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731" r:id="rId6"/>
  </p:sldMasterIdLst>
  <p:notesMasterIdLst>
    <p:notesMasterId r:id="rId34"/>
  </p:notesMasterIdLst>
  <p:sldIdLst>
    <p:sldId id="554" r:id="rId7"/>
    <p:sldId id="571" r:id="rId8"/>
    <p:sldId id="564" r:id="rId9"/>
    <p:sldId id="550" r:id="rId10"/>
    <p:sldId id="542" r:id="rId11"/>
    <p:sldId id="506" r:id="rId12"/>
    <p:sldId id="511" r:id="rId13"/>
    <p:sldId id="512" r:id="rId14"/>
    <p:sldId id="578" r:id="rId15"/>
    <p:sldId id="563" r:id="rId16"/>
    <p:sldId id="565" r:id="rId17"/>
    <p:sldId id="567" r:id="rId18"/>
    <p:sldId id="581" r:id="rId19"/>
    <p:sldId id="582" r:id="rId20"/>
    <p:sldId id="583" r:id="rId21"/>
    <p:sldId id="572" r:id="rId22"/>
    <p:sldId id="560" r:id="rId23"/>
    <p:sldId id="551" r:id="rId24"/>
    <p:sldId id="549" r:id="rId25"/>
    <p:sldId id="450" r:id="rId26"/>
    <p:sldId id="585" r:id="rId27"/>
    <p:sldId id="530" r:id="rId28"/>
    <p:sldId id="568" r:id="rId29"/>
    <p:sldId id="573" r:id="rId30"/>
    <p:sldId id="586" r:id="rId31"/>
    <p:sldId id="587" r:id="rId32"/>
    <p:sldId id="53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F8F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6A6FF3-25F1-424D-8A77-2F7A4296D977}" v="219" dt="2026-03-24T19:27:27.0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66554" autoAdjust="0"/>
  </p:normalViewPr>
  <p:slideViewPr>
    <p:cSldViewPr snapToGrid="0">
      <p:cViewPr varScale="1">
        <p:scale>
          <a:sx n="94" d="100"/>
          <a:sy n="94" d="100"/>
        </p:scale>
        <p:origin x="2574" y="31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ckem, Paul F" userId="30ab0b52-6197-416e-a2ed-e4bce5862f1f" providerId="ADAL" clId="{ACE1194C-5BC1-417D-B327-DEFE602A451D}"/>
    <pc:docChg chg="custSel modSld sldOrd">
      <pc:chgData name="Juckem, Paul F" userId="30ab0b52-6197-416e-a2ed-e4bce5862f1f" providerId="ADAL" clId="{ACE1194C-5BC1-417D-B327-DEFE602A451D}" dt="2026-03-24T19:27:27.009" v="414"/>
      <pc:docMkLst>
        <pc:docMk/>
      </pc:docMkLst>
      <pc:sldChg chg="addSp delSp modSp mod modAnim">
        <pc:chgData name="Juckem, Paul F" userId="30ab0b52-6197-416e-a2ed-e4bce5862f1f" providerId="ADAL" clId="{ACE1194C-5BC1-417D-B327-DEFE602A451D}" dt="2026-03-24T19:27:27.009" v="414"/>
        <pc:sldMkLst>
          <pc:docMk/>
          <pc:sldMk cId="744424745" sldId="530"/>
        </pc:sldMkLst>
        <pc:spChg chg="add mod">
          <ac:chgData name="Juckem, Paul F" userId="30ab0b52-6197-416e-a2ed-e4bce5862f1f" providerId="ADAL" clId="{ACE1194C-5BC1-417D-B327-DEFE602A451D}" dt="2026-03-24T19:27:27.009" v="414"/>
          <ac:spMkLst>
            <pc:docMk/>
            <pc:sldMk cId="744424745" sldId="530"/>
            <ac:spMk id="13" creationId="{F2840DF4-DAC6-89F2-ACCF-372B4FA22AB2}"/>
          </ac:spMkLst>
        </pc:spChg>
        <pc:spChg chg="add mod">
          <ac:chgData name="Juckem, Paul F" userId="30ab0b52-6197-416e-a2ed-e4bce5862f1f" providerId="ADAL" clId="{ACE1194C-5BC1-417D-B327-DEFE602A451D}" dt="2026-03-24T19:27:27.009" v="414"/>
          <ac:spMkLst>
            <pc:docMk/>
            <pc:sldMk cId="744424745" sldId="530"/>
            <ac:spMk id="14" creationId="{39FB754B-EB9F-AB2E-D4E8-4705C5AB52DE}"/>
          </ac:spMkLst>
        </pc:spChg>
        <pc:spChg chg="add mod">
          <ac:chgData name="Juckem, Paul F" userId="30ab0b52-6197-416e-a2ed-e4bce5862f1f" providerId="ADAL" clId="{ACE1194C-5BC1-417D-B327-DEFE602A451D}" dt="2026-03-24T19:27:27.009" v="414"/>
          <ac:spMkLst>
            <pc:docMk/>
            <pc:sldMk cId="744424745" sldId="530"/>
            <ac:spMk id="15" creationId="{459F245A-AB50-1DC2-08F3-6BCFEF371397}"/>
          </ac:spMkLst>
        </pc:spChg>
        <pc:spChg chg="del">
          <ac:chgData name="Juckem, Paul F" userId="30ab0b52-6197-416e-a2ed-e4bce5862f1f" providerId="ADAL" clId="{ACE1194C-5BC1-417D-B327-DEFE602A451D}" dt="2026-03-24T19:27:10.741" v="413" actId="478"/>
          <ac:spMkLst>
            <pc:docMk/>
            <pc:sldMk cId="744424745" sldId="530"/>
            <ac:spMk id="43" creationId="{C4368CAE-E285-C908-5F6D-DCCBBE258D43}"/>
          </ac:spMkLst>
        </pc:spChg>
        <pc:spChg chg="add mod">
          <ac:chgData name="Juckem, Paul F" userId="30ab0b52-6197-416e-a2ed-e4bce5862f1f" providerId="ADAL" clId="{ACE1194C-5BC1-417D-B327-DEFE602A451D}" dt="2026-03-24T19:27:27.009" v="414"/>
          <ac:spMkLst>
            <pc:docMk/>
            <pc:sldMk cId="744424745" sldId="530"/>
            <ac:spMk id="56" creationId="{82543502-FF84-0DDA-A291-C8275D30194B}"/>
          </ac:spMkLst>
        </pc:spChg>
        <pc:spChg chg="add mod">
          <ac:chgData name="Juckem, Paul F" userId="30ab0b52-6197-416e-a2ed-e4bce5862f1f" providerId="ADAL" clId="{ACE1194C-5BC1-417D-B327-DEFE602A451D}" dt="2026-03-24T19:27:27.009" v="414"/>
          <ac:spMkLst>
            <pc:docMk/>
            <pc:sldMk cId="744424745" sldId="530"/>
            <ac:spMk id="57" creationId="{DAF3F258-EBA0-5E27-DF79-50FAC9FB9C8E}"/>
          </ac:spMkLst>
        </pc:spChg>
        <pc:spChg chg="add mod">
          <ac:chgData name="Juckem, Paul F" userId="30ab0b52-6197-416e-a2ed-e4bce5862f1f" providerId="ADAL" clId="{ACE1194C-5BC1-417D-B327-DEFE602A451D}" dt="2026-03-24T19:27:27.009" v="414"/>
          <ac:spMkLst>
            <pc:docMk/>
            <pc:sldMk cId="744424745" sldId="530"/>
            <ac:spMk id="58" creationId="{A59C8BD7-EB12-7A83-1F67-10762ADF57B7}"/>
          </ac:spMkLst>
        </pc:spChg>
        <pc:spChg chg="del">
          <ac:chgData name="Juckem, Paul F" userId="30ab0b52-6197-416e-a2ed-e4bce5862f1f" providerId="ADAL" clId="{ACE1194C-5BC1-417D-B327-DEFE602A451D}" dt="2026-03-24T19:27:10.741" v="413" actId="478"/>
          <ac:spMkLst>
            <pc:docMk/>
            <pc:sldMk cId="744424745" sldId="530"/>
            <ac:spMk id="474" creationId="{58719258-2175-3DEC-A459-F028D2CC2445}"/>
          </ac:spMkLst>
        </pc:spChg>
        <pc:spChg chg="del">
          <ac:chgData name="Juckem, Paul F" userId="30ab0b52-6197-416e-a2ed-e4bce5862f1f" providerId="ADAL" clId="{ACE1194C-5BC1-417D-B327-DEFE602A451D}" dt="2026-03-24T19:27:10.741" v="413" actId="478"/>
          <ac:spMkLst>
            <pc:docMk/>
            <pc:sldMk cId="744424745" sldId="530"/>
            <ac:spMk id="475" creationId="{7E9A780E-F80F-7D5F-1B97-E86AFC23A16F}"/>
          </ac:spMkLst>
        </pc:spChg>
        <pc:spChg chg="del">
          <ac:chgData name="Juckem, Paul F" userId="30ab0b52-6197-416e-a2ed-e4bce5862f1f" providerId="ADAL" clId="{ACE1194C-5BC1-417D-B327-DEFE602A451D}" dt="2026-03-24T19:27:10.741" v="413" actId="478"/>
          <ac:spMkLst>
            <pc:docMk/>
            <pc:sldMk cId="744424745" sldId="530"/>
            <ac:spMk id="476" creationId="{42756E49-DFE7-0AEE-3C06-3A31B0FDAE75}"/>
          </ac:spMkLst>
        </pc:spChg>
        <pc:spChg chg="del">
          <ac:chgData name="Juckem, Paul F" userId="30ab0b52-6197-416e-a2ed-e4bce5862f1f" providerId="ADAL" clId="{ACE1194C-5BC1-417D-B327-DEFE602A451D}" dt="2026-03-24T19:27:10.741" v="413" actId="478"/>
          <ac:spMkLst>
            <pc:docMk/>
            <pc:sldMk cId="744424745" sldId="530"/>
            <ac:spMk id="477" creationId="{4C335B88-AF49-500B-947F-F97D53266361}"/>
          </ac:spMkLst>
        </pc:spChg>
        <pc:spChg chg="del">
          <ac:chgData name="Juckem, Paul F" userId="30ab0b52-6197-416e-a2ed-e4bce5862f1f" providerId="ADAL" clId="{ACE1194C-5BC1-417D-B327-DEFE602A451D}" dt="2026-03-24T19:27:10.741" v="413" actId="478"/>
          <ac:spMkLst>
            <pc:docMk/>
            <pc:sldMk cId="744424745" sldId="530"/>
            <ac:spMk id="479" creationId="{A3343379-9382-4182-15DE-C7E3FAAAA8C6}"/>
          </ac:spMkLst>
        </pc:spChg>
      </pc:sldChg>
      <pc:sldChg chg="addSp delSp modSp mod">
        <pc:chgData name="Juckem, Paul F" userId="30ab0b52-6197-416e-a2ed-e4bce5862f1f" providerId="ADAL" clId="{ACE1194C-5BC1-417D-B327-DEFE602A451D}" dt="2026-03-24T16:57:46.852" v="304" actId="20577"/>
        <pc:sldMkLst>
          <pc:docMk/>
          <pc:sldMk cId="443237393" sldId="550"/>
        </pc:sldMkLst>
        <pc:spChg chg="add mod ord">
          <ac:chgData name="Juckem, Paul F" userId="30ab0b52-6197-416e-a2ed-e4bce5862f1f" providerId="ADAL" clId="{ACE1194C-5BC1-417D-B327-DEFE602A451D}" dt="2026-03-24T16:57:46.852" v="304" actId="20577"/>
          <ac:spMkLst>
            <pc:docMk/>
            <pc:sldMk cId="443237393" sldId="550"/>
            <ac:spMk id="2" creationId="{E87DC3A0-8C00-676F-853E-43217D84E4C0}"/>
          </ac:spMkLst>
        </pc:spChg>
        <pc:spChg chg="del">
          <ac:chgData name="Juckem, Paul F" userId="30ab0b52-6197-416e-a2ed-e4bce5862f1f" providerId="ADAL" clId="{ACE1194C-5BC1-417D-B327-DEFE602A451D}" dt="2026-03-24T16:57:38.852" v="292" actId="478"/>
          <ac:spMkLst>
            <pc:docMk/>
            <pc:sldMk cId="443237393" sldId="550"/>
            <ac:spMk id="5" creationId="{0F9F7F3E-7703-AC20-7AD6-33E74966DC70}"/>
          </ac:spMkLst>
        </pc:spChg>
      </pc:sldChg>
      <pc:sldChg chg="modSp mod modAnim">
        <pc:chgData name="Juckem, Paul F" userId="30ab0b52-6197-416e-a2ed-e4bce5862f1f" providerId="ADAL" clId="{ACE1194C-5BC1-417D-B327-DEFE602A451D}" dt="2026-03-24T18:55:04.793" v="306" actId="20577"/>
        <pc:sldMkLst>
          <pc:docMk/>
          <pc:sldMk cId="2522646455" sldId="551"/>
        </pc:sldMkLst>
        <pc:spChg chg="mod">
          <ac:chgData name="Juckem, Paul F" userId="30ab0b52-6197-416e-a2ed-e4bce5862f1f" providerId="ADAL" clId="{ACE1194C-5BC1-417D-B327-DEFE602A451D}" dt="2026-03-24T18:55:04.793" v="306" actId="20577"/>
          <ac:spMkLst>
            <pc:docMk/>
            <pc:sldMk cId="2522646455" sldId="551"/>
            <ac:spMk id="3" creationId="{B37F56C6-C3C8-4E9C-AE27-04938821D667}"/>
          </ac:spMkLst>
        </pc:spChg>
      </pc:sldChg>
      <pc:sldChg chg="delSp mod delAnim">
        <pc:chgData name="Juckem, Paul F" userId="30ab0b52-6197-416e-a2ed-e4bce5862f1f" providerId="ADAL" clId="{ACE1194C-5BC1-417D-B327-DEFE602A451D}" dt="2026-03-24T16:32:58.320" v="5" actId="478"/>
        <pc:sldMkLst>
          <pc:docMk/>
          <pc:sldMk cId="3840897089" sldId="560"/>
        </pc:sldMkLst>
        <pc:spChg chg="del">
          <ac:chgData name="Juckem, Paul F" userId="30ab0b52-6197-416e-a2ed-e4bce5862f1f" providerId="ADAL" clId="{ACE1194C-5BC1-417D-B327-DEFE602A451D}" dt="2026-03-24T16:32:58.320" v="5" actId="478"/>
          <ac:spMkLst>
            <pc:docMk/>
            <pc:sldMk cId="3840897089" sldId="560"/>
            <ac:spMk id="6" creationId="{CDAF681D-E9A3-E589-7B63-69D67B01A3D6}"/>
          </ac:spMkLst>
        </pc:spChg>
      </pc:sldChg>
      <pc:sldChg chg="delSp mod delAnim modAnim">
        <pc:chgData name="Juckem, Paul F" userId="30ab0b52-6197-416e-a2ed-e4bce5862f1f" providerId="ADAL" clId="{ACE1194C-5BC1-417D-B327-DEFE602A451D}" dt="2026-03-24T16:35:38.886" v="6"/>
        <pc:sldMkLst>
          <pc:docMk/>
          <pc:sldMk cId="677190744" sldId="564"/>
        </pc:sldMkLst>
        <pc:picChg chg="del">
          <ac:chgData name="Juckem, Paul F" userId="30ab0b52-6197-416e-a2ed-e4bce5862f1f" providerId="ADAL" clId="{ACE1194C-5BC1-417D-B327-DEFE602A451D}" dt="2026-03-23T18:57:52.366" v="0" actId="478"/>
          <ac:picMkLst>
            <pc:docMk/>
            <pc:sldMk cId="677190744" sldId="564"/>
            <ac:picMk id="7" creationId="{E1A03F0A-136E-0AD6-5988-013989C247FE}"/>
          </ac:picMkLst>
        </pc:picChg>
      </pc:sldChg>
      <pc:sldChg chg="addSp delSp modSp mod">
        <pc:chgData name="Juckem, Paul F" userId="30ab0b52-6197-416e-a2ed-e4bce5862f1f" providerId="ADAL" clId="{ACE1194C-5BC1-417D-B327-DEFE602A451D}" dt="2026-03-24T16:56:47.617" v="259"/>
        <pc:sldMkLst>
          <pc:docMk/>
          <pc:sldMk cId="422308907" sldId="565"/>
        </pc:sldMkLst>
        <pc:spChg chg="del">
          <ac:chgData name="Juckem, Paul F" userId="30ab0b52-6197-416e-a2ed-e4bce5862f1f" providerId="ADAL" clId="{ACE1194C-5BC1-417D-B327-DEFE602A451D}" dt="2026-03-24T16:56:44.315" v="258" actId="478"/>
          <ac:spMkLst>
            <pc:docMk/>
            <pc:sldMk cId="422308907" sldId="565"/>
            <ac:spMk id="5" creationId="{0F9F7F3E-7703-AC20-7AD6-33E74966DC70}"/>
          </ac:spMkLst>
        </pc:spChg>
        <pc:spChg chg="mod">
          <ac:chgData name="Juckem, Paul F" userId="30ab0b52-6197-416e-a2ed-e4bce5862f1f" providerId="ADAL" clId="{ACE1194C-5BC1-417D-B327-DEFE602A451D}" dt="2026-03-24T16:41:59.306" v="48" actId="14100"/>
          <ac:spMkLst>
            <pc:docMk/>
            <pc:sldMk cId="422308907" sldId="565"/>
            <ac:spMk id="6" creationId="{4FCE2958-6AFA-B2AA-EEB4-29A82C156E32}"/>
          </ac:spMkLst>
        </pc:spChg>
        <pc:spChg chg="mod">
          <ac:chgData name="Juckem, Paul F" userId="30ab0b52-6197-416e-a2ed-e4bce5862f1f" providerId="ADAL" clId="{ACE1194C-5BC1-417D-B327-DEFE602A451D}" dt="2026-03-24T16:41:25.959" v="46" actId="1038"/>
          <ac:spMkLst>
            <pc:docMk/>
            <pc:sldMk cId="422308907" sldId="565"/>
            <ac:spMk id="8" creationId="{555BAC0A-D1D2-CBEC-90EB-73746A53665B}"/>
          </ac:spMkLst>
        </pc:spChg>
        <pc:spChg chg="add mod">
          <ac:chgData name="Juckem, Paul F" userId="30ab0b52-6197-416e-a2ed-e4bce5862f1f" providerId="ADAL" clId="{ACE1194C-5BC1-417D-B327-DEFE602A451D}" dt="2026-03-24T16:55:39.235" v="223"/>
          <ac:spMkLst>
            <pc:docMk/>
            <pc:sldMk cId="422308907" sldId="565"/>
            <ac:spMk id="10" creationId="{66107568-43D9-6A22-D544-3054F3E66EF4}"/>
          </ac:spMkLst>
        </pc:spChg>
        <pc:spChg chg="add mod ord">
          <ac:chgData name="Juckem, Paul F" userId="30ab0b52-6197-416e-a2ed-e4bce5862f1f" providerId="ADAL" clId="{ACE1194C-5BC1-417D-B327-DEFE602A451D}" dt="2026-03-24T16:56:47.617" v="259"/>
          <ac:spMkLst>
            <pc:docMk/>
            <pc:sldMk cId="422308907" sldId="565"/>
            <ac:spMk id="12" creationId="{51FA5DFC-3B59-033C-C81B-0A24F458011B}"/>
          </ac:spMkLst>
        </pc:spChg>
        <pc:grpChg chg="mod">
          <ac:chgData name="Juckem, Paul F" userId="30ab0b52-6197-416e-a2ed-e4bce5862f1f" providerId="ADAL" clId="{ACE1194C-5BC1-417D-B327-DEFE602A451D}" dt="2026-03-24T16:41:25.959" v="46" actId="1038"/>
          <ac:grpSpMkLst>
            <pc:docMk/>
            <pc:sldMk cId="422308907" sldId="565"/>
            <ac:grpSpMk id="3" creationId="{51B85AE6-2C13-CD0D-5961-076B19E4286D}"/>
          </ac:grpSpMkLst>
        </pc:grpChg>
      </pc:sldChg>
      <pc:sldChg chg="mod ord modShow">
        <pc:chgData name="Juckem, Paul F" userId="30ab0b52-6197-416e-a2ed-e4bce5862f1f" providerId="ADAL" clId="{ACE1194C-5BC1-417D-B327-DEFE602A451D}" dt="2026-03-24T16:31:32.332" v="3"/>
        <pc:sldMkLst>
          <pc:docMk/>
          <pc:sldMk cId="2336969983" sldId="568"/>
        </pc:sldMkLst>
      </pc:sldChg>
      <pc:sldChg chg="addSp delSp modSp mod">
        <pc:chgData name="Juckem, Paul F" userId="30ab0b52-6197-416e-a2ed-e4bce5862f1f" providerId="ADAL" clId="{ACE1194C-5BC1-417D-B327-DEFE602A451D}" dt="2026-03-24T18:57:49.564" v="355" actId="20577"/>
        <pc:sldMkLst>
          <pc:docMk/>
          <pc:sldMk cId="1519771091" sldId="571"/>
        </pc:sldMkLst>
        <pc:spChg chg="del">
          <ac:chgData name="Juckem, Paul F" userId="30ab0b52-6197-416e-a2ed-e4bce5862f1f" providerId="ADAL" clId="{ACE1194C-5BC1-417D-B327-DEFE602A451D}" dt="2026-03-24T18:56:47.025" v="345" actId="478"/>
          <ac:spMkLst>
            <pc:docMk/>
            <pc:sldMk cId="1519771091" sldId="571"/>
            <ac:spMk id="2" creationId="{F8526BEB-35DB-AF2D-8125-9783AFB37F06}"/>
          </ac:spMkLst>
        </pc:spChg>
        <pc:spChg chg="add mod">
          <ac:chgData name="Juckem, Paul F" userId="30ab0b52-6197-416e-a2ed-e4bce5862f1f" providerId="ADAL" clId="{ACE1194C-5BC1-417D-B327-DEFE602A451D}" dt="2026-03-24T18:56:11.720" v="307"/>
          <ac:spMkLst>
            <pc:docMk/>
            <pc:sldMk cId="1519771091" sldId="571"/>
            <ac:spMk id="7" creationId="{6CDFD597-1A47-A349-A0C7-104FCF79FA51}"/>
          </ac:spMkLst>
        </pc:spChg>
        <pc:spChg chg="add mod ord">
          <ac:chgData name="Juckem, Paul F" userId="30ab0b52-6197-416e-a2ed-e4bce5862f1f" providerId="ADAL" clId="{ACE1194C-5BC1-417D-B327-DEFE602A451D}" dt="2026-03-24T18:56:56.086" v="347"/>
          <ac:spMkLst>
            <pc:docMk/>
            <pc:sldMk cId="1519771091" sldId="571"/>
            <ac:spMk id="8" creationId="{20B108DF-8DFF-D849-8ADF-A805A51F842C}"/>
          </ac:spMkLst>
        </pc:spChg>
        <pc:spChg chg="add del mod">
          <ac:chgData name="Juckem, Paul F" userId="30ab0b52-6197-416e-a2ed-e4bce5862f1f" providerId="ADAL" clId="{ACE1194C-5BC1-417D-B327-DEFE602A451D}" dt="2026-03-24T18:56:52.539" v="346" actId="478"/>
          <ac:spMkLst>
            <pc:docMk/>
            <pc:sldMk cId="1519771091" sldId="571"/>
            <ac:spMk id="10" creationId="{0EC1C9C0-BC18-A0FE-3945-FB72677B3561}"/>
          </ac:spMkLst>
        </pc:spChg>
        <pc:spChg chg="del">
          <ac:chgData name="Juckem, Paul F" userId="30ab0b52-6197-416e-a2ed-e4bce5862f1f" providerId="ADAL" clId="{ACE1194C-5BC1-417D-B327-DEFE602A451D}" dt="2026-03-24T18:56:42.795" v="344" actId="478"/>
          <ac:spMkLst>
            <pc:docMk/>
            <pc:sldMk cId="1519771091" sldId="571"/>
            <ac:spMk id="20" creationId="{332BBBFB-1C19-C30A-F889-8A5EAE425472}"/>
          </ac:spMkLst>
        </pc:spChg>
        <pc:spChg chg="mod">
          <ac:chgData name="Juckem, Paul F" userId="30ab0b52-6197-416e-a2ed-e4bce5862f1f" providerId="ADAL" clId="{ACE1194C-5BC1-417D-B327-DEFE602A451D}" dt="2026-03-24T18:57:49.564" v="355" actId="20577"/>
          <ac:spMkLst>
            <pc:docMk/>
            <pc:sldMk cId="1519771091" sldId="571"/>
            <ac:spMk id="21" creationId="{FBFF24B7-8C83-4FCE-2159-C64AE1CD29F7}"/>
          </ac:spMkLst>
        </pc:spChg>
      </pc:sldChg>
      <pc:sldChg chg="mod ord modShow">
        <pc:chgData name="Juckem, Paul F" userId="30ab0b52-6197-416e-a2ed-e4bce5862f1f" providerId="ADAL" clId="{ACE1194C-5BC1-417D-B327-DEFE602A451D}" dt="2026-03-24T16:31:32.332" v="3"/>
        <pc:sldMkLst>
          <pc:docMk/>
          <pc:sldMk cId="4220970098" sldId="573"/>
        </pc:sldMkLst>
      </pc:sldChg>
      <pc:sldChg chg="addSp modSp">
        <pc:chgData name="Juckem, Paul F" userId="30ab0b52-6197-416e-a2ed-e4bce5862f1f" providerId="ADAL" clId="{ACE1194C-5BC1-417D-B327-DEFE602A451D}" dt="2026-03-24T16:55:48.482" v="224"/>
        <pc:sldMkLst>
          <pc:docMk/>
          <pc:sldMk cId="1302853828" sldId="578"/>
        </pc:sldMkLst>
        <pc:spChg chg="add mod">
          <ac:chgData name="Juckem, Paul F" userId="30ab0b52-6197-416e-a2ed-e4bce5862f1f" providerId="ADAL" clId="{ACE1194C-5BC1-417D-B327-DEFE602A451D}" dt="2026-03-24T16:55:48.482" v="224"/>
          <ac:spMkLst>
            <pc:docMk/>
            <pc:sldMk cId="1302853828" sldId="578"/>
            <ac:spMk id="2" creationId="{87436959-5EB7-4F96-E5CD-03CBF6C941FE}"/>
          </ac:spMkLst>
        </pc:spChg>
      </pc:sldChg>
      <pc:sldChg chg="modSp mod modAnim">
        <pc:chgData name="Juckem, Paul F" userId="30ab0b52-6197-416e-a2ed-e4bce5862f1f" providerId="ADAL" clId="{ACE1194C-5BC1-417D-B327-DEFE602A451D}" dt="2026-03-24T19:26:55.511" v="412" actId="1038"/>
        <pc:sldMkLst>
          <pc:docMk/>
          <pc:sldMk cId="980626599" sldId="585"/>
        </pc:sldMkLst>
        <pc:spChg chg="mod">
          <ac:chgData name="Juckem, Paul F" userId="30ab0b52-6197-416e-a2ed-e4bce5862f1f" providerId="ADAL" clId="{ACE1194C-5BC1-417D-B327-DEFE602A451D}" dt="2026-03-24T19:26:20.128" v="392" actId="1038"/>
          <ac:spMkLst>
            <pc:docMk/>
            <pc:sldMk cId="980626599" sldId="585"/>
            <ac:spMk id="34" creationId="{FBE109AA-92EA-E140-2919-9E721E7F2DDB}"/>
          </ac:spMkLst>
        </pc:spChg>
        <pc:spChg chg="mod">
          <ac:chgData name="Juckem, Paul F" userId="30ab0b52-6197-416e-a2ed-e4bce5862f1f" providerId="ADAL" clId="{ACE1194C-5BC1-417D-B327-DEFE602A451D}" dt="2026-03-24T19:25:38.697" v="364" actId="20577"/>
          <ac:spMkLst>
            <pc:docMk/>
            <pc:sldMk cId="980626599" sldId="585"/>
            <ac:spMk id="35" creationId="{DC9047FC-C39F-2036-77F2-7CF0384CDBA1}"/>
          </ac:spMkLst>
        </pc:spChg>
        <pc:spChg chg="mod">
          <ac:chgData name="Juckem, Paul F" userId="30ab0b52-6197-416e-a2ed-e4bce5862f1f" providerId="ADAL" clId="{ACE1194C-5BC1-417D-B327-DEFE602A451D}" dt="2026-03-24T19:26:46.456" v="407" actId="1038"/>
          <ac:spMkLst>
            <pc:docMk/>
            <pc:sldMk cId="980626599" sldId="585"/>
            <ac:spMk id="36" creationId="{25443FFC-623E-3A1C-5E99-7C9CBB3DA38A}"/>
          </ac:spMkLst>
        </pc:spChg>
        <pc:spChg chg="mod">
          <ac:chgData name="Juckem, Paul F" userId="30ab0b52-6197-416e-a2ed-e4bce5862f1f" providerId="ADAL" clId="{ACE1194C-5BC1-417D-B327-DEFE602A451D}" dt="2026-03-24T19:26:55.511" v="412" actId="1038"/>
          <ac:spMkLst>
            <pc:docMk/>
            <pc:sldMk cId="980626599" sldId="585"/>
            <ac:spMk id="37" creationId="{865213B7-A0E1-ABBB-99AD-EA61B6A9BDFC}"/>
          </ac:spMkLst>
        </pc:spChg>
        <pc:spChg chg="mod">
          <ac:chgData name="Juckem, Paul F" userId="30ab0b52-6197-416e-a2ed-e4bce5862f1f" providerId="ADAL" clId="{ACE1194C-5BC1-417D-B327-DEFE602A451D}" dt="2026-03-24T19:26:27.204" v="397" actId="1038"/>
          <ac:spMkLst>
            <pc:docMk/>
            <pc:sldMk cId="980626599" sldId="585"/>
            <ac:spMk id="233" creationId="{4A25B9F2-15D5-DFC9-3D36-92AA4018943C}"/>
          </ac:spMkLst>
        </pc:spChg>
        <pc:spChg chg="mod">
          <ac:chgData name="Juckem, Paul F" userId="30ab0b52-6197-416e-a2ed-e4bce5862f1f" providerId="ADAL" clId="{ACE1194C-5BC1-417D-B327-DEFE602A451D}" dt="2026-03-24T19:26:11.743" v="388" actId="1038"/>
          <ac:spMkLst>
            <pc:docMk/>
            <pc:sldMk cId="980626599" sldId="585"/>
            <ac:spMk id="234" creationId="{17205C8C-7FDB-9857-7AF8-56C136DF3A6F}"/>
          </ac:spMkLst>
        </pc:spChg>
        <pc:spChg chg="mod">
          <ac:chgData name="Juckem, Paul F" userId="30ab0b52-6197-416e-a2ed-e4bce5862f1f" providerId="ADAL" clId="{ACE1194C-5BC1-417D-B327-DEFE602A451D}" dt="2026-03-24T19:26:39.607" v="403" actId="1037"/>
          <ac:spMkLst>
            <pc:docMk/>
            <pc:sldMk cId="980626599" sldId="585"/>
            <ac:spMk id="235" creationId="{EC7F803B-D48C-5E6A-DC8E-2A927446E678}"/>
          </ac:spMkLst>
        </pc:spChg>
      </pc:sldChg>
      <pc:sldChg chg="mod modShow">
        <pc:chgData name="Juckem, Paul F" userId="30ab0b52-6197-416e-a2ed-e4bce5862f1f" providerId="ADAL" clId="{ACE1194C-5BC1-417D-B327-DEFE602A451D}" dt="2026-03-24T16:31:40.312" v="4" actId="729"/>
        <pc:sldMkLst>
          <pc:docMk/>
          <pc:sldMk cId="1681069676" sldId="586"/>
        </pc:sldMkLst>
      </pc:sldChg>
      <pc:sldChg chg="mod modShow">
        <pc:chgData name="Juckem, Paul F" userId="30ab0b52-6197-416e-a2ed-e4bce5862f1f" providerId="ADAL" clId="{ACE1194C-5BC1-417D-B327-DEFE602A451D}" dt="2026-03-24T16:31:40.312" v="4" actId="729"/>
        <pc:sldMkLst>
          <pc:docMk/>
          <pc:sldMk cId="1235336916" sldId="5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7075A-C115-4EC7-AA79-41C655DB61D7}" type="datetimeFigureOut">
              <a:rPr lang="en-US" smtClean="0"/>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EEFE8-BC75-4F0C-A2A9-A591F3EDD611}" type="slidenum">
              <a:rPr lang="en-US" smtClean="0"/>
              <a:t>‹#›</a:t>
            </a:fld>
            <a:endParaRPr lang="en-US"/>
          </a:p>
        </p:txBody>
      </p:sp>
    </p:spTree>
    <p:extLst>
      <p:ext uri="{BB962C8B-B14F-4D97-AF65-F5344CB8AC3E}">
        <p14:creationId xmlns:p14="http://schemas.microsoft.com/office/powerpoint/2010/main" val="370651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the opportunity to present. Today I will be discussing the USGS Groundwater Nitrate Decision Support Tool for wells. </a:t>
            </a:r>
          </a:p>
          <a:p>
            <a:r>
              <a:rPr lang="en-US" dirty="0"/>
              <a:t>My name is Laura Schachter, a hydrologist with the US Geological Survey Upper Midwest water science center in Madison, Wisconsin.</a:t>
            </a:r>
          </a:p>
          <a:p>
            <a:r>
              <a:rPr lang="en-US" dirty="0"/>
              <a:t>Paul Juckem is the project lead on this work, and all of this would not be possible without our other collaborators, both across the USGS, and at UW Madison and the Wisconsin Department of Natural Resources</a:t>
            </a:r>
          </a:p>
        </p:txBody>
      </p:sp>
      <p:sp>
        <p:nvSpPr>
          <p:cNvPr id="4" name="Slide Number Placeholder 3"/>
          <p:cNvSpPr>
            <a:spLocks noGrp="1"/>
          </p:cNvSpPr>
          <p:nvPr>
            <p:ph type="sldNum" sz="quarter" idx="5"/>
          </p:nvPr>
        </p:nvSpPr>
        <p:spPr/>
        <p:txBody>
          <a:bodyPr/>
          <a:lstStyle/>
          <a:p>
            <a:fld id="{C6D111BA-80F3-4E06-A461-9DCA7E9D6BEA}" type="slidenum">
              <a:rPr lang="en-US" smtClean="0"/>
              <a:pPr/>
              <a:t>1</a:t>
            </a:fld>
            <a:endParaRPr lang="en-US"/>
          </a:p>
        </p:txBody>
      </p:sp>
    </p:spTree>
    <p:extLst>
      <p:ext uri="{BB962C8B-B14F-4D97-AF65-F5344CB8AC3E}">
        <p14:creationId xmlns:p14="http://schemas.microsoft.com/office/powerpoint/2010/main" val="173388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UW Extension has developed an online nitrate leaching calculator based on a simple nitrogen budget method published in 1991.</a:t>
            </a:r>
          </a:p>
          <a:p>
            <a:r>
              <a:rPr lang="en-US" dirty="0"/>
              <a:t>While this isn’t part of NDST, it’s easy to use and helps us with relating nitrate leaching rates back to nutrient management.</a:t>
            </a:r>
          </a:p>
          <a:p>
            <a:r>
              <a:rPr lang="en-US" dirty="0"/>
              <a:t>So for this example, I chose a moderately well drained sandy soil to grow 100 acres of corn. </a:t>
            </a:r>
          </a:p>
          <a:p>
            <a:r>
              <a:rPr lang="en-US" dirty="0"/>
              <a:t>(click) In the first scenario, I plan to use 140lb of nitrogen fertilizer, which is a reasonable WI and national average. </a:t>
            </a:r>
          </a:p>
          <a:p>
            <a:r>
              <a:rPr lang="en-US" dirty="0"/>
              <a:t>This produces a yield of 170 bushels per acre; again a reasonable state and national average. </a:t>
            </a:r>
          </a:p>
          <a:p>
            <a:r>
              <a:rPr lang="en-US" dirty="0"/>
              <a:t>For the second scenario, I increased fertilizer to 160 </a:t>
            </a:r>
            <a:r>
              <a:rPr lang="en-US" dirty="0" err="1"/>
              <a:t>lb</a:t>
            </a:r>
            <a:r>
              <a:rPr lang="en-US" dirty="0"/>
              <a:t>/ac, which I’m estimating will result in an increase in yield to 175 bushels/acre.</a:t>
            </a:r>
          </a:p>
          <a:p>
            <a:r>
              <a:rPr lang="en-US" dirty="0"/>
              <a:t>But when we look at how that affects nitrate leaching (click), we see that in scenario 1, 10lb/ac is leached below the root zone </a:t>
            </a:r>
          </a:p>
          <a:p>
            <a:r>
              <a:rPr lang="en-US" dirty="0"/>
              <a:t>Compare that to the second scenario where despite higher yield, leached nitrogen increased to about 24 </a:t>
            </a:r>
            <a:r>
              <a:rPr lang="en-US" dirty="0" err="1"/>
              <a:t>lb</a:t>
            </a:r>
            <a:r>
              <a:rPr lang="en-US" dirty="0"/>
              <a:t>/ac, or just about that additional 15lb/ac we were seeking to reduce in our scenario. </a:t>
            </a:r>
          </a:p>
          <a:p>
            <a:r>
              <a:rPr lang="en-US" dirty="0"/>
              <a:t>So the point is that while this exercise isn’t anything like “precision agriculture”, for example, it doesn’t consider timing of applications or cover crops, it still illustrates that WI and national average yields CAN be achieved while reducing leaching rates meaningfully</a:t>
            </a:r>
          </a:p>
          <a:p>
            <a:r>
              <a:rPr lang="en-US" dirty="0"/>
              <a:t>But of course, it will take time to see that in the well…</a:t>
            </a:r>
          </a:p>
        </p:txBody>
      </p:sp>
      <p:sp>
        <p:nvSpPr>
          <p:cNvPr id="4" name="Slide Number Placeholder 3"/>
          <p:cNvSpPr>
            <a:spLocks noGrp="1"/>
          </p:cNvSpPr>
          <p:nvPr>
            <p:ph type="sldNum" sz="quarter" idx="5"/>
          </p:nvPr>
        </p:nvSpPr>
        <p:spPr/>
        <p:txBody>
          <a:bodyPr/>
          <a:lstStyle/>
          <a:p>
            <a:fld id="{6EBEEFE8-BC75-4F0C-A2A9-A591F3EDD611}" type="slidenum">
              <a:rPr lang="en-US" smtClean="0"/>
              <a:t>10</a:t>
            </a:fld>
            <a:endParaRPr lang="en-US"/>
          </a:p>
        </p:txBody>
      </p:sp>
    </p:spTree>
    <p:extLst>
      <p:ext uri="{BB962C8B-B14F-4D97-AF65-F5344CB8AC3E}">
        <p14:creationId xmlns:p14="http://schemas.microsoft.com/office/powerpoint/2010/main" val="72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address the “speed” of clean up issue, we’re swapping out the machine learning GW age support model with 3D GW models and particle tracking with MODPATH</a:t>
            </a:r>
          </a:p>
          <a:p>
            <a:r>
              <a:rPr lang="en-US" dirty="0"/>
              <a:t>To more properly determine where groundwater in a given well is originating</a:t>
            </a:r>
          </a:p>
          <a:p>
            <a:r>
              <a:rPr lang="en-US" dirty="0"/>
              <a:t>But you can’t just throw any MODFLOW model at it that you want. First we need to vet the model to make sure it has the proper settings and whether it’s appropriate for this application. </a:t>
            </a:r>
          </a:p>
          <a:p>
            <a:r>
              <a:rPr lang="en-US" dirty="0"/>
              <a:t>But once it’s linked, we then use MODPATH to determine both the groundwater age and the source area to pull out the nitrate leaching history from,</a:t>
            </a:r>
          </a:p>
          <a:p>
            <a:r>
              <a:rPr lang="en-US" dirty="0"/>
              <a:t>rather than assuming all the water comes from the area immediately surrounding the well.</a:t>
            </a:r>
          </a:p>
          <a:p>
            <a:r>
              <a:rPr lang="en-US" dirty="0"/>
              <a:t>(click) This offers new capabilities. We can still estimate how much reduction is needed and how long it would take to meet a goal concentration. But now we can also assess WHERE specifically to target land management changes.</a:t>
            </a:r>
          </a:p>
          <a:p>
            <a:r>
              <a:rPr lang="en-US" dirty="0"/>
              <a:t>We can break that area up into “young” and “old” source areas so they can be managed differently.</a:t>
            </a:r>
          </a:p>
          <a:p>
            <a:r>
              <a:rPr lang="en-US" dirty="0"/>
              <a:t>But, again, I think it’s easiest to show this with an example…</a:t>
            </a:r>
          </a:p>
        </p:txBody>
      </p:sp>
      <p:sp>
        <p:nvSpPr>
          <p:cNvPr id="4" name="Slide Number Placeholder 3"/>
          <p:cNvSpPr>
            <a:spLocks noGrp="1"/>
          </p:cNvSpPr>
          <p:nvPr>
            <p:ph type="sldNum" sz="quarter" idx="5"/>
          </p:nvPr>
        </p:nvSpPr>
        <p:spPr/>
        <p:txBody>
          <a:bodyPr/>
          <a:lstStyle/>
          <a:p>
            <a:fld id="{6EBEEFE8-BC75-4F0C-A2A9-A591F3EDD611}" type="slidenum">
              <a:rPr lang="en-US" smtClean="0"/>
              <a:t>11</a:t>
            </a:fld>
            <a:endParaRPr lang="en-US"/>
          </a:p>
        </p:txBody>
      </p:sp>
    </p:spTree>
    <p:extLst>
      <p:ext uri="{BB962C8B-B14F-4D97-AF65-F5344CB8AC3E}">
        <p14:creationId xmlns:p14="http://schemas.microsoft.com/office/powerpoint/2010/main" val="427946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lnSpc>
                <a:spcPct val="150000"/>
              </a:lnSpc>
              <a:buFont typeface="Arial" panose="020B0604020202020204" pitchFamily="34" charset="0"/>
              <a:buChar char="•"/>
            </a:pPr>
            <a:r>
              <a:rPr lang="en-US" dirty="0"/>
              <a:t>So here’s the simulated contributing area for a well in central WI, generated via running backwards particle tracking in MODPATH</a:t>
            </a:r>
          </a:p>
          <a:p>
            <a:pPr marL="177845" indent="-177845">
              <a:lnSpc>
                <a:spcPct val="150000"/>
              </a:lnSpc>
              <a:buFont typeface="Arial" panose="020B0604020202020204" pitchFamily="34" charset="0"/>
              <a:buChar char="•"/>
            </a:pPr>
            <a:r>
              <a:rPr lang="en-US" dirty="0"/>
              <a:t>What the colors are showing is the percent of particles that enter the well from each cell.</a:t>
            </a:r>
          </a:p>
          <a:p>
            <a:pPr marL="177845" indent="-177845">
              <a:lnSpc>
                <a:spcPct val="150000"/>
              </a:lnSpc>
              <a:buFont typeface="Arial" panose="020B0604020202020204" pitchFamily="34" charset="0"/>
              <a:buChar char="•"/>
            </a:pPr>
            <a:r>
              <a:rPr lang="en-US" dirty="0"/>
              <a:t>The darker green colors highlight that most of the water entering the well is from nearby – just to the south and west of the well.</a:t>
            </a:r>
          </a:p>
          <a:p>
            <a:pPr marL="177845" indent="-177845">
              <a:lnSpc>
                <a:spcPct val="150000"/>
              </a:lnSpc>
              <a:buFont typeface="Arial" panose="020B0604020202020204" pitchFamily="34" charset="0"/>
              <a:buChar char="•"/>
            </a:pPr>
            <a:r>
              <a:rPr lang="en-US" dirty="0"/>
              <a:t>Now to illustrate how this helps us manage young and old areas, let’s switch to a map showing GW age, or particle travel times….</a:t>
            </a:r>
          </a:p>
        </p:txBody>
      </p:sp>
      <p:sp>
        <p:nvSpPr>
          <p:cNvPr id="4" name="Slide Number Placeholder 3"/>
          <p:cNvSpPr>
            <a:spLocks noGrp="1"/>
          </p:cNvSpPr>
          <p:nvPr>
            <p:ph type="sldNum" sz="quarter" idx="5"/>
          </p:nvPr>
        </p:nvSpPr>
        <p:spPr/>
        <p:txBody>
          <a:bodyPr/>
          <a:lstStyle/>
          <a:p>
            <a:fld id="{6EBEEFE8-BC75-4F0C-A2A9-A591F3EDD611}" type="slidenum">
              <a:rPr lang="en-US" smtClean="0"/>
              <a:t>12</a:t>
            </a:fld>
            <a:endParaRPr lang="en-US"/>
          </a:p>
        </p:txBody>
      </p:sp>
    </p:spTree>
    <p:extLst>
      <p:ext uri="{BB962C8B-B14F-4D97-AF65-F5344CB8AC3E}">
        <p14:creationId xmlns:p14="http://schemas.microsoft.com/office/powerpoint/2010/main" val="2572021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3B1DB-0611-585D-26E9-681BC16F4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677BD-9624-C1DF-BD62-2D83AD187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62142-F745-F07B-55EF-73CAA523ABBC}"/>
              </a:ext>
            </a:extLst>
          </p:cNvPr>
          <p:cNvSpPr>
            <a:spLocks noGrp="1"/>
          </p:cNvSpPr>
          <p:nvPr>
            <p:ph type="body" idx="1"/>
          </p:nvPr>
        </p:nvSpPr>
        <p:spPr/>
        <p:txBody>
          <a:bodyPr/>
          <a:lstStyle/>
          <a:p>
            <a:pPr marL="177845" indent="-177845">
              <a:lnSpc>
                <a:spcPct val="150000"/>
              </a:lnSpc>
              <a:buFont typeface="Arial" panose="020B0604020202020204" pitchFamily="34" charset="0"/>
              <a:buChar char="•"/>
            </a:pPr>
            <a:r>
              <a:rPr lang="en-US" dirty="0"/>
              <a:t>So this is showing that same output from MODPATH, but showing mean groundwater age or travel time for the particles originating in each cell.</a:t>
            </a:r>
          </a:p>
          <a:p>
            <a:pPr marL="177845" indent="-177845">
              <a:lnSpc>
                <a:spcPct val="150000"/>
              </a:lnSpc>
              <a:buFont typeface="Arial" panose="020B0604020202020204" pitchFamily="34" charset="0"/>
              <a:buChar char="•"/>
            </a:pPr>
            <a:r>
              <a:rPr lang="en-US" dirty="0"/>
              <a:t>Remember from the previous slide that most of the water is coming from very close to the well, and we see here that most of that close water is relatively young – on the order of &lt;50 years or so. </a:t>
            </a:r>
          </a:p>
          <a:p>
            <a:pPr marL="177845" indent="-177845">
              <a:lnSpc>
                <a:spcPct val="150000"/>
              </a:lnSpc>
              <a:buFont typeface="Arial" panose="020B0604020202020204" pitchFamily="34" charset="0"/>
              <a:buChar char="•"/>
            </a:pPr>
            <a:r>
              <a:rPr lang="en-US" dirty="0"/>
              <a:t>This gives us hope that perhaps we could focus our actions AND generate a response in the well faster</a:t>
            </a:r>
          </a:p>
          <a:p>
            <a:pPr marL="177845" indent="-177845">
              <a:lnSpc>
                <a:spcPct val="150000"/>
              </a:lnSpc>
              <a:buFont typeface="Arial" panose="020B0604020202020204" pitchFamily="34" charset="0"/>
              <a:buChar char="•"/>
            </a:pPr>
            <a:r>
              <a:rPr lang="en-US" dirty="0"/>
              <a:t>Let’s zoom in …</a:t>
            </a:r>
          </a:p>
        </p:txBody>
      </p:sp>
      <p:sp>
        <p:nvSpPr>
          <p:cNvPr id="4" name="Slide Number Placeholder 3">
            <a:extLst>
              <a:ext uri="{FF2B5EF4-FFF2-40B4-BE49-F238E27FC236}">
                <a16:creationId xmlns:a16="http://schemas.microsoft.com/office/drawing/2014/main" id="{103BC50D-FC00-BBC5-BC2E-B65EAE6D8F27}"/>
              </a:ext>
            </a:extLst>
          </p:cNvPr>
          <p:cNvSpPr>
            <a:spLocks noGrp="1"/>
          </p:cNvSpPr>
          <p:nvPr>
            <p:ph type="sldNum" sz="quarter" idx="5"/>
          </p:nvPr>
        </p:nvSpPr>
        <p:spPr/>
        <p:txBody>
          <a:bodyPr/>
          <a:lstStyle/>
          <a:p>
            <a:fld id="{6EBEEFE8-BC75-4F0C-A2A9-A591F3EDD611}" type="slidenum">
              <a:rPr lang="en-US" smtClean="0"/>
              <a:t>13</a:t>
            </a:fld>
            <a:endParaRPr lang="en-US"/>
          </a:p>
        </p:txBody>
      </p:sp>
    </p:spTree>
    <p:extLst>
      <p:ext uri="{BB962C8B-B14F-4D97-AF65-F5344CB8AC3E}">
        <p14:creationId xmlns:p14="http://schemas.microsoft.com/office/powerpoint/2010/main" val="158204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F4FCE-59AB-3BAF-CFC8-C023D2757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D4081-0594-30AC-83E3-CF77FF099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49E50-A601-47D0-0D0C-39873FBB2D17}"/>
              </a:ext>
            </a:extLst>
          </p:cNvPr>
          <p:cNvSpPr>
            <a:spLocks noGrp="1"/>
          </p:cNvSpPr>
          <p:nvPr>
            <p:ph type="body" idx="1"/>
          </p:nvPr>
        </p:nvSpPr>
        <p:spPr/>
        <p:txBody>
          <a:bodyPr/>
          <a:lstStyle/>
          <a:p>
            <a:pPr marL="177845" indent="-177845">
              <a:lnSpc>
                <a:spcPct val="150000"/>
              </a:lnSpc>
              <a:buFont typeface="Arial" panose="020B0604020202020204" pitchFamily="34" charset="0"/>
              <a:buChar char="•"/>
            </a:pPr>
            <a:r>
              <a:rPr lang="en-US" dirty="0"/>
              <a:t>And focus on just the area contributing water less than 100 yrs. Again, most of that source area is relatively young. So let’s zoom in even more to look at just the area less than 10 years…</a:t>
            </a:r>
          </a:p>
        </p:txBody>
      </p:sp>
      <p:sp>
        <p:nvSpPr>
          <p:cNvPr id="4" name="Slide Number Placeholder 3">
            <a:extLst>
              <a:ext uri="{FF2B5EF4-FFF2-40B4-BE49-F238E27FC236}">
                <a16:creationId xmlns:a16="http://schemas.microsoft.com/office/drawing/2014/main" id="{A5A3C4B4-F277-C96E-033B-14EC9903CDBE}"/>
              </a:ext>
            </a:extLst>
          </p:cNvPr>
          <p:cNvSpPr>
            <a:spLocks noGrp="1"/>
          </p:cNvSpPr>
          <p:nvPr>
            <p:ph type="sldNum" sz="quarter" idx="5"/>
          </p:nvPr>
        </p:nvSpPr>
        <p:spPr/>
        <p:txBody>
          <a:bodyPr/>
          <a:lstStyle/>
          <a:p>
            <a:fld id="{6EBEEFE8-BC75-4F0C-A2A9-A591F3EDD611}" type="slidenum">
              <a:rPr lang="en-US" smtClean="0"/>
              <a:t>14</a:t>
            </a:fld>
            <a:endParaRPr lang="en-US"/>
          </a:p>
        </p:txBody>
      </p:sp>
    </p:spTree>
    <p:extLst>
      <p:ext uri="{BB962C8B-B14F-4D97-AF65-F5344CB8AC3E}">
        <p14:creationId xmlns:p14="http://schemas.microsoft.com/office/powerpoint/2010/main" val="1938963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DF588-299C-73F6-358A-7088F27FC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160B6-7CAF-52DE-938F-EDF11EBF7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0ACDE-A595-1EA1-CF70-A9B4D33CD6E3}"/>
              </a:ext>
            </a:extLst>
          </p:cNvPr>
          <p:cNvSpPr>
            <a:spLocks noGrp="1"/>
          </p:cNvSpPr>
          <p:nvPr>
            <p:ph type="body" idx="1"/>
          </p:nvPr>
        </p:nvSpPr>
        <p:spPr/>
        <p:txBody>
          <a:bodyPr/>
          <a:lstStyle/>
          <a:p>
            <a:pPr marL="177845" indent="-177845">
              <a:lnSpc>
                <a:spcPct val="150000"/>
              </a:lnSpc>
              <a:buFont typeface="Arial" panose="020B0604020202020204" pitchFamily="34" charset="0"/>
              <a:buChar char="•"/>
            </a:pPr>
            <a:r>
              <a:rPr lang="en-US" dirty="0"/>
              <a:t>Now this is a rather manageable area to work with! Note the scale bar – it’s now 1k.</a:t>
            </a:r>
          </a:p>
          <a:p>
            <a:pPr marL="177845" indent="-177845">
              <a:lnSpc>
                <a:spcPct val="150000"/>
              </a:lnSpc>
              <a:buFont typeface="Arial" panose="020B0604020202020204" pitchFamily="34" charset="0"/>
              <a:buChar char="•"/>
            </a:pPr>
            <a:r>
              <a:rPr lang="en-US" dirty="0"/>
              <a:t>So this “young” contributing area is a little over a square kilometer that we want to manage differently. </a:t>
            </a:r>
          </a:p>
          <a:p>
            <a:pPr marL="177845" indent="-177845">
              <a:lnSpc>
                <a:spcPct val="150000"/>
              </a:lnSpc>
              <a:buFont typeface="Arial" panose="020B0604020202020204" pitchFamily="34" charset="0"/>
              <a:buChar char="•"/>
            </a:pPr>
            <a:r>
              <a:rPr lang="en-US" dirty="0"/>
              <a:t>So, is it big enough to see a response in the well?</a:t>
            </a:r>
          </a:p>
        </p:txBody>
      </p:sp>
      <p:sp>
        <p:nvSpPr>
          <p:cNvPr id="4" name="Slide Number Placeholder 3">
            <a:extLst>
              <a:ext uri="{FF2B5EF4-FFF2-40B4-BE49-F238E27FC236}">
                <a16:creationId xmlns:a16="http://schemas.microsoft.com/office/drawing/2014/main" id="{660A92A1-A923-5D3A-E984-D2CF0F273CE8}"/>
              </a:ext>
            </a:extLst>
          </p:cNvPr>
          <p:cNvSpPr>
            <a:spLocks noGrp="1"/>
          </p:cNvSpPr>
          <p:nvPr>
            <p:ph type="sldNum" sz="quarter" idx="5"/>
          </p:nvPr>
        </p:nvSpPr>
        <p:spPr/>
        <p:txBody>
          <a:bodyPr/>
          <a:lstStyle/>
          <a:p>
            <a:fld id="{6EBEEFE8-BC75-4F0C-A2A9-A591F3EDD611}" type="slidenum">
              <a:rPr lang="en-US" smtClean="0"/>
              <a:t>15</a:t>
            </a:fld>
            <a:endParaRPr lang="en-US"/>
          </a:p>
        </p:txBody>
      </p:sp>
    </p:spTree>
    <p:extLst>
      <p:ext uri="{BB962C8B-B14F-4D97-AF65-F5344CB8AC3E}">
        <p14:creationId xmlns:p14="http://schemas.microsoft.com/office/powerpoint/2010/main" val="420186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lnSpc>
                <a:spcPct val="150000"/>
              </a:lnSpc>
              <a:buFont typeface="Arial" panose="020B0604020202020204" pitchFamily="34" charset="0"/>
              <a:buChar char="•"/>
            </a:pPr>
            <a:r>
              <a:rPr lang="en-US" dirty="0"/>
              <a:t>We can test that with the tool by essentially “splitting” the management areas into “young” (&lt;=10) and “old” (&gt;10) sections, and assign different future leaching reductions to each...</a:t>
            </a:r>
          </a:p>
        </p:txBody>
      </p:sp>
      <p:sp>
        <p:nvSpPr>
          <p:cNvPr id="4" name="Slide Number Placeholder 3"/>
          <p:cNvSpPr>
            <a:spLocks noGrp="1"/>
          </p:cNvSpPr>
          <p:nvPr>
            <p:ph type="sldNum" sz="quarter" idx="5"/>
          </p:nvPr>
        </p:nvSpPr>
        <p:spPr/>
        <p:txBody>
          <a:bodyPr/>
          <a:lstStyle/>
          <a:p>
            <a:fld id="{6EBEEFE8-BC75-4F0C-A2A9-A591F3EDD611}" type="slidenum">
              <a:rPr lang="en-US" smtClean="0"/>
              <a:t>16</a:t>
            </a:fld>
            <a:endParaRPr lang="en-US"/>
          </a:p>
        </p:txBody>
      </p:sp>
    </p:spTree>
    <p:extLst>
      <p:ext uri="{BB962C8B-B14F-4D97-AF65-F5344CB8AC3E}">
        <p14:creationId xmlns:p14="http://schemas.microsoft.com/office/powerpoint/2010/main" val="2842680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we’ll reduce the leaching in the young area by 50% and leave the older area as is.</a:t>
            </a:r>
          </a:p>
          <a:p>
            <a:r>
              <a:rPr lang="en-US" dirty="0"/>
              <a:t>In the plot, you can see the thinner dotted lines showing the dropped “young” leaching rate and the old area are dashed lines holding steady with the current rate. </a:t>
            </a:r>
          </a:p>
          <a:p>
            <a:r>
              <a:rPr lang="en-US" dirty="0"/>
              <a:t>Note that the dashed lines do appear to be a bit lower in the future, but that’s only because we are comparing them with the solid historical lines that are a composite of both young and old source areas</a:t>
            </a:r>
          </a:p>
          <a:p>
            <a:r>
              <a:rPr lang="en-US" dirty="0"/>
              <a:t>Now the mean GW age for this well, when using the MODFLOW/MODPATH method, is around 45 years, but (click) you’ll notice it has a peak of younger water, under 10yrs. </a:t>
            </a:r>
          </a:p>
          <a:p>
            <a:r>
              <a:rPr lang="en-US" dirty="0"/>
              <a:t>So there’s hope that this well may indeed respond quickly to changes in leaching.</a:t>
            </a:r>
          </a:p>
          <a:p>
            <a:r>
              <a:rPr lang="en-US" dirty="0"/>
              <a:t>And yes, (click), we see that while there’s a small bump up in the near term, the nitrate concentration in all realizations drops quickly over 10 years and then stabilizes at a new lower concentration. </a:t>
            </a:r>
          </a:p>
          <a:p>
            <a:r>
              <a:rPr lang="en-US" dirty="0"/>
              <a:t>So this gives us hope that such an approach could work.</a:t>
            </a:r>
          </a:p>
          <a:p>
            <a:r>
              <a:rPr lang="en-US" dirty="0"/>
              <a:t>And from what we know about this particular well, the folks in charge of it were faster that we were – they’ve already worked with local land owners and you can see in those red dots that the recent concentrations have already started to drop. </a:t>
            </a:r>
          </a:p>
          <a:p>
            <a:r>
              <a:rPr lang="en-US" dirty="0"/>
              <a:t>Those recent changes are not accounted for in our model, but the fact that our model shows a similar decline is possible gives us confidence in the method and approach!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EEFE8-BC75-4F0C-A2A9-A591F3EDD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82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In summary, nitrate concentrations are affected by legacy nitrate in the groundwater system as well as future land use practices, and we should expect delayed responses to those changes in practices</a:t>
            </a:r>
          </a:p>
          <a:p>
            <a:r>
              <a:rPr lang="en-US" dirty="0"/>
              <a:t>Numerical methods like MODPATH allow us to answer questions of “where” and manage areas differently in future scenarios</a:t>
            </a:r>
          </a:p>
          <a:p>
            <a:endParaRPr lang="en-US" dirty="0"/>
          </a:p>
          <a:p>
            <a:r>
              <a:rPr lang="en-US" dirty="0"/>
              <a:t>This work is still very much ongoing. In the near term we hope to publish this MODFLOW/MODPATH integration method in a few journal articles</a:t>
            </a:r>
          </a:p>
          <a:p>
            <a:r>
              <a:rPr lang="en-US" dirty="0"/>
              <a:t>As well as develop a more user-friendly graphical user interface and installation process (it’s a bit of a headache right now)</a:t>
            </a:r>
          </a:p>
          <a:p>
            <a:r>
              <a:rPr lang="en-US" dirty="0"/>
              <a:t>We are also expanding coverage to include more MODFLOW models</a:t>
            </a:r>
          </a:p>
          <a:p>
            <a:r>
              <a:rPr lang="en-US" dirty="0"/>
              <a:t>Specifically we now have funding to incorporate a soon-to-be published MODFLOW 6 model of the Illinois River Basin</a:t>
            </a:r>
          </a:p>
          <a:p>
            <a:endParaRPr lang="en-US" dirty="0"/>
          </a:p>
          <a:p>
            <a:r>
              <a:rPr lang="en-US" dirty="0"/>
              <a:t>Where else could we use this method? Anywhere with a suitable MODFLOW model (NWT or 6), good data on nitrate leaching, </a:t>
            </a:r>
          </a:p>
          <a:p>
            <a:r>
              <a:rPr lang="en-US" dirty="0"/>
              <a:t>and a need for understanding how to handle nitrate management at the land surface and its lag time to wells or streams</a:t>
            </a:r>
          </a:p>
          <a:p>
            <a:endParaRPr lang="en-US" dirty="0"/>
          </a:p>
          <a:p>
            <a:r>
              <a:rPr lang="en-US" dirty="0"/>
              <a:t>Hopefully I have time to take any questions, but I also encourage you to reach out to my project lead, Paul Juckem at the USGS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481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 Thompson came out with a great book recently that talks about how models are everywhere in our lives (this was before AI too), and how we can sometimes fixate too much on the model &amp; its results, and not enough on how that relates to the real world.  She encourages modelers to search for “escape routes”.  She has a lot of great quotes, and I think the last one nicely combines them all: That it’s as much about how a model can improve understanding as it is about the model’s pure accuracy.  This helped me realize allowing users to more fully interact with the underlying models could be an “escape route”, and help build trust via increased understanding.  Here’s an example…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2E1E8-19DD-9846-964E-7494B0E7F5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98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nitrate is the most wide-spread groundwater contaminant in WI and Minnesota, as well as many other states,</a:t>
            </a:r>
          </a:p>
          <a:p>
            <a:r>
              <a:rPr lang="en-US" dirty="0"/>
              <a:t>and has been regulated to be below 10 mg/L in drinking water across the country since the 1970s primarily in response to Blue Baby Syndrome</a:t>
            </a:r>
          </a:p>
          <a:p>
            <a:r>
              <a:rPr lang="en-US" dirty="0"/>
              <a:t>However, there is evidence that prolonged exposure to lower levels of nitrate in drinking water can be linked to other diseases like thyroid disease and some cancers like colon cancer</a:t>
            </a:r>
          </a:p>
          <a:p>
            <a:r>
              <a:rPr lang="en-US" dirty="0"/>
              <a:t>Recent studies have calculated the medical costs associated with nitrate exposure to be up to $80 million a year in Wisconsin, and over $700 million per year in Minnesota (including quality of life costs)</a:t>
            </a:r>
          </a:p>
          <a:p>
            <a:endParaRPr lang="en-US" dirty="0"/>
          </a:p>
          <a:p>
            <a:r>
              <a:rPr lang="en-US" dirty="0"/>
              <a:t>(click) In Wisconsin, as well as other states like Minnesota, there are state-funded grants to help replace private wells with nitrate exceedances, </a:t>
            </a:r>
          </a:p>
          <a:p>
            <a:r>
              <a:rPr lang="en-US" dirty="0"/>
              <a:t>however there is never enough money in the pot to replace every affected well with a deeper well</a:t>
            </a:r>
          </a:p>
          <a:p>
            <a:r>
              <a:rPr lang="en-US" dirty="0"/>
              <a:t>So we need to think not just about drilling deeper wells, but also about changes that can be made in land management practices to keep the drinking water safe</a:t>
            </a:r>
          </a:p>
          <a:p>
            <a:r>
              <a:rPr lang="en-US" dirty="0"/>
              <a:t>We know where the nitrate is (map), but we need a tool to help us make decisions based on that information</a:t>
            </a:r>
          </a:p>
          <a:p>
            <a:endParaRPr lang="en-US" dirty="0"/>
          </a:p>
        </p:txBody>
      </p:sp>
      <p:sp>
        <p:nvSpPr>
          <p:cNvPr id="4" name="Slide Number Placeholder 3"/>
          <p:cNvSpPr>
            <a:spLocks noGrp="1"/>
          </p:cNvSpPr>
          <p:nvPr>
            <p:ph type="sldNum" sz="quarter" idx="5"/>
          </p:nvPr>
        </p:nvSpPr>
        <p:spPr/>
        <p:txBody>
          <a:bodyPr/>
          <a:lstStyle/>
          <a:p>
            <a:fld id="{6EBEEFE8-BC75-4F0C-A2A9-A591F3EDD611}" type="slidenum">
              <a:rPr lang="en-US" smtClean="0"/>
              <a:t>2</a:t>
            </a:fld>
            <a:endParaRPr lang="en-US"/>
          </a:p>
        </p:txBody>
      </p:sp>
    </p:spTree>
    <p:extLst>
      <p:ext uri="{BB962C8B-B14F-4D97-AF65-F5344CB8AC3E}">
        <p14:creationId xmlns:p14="http://schemas.microsoft.com/office/powerpoint/2010/main" val="627049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541D-ECC8-6FAE-2E62-8D25D5CFA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B1546-A530-5355-DA9E-4BEE616D3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0BC22-0AAD-17B0-79A9-D5B64F166D28}"/>
              </a:ext>
            </a:extLst>
          </p:cNvPr>
          <p:cNvSpPr>
            <a:spLocks noGrp="1"/>
          </p:cNvSpPr>
          <p:nvPr>
            <p:ph type="body" idx="1"/>
          </p:nvPr>
        </p:nvSpPr>
        <p:spPr/>
        <p:txBody>
          <a:bodyPr/>
          <a:lstStyle/>
          <a:p>
            <a:r>
              <a:rPr lang="en-US" dirty="0"/>
              <a:t>Here’s a different example well.  Leaching is fairly steady; perhaps decreasing. Mean GW age around 60yrs. And I’d argue that our model generally overlaps with the middle of the data points.</a:t>
            </a:r>
          </a:p>
          <a:p>
            <a:r>
              <a:rPr lang="en-US" dirty="0"/>
              <a:t>But if you look closely, you may notice a trend in the data.  A very </a:t>
            </a:r>
            <a:r>
              <a:rPr lang="en-US" dirty="0" err="1"/>
              <a:t>very</a:t>
            </a:r>
            <a:r>
              <a:rPr lang="en-US" dirty="0"/>
              <a:t> steep trend!  On the order of 1mg/l per year!!  None of our realizations come close to hitting that trend.</a:t>
            </a:r>
          </a:p>
          <a:p>
            <a:r>
              <a:rPr lang="en-US" dirty="0"/>
              <a:t>But I’d mentioned the calibration multipliers when describing the flow chart.  Well, there are also “user multipliers”.  So what actually happens is that the support models do their thing, their results get adjusted by the calibration multipliers, and then…that result gets adjusted by user multipliers.  In all the previous examples, the user multipliers were set at the default of 1.0.  </a:t>
            </a:r>
          </a:p>
          <a:p>
            <a:r>
              <a:rPr lang="en-US" dirty="0"/>
              <a:t>But (animation), in this second case, I pushed them to the extreme.  Beyond what I would normally recommend, but I wanted to illustrate an extreme example.</a:t>
            </a:r>
          </a:p>
          <a:p>
            <a:r>
              <a:rPr lang="en-US" dirty="0"/>
              <a:t>So I increased the slope of the leached nitrate (there are limits to what’s possible with the user multipliers), and I really </a:t>
            </a:r>
            <a:r>
              <a:rPr lang="en-US" dirty="0" err="1"/>
              <a:t>really</a:t>
            </a:r>
            <a:r>
              <a:rPr lang="en-US" dirty="0"/>
              <a:t> reduced the GW age – by 20x!  In response, the models are able to capture some of the variability and increasing concentrations during the past 20 years.</a:t>
            </a:r>
          </a:p>
          <a:p>
            <a:r>
              <a:rPr lang="en-US" dirty="0"/>
              <a:t>But also notice that the histogram is much more spread out.  It’s important to point out that the colored lines still represent the exact same individual realizations as in the above example; we didn’t want to show different realizations because then it’s harder to directly compare.  But realize that the best and worst case lines no longer represent the border with outliers.  The range of results have expand beyond what the colored lines are showing.</a:t>
            </a:r>
          </a:p>
          <a:p>
            <a:r>
              <a:rPr lang="en-US" dirty="0"/>
              <a:t>So where this really becomes a potential concern is with forecasting.  How do my extreme outliers affect the forecasts for this example?...</a:t>
            </a:r>
          </a:p>
          <a:p>
            <a:endParaRPr lang="en-US" dirty="0"/>
          </a:p>
        </p:txBody>
      </p:sp>
      <p:sp>
        <p:nvSpPr>
          <p:cNvPr id="4" name="Slide Number Placeholder 3">
            <a:extLst>
              <a:ext uri="{FF2B5EF4-FFF2-40B4-BE49-F238E27FC236}">
                <a16:creationId xmlns:a16="http://schemas.microsoft.com/office/drawing/2014/main" id="{9C0B3A9A-F93A-C4BB-4FA2-462C8B62AC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EEFE8-BC75-4F0C-A2A9-A591F3EDD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274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same scenario as before: target 5 mg/l in 50 years, we see that the calibrated version with requires about a 70% reduction for the median; it just takes a long time for the well concentration to slowly drop and then stay there.</a:t>
            </a:r>
          </a:p>
          <a:p>
            <a:r>
              <a:rPr lang="en-US" dirty="0"/>
              <a:t>For the user-intervention example, the drop occurs almost immediately, and then stays at the lower concentration.  But that example also requires about a 70% reduction.  In other words, the solution to the problem is essentially the same.</a:t>
            </a:r>
          </a:p>
          <a:p>
            <a:r>
              <a:rPr lang="en-US" dirty="0"/>
              <a:t>Now it may not work out so nicely in all cases, but this example does illustrate what I think is an important point – that even in the face of uncertainty, working toward the goal of reducing leaching rates will provide a benefit. If a more confident forecast is needed, fine, that can be worked on. But in the mean time, any reduction in leaching will aid with achieving concentration goals sooner.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EEFE8-BC75-4F0C-A2A9-A591F3EDD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53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lnSpc>
                <a:spcPct val="15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EBEEFE8-BC75-4F0C-A2A9-A591F3EDD611}" type="slidenum">
              <a:rPr lang="en-US" smtClean="0"/>
              <a:t>23</a:t>
            </a:fld>
            <a:endParaRPr lang="en-US"/>
          </a:p>
        </p:txBody>
      </p:sp>
    </p:spTree>
    <p:extLst>
      <p:ext uri="{BB962C8B-B14F-4D97-AF65-F5344CB8AC3E}">
        <p14:creationId xmlns:p14="http://schemas.microsoft.com/office/powerpoint/2010/main" val="3203546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lnSpc>
                <a:spcPct val="15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EBEEFE8-BC75-4F0C-A2A9-A591F3EDD611}" type="slidenum">
              <a:rPr lang="en-US" smtClean="0"/>
              <a:t>24</a:t>
            </a:fld>
            <a:endParaRPr lang="en-US"/>
          </a:p>
        </p:txBody>
      </p:sp>
    </p:spTree>
    <p:extLst>
      <p:ext uri="{BB962C8B-B14F-4D97-AF65-F5344CB8AC3E}">
        <p14:creationId xmlns:p14="http://schemas.microsoft.com/office/powerpoint/2010/main" val="687425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147-DC47-3A04-4658-4D9FAD04A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49B77-1571-44CB-8025-516BDE0DE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4BF80-A8AA-D8FD-CDDD-1B1CADA519B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0F989EC-1FF0-FFC5-D59D-FD95926E7BC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557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462A1-49A0-7E53-7F18-07F890440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DB7B5-CEAA-92DF-83CD-F281EEC7D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F78B0-83CB-F651-117A-1BF72C90F907}"/>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F17AE14-8766-73AE-34B3-D5C49AED11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354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on how to install the software, python environment (computer programming language), and obtain the required data is available on the software website (see “How to use the tool…”).  Of course, please reach out to me with questions or if you encounter any difficulties with the installation </a:t>
            </a:r>
            <a:r>
              <a:rPr lang="en-US"/>
              <a:t>or operation.</a:t>
            </a:r>
            <a:endParaRPr lang="en-US" dirty="0"/>
          </a:p>
        </p:txBody>
      </p:sp>
      <p:sp>
        <p:nvSpPr>
          <p:cNvPr id="4" name="Slide Number Placeholder 3"/>
          <p:cNvSpPr>
            <a:spLocks noGrp="1"/>
          </p:cNvSpPr>
          <p:nvPr>
            <p:ph type="sldNum" sz="quarter" idx="5"/>
          </p:nvPr>
        </p:nvSpPr>
        <p:spPr/>
        <p:txBody>
          <a:bodyPr/>
          <a:lstStyle/>
          <a:p>
            <a:fld id="{6EBEEFE8-BC75-4F0C-A2A9-A591F3EDD611}" type="slidenum">
              <a:rPr lang="en-US" smtClean="0"/>
              <a:t>27</a:t>
            </a:fld>
            <a:endParaRPr lang="en-US"/>
          </a:p>
        </p:txBody>
      </p:sp>
    </p:spTree>
    <p:extLst>
      <p:ext uri="{BB962C8B-B14F-4D97-AF65-F5344CB8AC3E}">
        <p14:creationId xmlns:p14="http://schemas.microsoft.com/office/powerpoint/2010/main" val="233743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made a tool to forecast how nitrate concentrations in wells respond to nutrient management changes at the land surface</a:t>
            </a:r>
          </a:p>
          <a:p>
            <a:r>
              <a:rPr lang="en-US" dirty="0"/>
              <a:t>More specifically, our tool aims to help answer questions such as “how much…?” and “How long…?”</a:t>
            </a:r>
          </a:p>
          <a:p>
            <a:r>
              <a:rPr lang="en-US" dirty="0"/>
              <a:t>Those are the two main questions that our currently published tool can address, but we have new methods that I will present today that allow us to address questions about “where…?”</a:t>
            </a:r>
          </a:p>
          <a:p>
            <a:r>
              <a:rPr lang="en-US" dirty="0"/>
              <a:t>This diagram of the nitrogen cycle can help with understanding the scope of our tool. This tool is focused on transporting nitrate from below the root zone through the saturated zone to wells.</a:t>
            </a:r>
          </a:p>
          <a:p>
            <a:r>
              <a:rPr lang="en-US" dirty="0"/>
              <a:t>We use a model from UW that handles the part above the land surface, and pass the leached nitrate to our tool.</a:t>
            </a:r>
          </a:p>
          <a:p>
            <a:r>
              <a:rPr lang="en-US" dirty="0"/>
              <a:t>(click) The math behind our tool is conceptually relatively simple. (click) We need to know the amount, or flux of nitrate leached over time; that comes primarily from UW’s </a:t>
            </a:r>
            <a:r>
              <a:rPr lang="en-US" dirty="0" err="1"/>
              <a:t>agro</a:t>
            </a:r>
            <a:r>
              <a:rPr lang="en-US" dirty="0"/>
              <a:t>-IBIS model</a:t>
            </a:r>
          </a:p>
          <a:p>
            <a:r>
              <a:rPr lang="en-US" dirty="0"/>
              <a:t>We also need to know the age of the groundwater in the well, or the travel time. And we recognize that it’s not a single value for age. Water pumped from a well includes a range of ages from quite young, to very old.</a:t>
            </a:r>
          </a:p>
          <a:p>
            <a:r>
              <a:rPr lang="en-US" dirty="0"/>
              <a:t>(click) We also need to account for denitrification.</a:t>
            </a:r>
          </a:p>
          <a:p>
            <a:r>
              <a:rPr lang="en-US" dirty="0"/>
              <a:t>(click) Finally, we combine all these factors through a method called mathematical convolution to generate the output, which is a forecast of the nitrate concentration in the well at a certain time</a:t>
            </a:r>
          </a:p>
        </p:txBody>
      </p:sp>
      <p:sp>
        <p:nvSpPr>
          <p:cNvPr id="4" name="Slide Number Placeholder 3"/>
          <p:cNvSpPr>
            <a:spLocks noGrp="1"/>
          </p:cNvSpPr>
          <p:nvPr>
            <p:ph type="sldNum" sz="quarter" idx="5"/>
          </p:nvPr>
        </p:nvSpPr>
        <p:spPr/>
        <p:txBody>
          <a:bodyPr/>
          <a:lstStyle/>
          <a:p>
            <a:fld id="{6EBEEFE8-BC75-4F0C-A2A9-A591F3EDD611}" type="slidenum">
              <a:rPr lang="en-US" smtClean="0"/>
              <a:t>3</a:t>
            </a:fld>
            <a:endParaRPr lang="en-US"/>
          </a:p>
        </p:txBody>
      </p:sp>
    </p:spTree>
    <p:extLst>
      <p:ext uri="{BB962C8B-B14F-4D97-AF65-F5344CB8AC3E}">
        <p14:creationId xmlns:p14="http://schemas.microsoft.com/office/powerpoint/2010/main" val="145405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flow chart helps gain a broad perspective for how the tool functions.</a:t>
            </a:r>
          </a:p>
          <a:p>
            <a:pPr marL="0" indent="0">
              <a:buNone/>
            </a:pPr>
            <a:r>
              <a:rPr lang="en-US" dirty="0"/>
              <a:t>First, there are 3 main components of the tool: the graphical user interface or GUI, the primary code behind the scenes, and a calibration step before publishing.</a:t>
            </a:r>
          </a:p>
          <a:p>
            <a:pPr marL="228600" indent="-228600">
              <a:buAutoNum type="arabicPeriod"/>
            </a:pPr>
            <a:r>
              <a:rPr lang="en-US" dirty="0"/>
              <a:t>User starts with an excel file, filling in information about their well, particularly the location and depth, and then feeds that into the several “support models” of our tool</a:t>
            </a:r>
          </a:p>
          <a:p>
            <a:pPr marL="228600" indent="-228600">
              <a:buAutoNum type="arabicPeriod"/>
            </a:pPr>
            <a:r>
              <a:rPr lang="en-US" dirty="0"/>
              <a:t>These include models for nitrate leaching source information, travel times, and reaction rates</a:t>
            </a:r>
          </a:p>
          <a:p>
            <a:pPr marL="228600" indent="-228600">
              <a:buAutoNum type="arabicPeriod"/>
            </a:pPr>
            <a:r>
              <a:rPr lang="en-US" dirty="0"/>
              <a:t>Each of these support models is great at what it does, but they were never designed to work together to compute nitrate concentrations as we’re doing here</a:t>
            </a:r>
          </a:p>
          <a:p>
            <a:pPr marL="228600" indent="-228600">
              <a:buAutoNum type="arabicPeriod"/>
            </a:pPr>
            <a:r>
              <a:rPr lang="en-US" dirty="0"/>
              <a:t>So instead of calibrating just one “best” model, we used a calibration constrained monte </a:t>
            </a:r>
            <a:r>
              <a:rPr lang="en-US" dirty="0" err="1"/>
              <a:t>carlo</a:t>
            </a:r>
            <a:r>
              <a:rPr lang="en-US" dirty="0"/>
              <a:t> method, where each ensemble member has good matching statistics to our over 30,000 historical nitrate measurements from across the state</a:t>
            </a:r>
          </a:p>
          <a:p>
            <a:pPr marL="228600" indent="-228600">
              <a:buAutoNum type="arabicPeriod"/>
            </a:pPr>
            <a:r>
              <a:rPr lang="en-US" dirty="0"/>
              <a:t>We then use those calibrated models, or “realizations”, to visualize uncertainty when generating results.</a:t>
            </a:r>
          </a:p>
          <a:p>
            <a:pPr marL="228600" indent="-228600">
              <a:buAutoNum type="arabicPeriod"/>
            </a:pPr>
            <a:r>
              <a:rPr lang="en-US" dirty="0"/>
              <a:t>So, the key lies with these support models, each of which has been published. And then we calibrated our methods to statewide nitrate concentrations. </a:t>
            </a:r>
          </a:p>
          <a:p>
            <a:pPr marL="228600" indent="-228600">
              <a:buAutoNum type="arabicPeriod"/>
            </a:pPr>
            <a:r>
              <a:rPr lang="en-US" dirty="0"/>
              <a:t>I think it’s best illustrated by looking at some examples…</a:t>
            </a:r>
          </a:p>
        </p:txBody>
      </p:sp>
      <p:sp>
        <p:nvSpPr>
          <p:cNvPr id="4" name="Slide Number Placeholder 3"/>
          <p:cNvSpPr>
            <a:spLocks noGrp="1"/>
          </p:cNvSpPr>
          <p:nvPr>
            <p:ph type="sldNum" sz="quarter" idx="5"/>
          </p:nvPr>
        </p:nvSpPr>
        <p:spPr/>
        <p:txBody>
          <a:bodyPr/>
          <a:lstStyle/>
          <a:p>
            <a:fld id="{6EBEEFE8-BC75-4F0C-A2A9-A591F3EDD611}" type="slidenum">
              <a:rPr lang="en-US" smtClean="0"/>
              <a:t>4</a:t>
            </a:fld>
            <a:endParaRPr lang="en-US"/>
          </a:p>
        </p:txBody>
      </p:sp>
    </p:spTree>
    <p:extLst>
      <p:ext uri="{BB962C8B-B14F-4D97-AF65-F5344CB8AC3E}">
        <p14:creationId xmlns:p14="http://schemas.microsoft.com/office/powerpoint/2010/main" val="394709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Let’s look at running an example well in Wisconsin through our tool:</a:t>
            </a:r>
          </a:p>
          <a:p>
            <a:pPr marL="228600" indent="-228600">
              <a:buAutoNum type="arabicPeriod"/>
            </a:pPr>
            <a:r>
              <a:rPr lang="en-US" dirty="0"/>
              <a:t>First we have the historical nitrate leaching near this well for the past century and GW age distributions from a machine learning model (mean age about 30-40 years, and ages distributed around that)</a:t>
            </a:r>
          </a:p>
          <a:p>
            <a:pPr marL="228600" indent="-228600">
              <a:buAutoNum type="arabicPeriod"/>
            </a:pPr>
            <a:r>
              <a:rPr lang="en-US" dirty="0"/>
              <a:t>(click) we then combine this with denitrification (which is not shown) and generate simulated nitrate concentrations through to the current date (or any specified date; 8-17-23 in this case). </a:t>
            </a:r>
          </a:p>
          <a:p>
            <a:pPr marL="228600" lvl="0" indent="-228600">
              <a:buAutoNum type="arabicPeriod"/>
            </a:pPr>
            <a:r>
              <a:rPr lang="en-US" dirty="0"/>
              <a:t>First notice the grey histogram on the far right – this is the simulated nitrate concentration from all of the calibrated realizations on the specified date. We use those concentrations to rank the realizations and identify the individual realizations that match the 5</a:t>
            </a:r>
            <a:r>
              <a:rPr lang="en-US" baseline="30000" dirty="0"/>
              <a:t>th</a:t>
            </a:r>
            <a:r>
              <a:rPr lang="en-US" dirty="0"/>
              <a:t>, 50</a:t>
            </a:r>
            <a:r>
              <a:rPr lang="en-US" baseline="30000" dirty="0"/>
              <a:t>th</a:t>
            </a:r>
            <a:r>
              <a:rPr lang="en-US" dirty="0"/>
              <a:t> (median), and 95</a:t>
            </a:r>
            <a:r>
              <a:rPr lang="en-US" baseline="30000" dirty="0"/>
              <a:t>th</a:t>
            </a:r>
            <a:r>
              <a:rPr lang="en-US" dirty="0"/>
              <a:t> percentiles of that histogram. Note that 5</a:t>
            </a:r>
            <a:r>
              <a:rPr lang="en-US" baseline="30000" dirty="0"/>
              <a:t>th</a:t>
            </a:r>
            <a:r>
              <a:rPr lang="en-US" dirty="0"/>
              <a:t> &amp; 95</a:t>
            </a:r>
            <a:r>
              <a:rPr lang="en-US" baseline="30000" dirty="0"/>
              <a:t>th </a:t>
            </a:r>
            <a:r>
              <a:rPr lang="en-US" dirty="0"/>
              <a:t> (the blue and green lines) are the boundary to outliers, so the black and orange lines represent central tendencies, and we should focus on the orange line, the median, the most. </a:t>
            </a:r>
          </a:p>
          <a:p>
            <a:pPr marL="228600" lvl="0" indent="-228600">
              <a:buAutoNum type="arabicPeriod"/>
            </a:pPr>
            <a:r>
              <a:rPr lang="en-US" dirty="0"/>
              <a:t>The red dots are measured nitrate concentrations at this example well, which you can see fall within the bounds of the min and max lines here</a:t>
            </a:r>
          </a:p>
          <a:p>
            <a:pPr marL="228600" lvl="0" indent="-228600">
              <a:buAutoNum type="arabicPeriod"/>
            </a:pPr>
            <a:r>
              <a:rPr lang="en-US" dirty="0"/>
              <a:t>Note that the orange line show concentrations creeping up toward the MCL of 10mg-N/L, so there may be concern about where this well is heading…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EEFE8-BC75-4F0C-A2A9-A591F3EDD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001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forecasting is where tool really shines…because like I said, we know where the nitrate already is, but we want to know what we can do about it</a:t>
            </a:r>
          </a:p>
        </p:txBody>
      </p:sp>
      <p:sp>
        <p:nvSpPr>
          <p:cNvPr id="4" name="Slide Number Placeholder 3"/>
          <p:cNvSpPr>
            <a:spLocks noGrp="1"/>
          </p:cNvSpPr>
          <p:nvPr>
            <p:ph type="sldNum" sz="quarter" idx="5"/>
          </p:nvPr>
        </p:nvSpPr>
        <p:spPr/>
        <p:txBody>
          <a:bodyPr/>
          <a:lstStyle/>
          <a:p>
            <a:fld id="{7D5CB47A-5BAF-5847-8462-8E087781F250}" type="slidenum">
              <a:rPr lang="en-US" smtClean="0"/>
              <a:pPr/>
              <a:t>6</a:t>
            </a:fld>
            <a:endParaRPr lang="en-US"/>
          </a:p>
        </p:txBody>
      </p:sp>
    </p:spTree>
    <p:extLst>
      <p:ext uri="{BB962C8B-B14F-4D97-AF65-F5344CB8AC3E}">
        <p14:creationId xmlns:p14="http://schemas.microsoft.com/office/powerpoint/2010/main" val="162227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6 types of forecasts, or questions, available for use with the tool. The simplest is to just ask what would happen if nitrogen leaching stays constant for some amount of time.</a:t>
            </a:r>
          </a:p>
          <a:p>
            <a:r>
              <a:rPr lang="en-US" dirty="0"/>
              <a:t>(click) In 50 years, holding the current nitrate leaching rate constant, we can see the simulated concentration for the median (orange line) increases from about 10mg/l to about 13mg/l. </a:t>
            </a:r>
          </a:p>
          <a:p>
            <a:r>
              <a:rPr lang="en-US" dirty="0"/>
              <a:t>In fact, you can see that all but the 5</a:t>
            </a:r>
            <a:r>
              <a:rPr lang="en-US" baseline="30000" dirty="0"/>
              <a:t>th</a:t>
            </a:r>
            <a:r>
              <a:rPr lang="en-US" dirty="0"/>
              <a:t> percentile scenario show increasing concentrations above 10 mg/L.</a:t>
            </a:r>
          </a:p>
          <a:p>
            <a:r>
              <a:rPr lang="en-US" dirty="0"/>
              <a:t>So what could be done about that? One option would be to specify a new lower future leaching rate to see how the well would respond. </a:t>
            </a:r>
          </a:p>
          <a:p>
            <a:r>
              <a:rPr lang="en-US" dirty="0"/>
              <a:t>Or you could specify a percent reduction in leaching. But another option is to specify a goal concentration that you’d like to observe in the well by a certain date, and then let the tool determine the amount of leaching reduction needed to meet that goal. Let’s take a look at that example…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EEFE8-BC75-4F0C-A2A9-A591F3EDD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039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scenario, I chose a nitrate concentration goal of 5mg/L in 50 years.  </a:t>
            </a:r>
          </a:p>
          <a:p>
            <a:r>
              <a:rPr lang="en-US" dirty="0"/>
              <a:t>5mg/L is half the MCL, but there is increasing evidence to suggest that some conditions of the thyroid and some forms of cancer may be linked to chronic exposure to nitrates as low as 5mg/l, so it’s not an unwarranted goal.</a:t>
            </a:r>
          </a:p>
          <a:p>
            <a:r>
              <a:rPr lang="en-US" dirty="0"/>
              <a:t>And I chose 50 years because the mean age of water in this well is about 40 years old, so we know it will take some time to see changes at the land surface manifest in the well.</a:t>
            </a:r>
          </a:p>
          <a:p>
            <a:r>
              <a:rPr lang="en-US" dirty="0"/>
              <a:t>The first result is that the model affirms, that yes, meeting this goal is possible, though it will be delayed by several decades.</a:t>
            </a:r>
          </a:p>
          <a:p>
            <a:r>
              <a:rPr lang="en-US" dirty="0"/>
              <a:t>The second result (click) is that leaching within the source area will need to decrease substantially for all cases to reach that goal;</a:t>
            </a:r>
          </a:p>
          <a:p>
            <a:r>
              <a:rPr lang="en-US" dirty="0"/>
              <a:t>by about 15 </a:t>
            </a:r>
            <a:r>
              <a:rPr lang="en-US" dirty="0" err="1"/>
              <a:t>lb</a:t>
            </a:r>
            <a:r>
              <a:rPr lang="en-US" dirty="0"/>
              <a:t>/ac or 70% for the median realization (orange).</a:t>
            </a:r>
          </a:p>
          <a:p>
            <a:r>
              <a:rPr lang="en-US" dirty="0"/>
              <a:t>That sounds like a big reduction, and it is substantial. But the question is whether that’s even feasible….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EEFE8-BC75-4F0C-A2A9-A591F3EDD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6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this point in this presentation, we often get 2 responses: </a:t>
            </a:r>
          </a:p>
          <a:p>
            <a:r>
              <a:rPr lang="en-US" dirty="0"/>
              <a:t>First: is that feasible? Which is essentially asking how does that drop in leached nitrogen relate to actual crop management? </a:t>
            </a:r>
          </a:p>
          <a:p>
            <a:r>
              <a:rPr lang="en-US" dirty="0"/>
              <a:t>And second, 50yrs! That’s too long! We’ve even been asked “can you speed that up?”. Well, no, we can’t speed up groundwater in a natural aquifer. </a:t>
            </a:r>
          </a:p>
          <a:p>
            <a:r>
              <a:rPr lang="en-US" dirty="0"/>
              <a:t>However, these questions have prompted us to pursue other methods that can help users evaluating management of “young” and “old” areas differently. </a:t>
            </a:r>
          </a:p>
          <a:p>
            <a:r>
              <a:rPr lang="en-US" dirty="0"/>
              <a:t>Essentially targeting higher levels of leaching reductions in areas that will affect the well water sooner.</a:t>
            </a:r>
          </a:p>
          <a:p>
            <a:r>
              <a:rPr lang="en-US" dirty="0"/>
              <a:t>So first, let’s consider whether a 15 </a:t>
            </a:r>
            <a:r>
              <a:rPr lang="en-US" dirty="0" err="1"/>
              <a:t>lb</a:t>
            </a:r>
            <a:r>
              <a:rPr lang="en-US" dirty="0"/>
              <a:t>/ac reduction in nitrate leaching is feasible…</a:t>
            </a:r>
          </a:p>
        </p:txBody>
      </p:sp>
      <p:sp>
        <p:nvSpPr>
          <p:cNvPr id="4" name="Slide Number Placeholder 3"/>
          <p:cNvSpPr>
            <a:spLocks noGrp="1"/>
          </p:cNvSpPr>
          <p:nvPr>
            <p:ph type="sldNum" sz="quarter" idx="5"/>
          </p:nvPr>
        </p:nvSpPr>
        <p:spPr/>
        <p:txBody>
          <a:bodyPr/>
          <a:lstStyle/>
          <a:p>
            <a:fld id="{6EBEEFE8-BC75-4F0C-A2A9-A591F3EDD611}" type="slidenum">
              <a:rPr lang="en-US" smtClean="0"/>
              <a:t>9</a:t>
            </a:fld>
            <a:endParaRPr lang="en-US"/>
          </a:p>
        </p:txBody>
      </p:sp>
    </p:spTree>
    <p:extLst>
      <p:ext uri="{BB962C8B-B14F-4D97-AF65-F5344CB8AC3E}">
        <p14:creationId xmlns:p14="http://schemas.microsoft.com/office/powerpoint/2010/main" val="267768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E78C-C78F-44A1-AF49-2EC98C84F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734A55-06C1-4BDA-8D9F-6CD1F62875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D07BD0-53B6-43F9-803E-935E13DFEBEA}"/>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5" name="Footer Placeholder 4">
            <a:extLst>
              <a:ext uri="{FF2B5EF4-FFF2-40B4-BE49-F238E27FC236}">
                <a16:creationId xmlns:a16="http://schemas.microsoft.com/office/drawing/2014/main" id="{AC6BB396-ACFB-400C-BF09-100434DFE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AB030-26D6-4BF8-A2AC-60A7F91FAEEA}"/>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346450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FEA5-E93C-4129-9D09-0EBA2A3028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4ABE3B-2A1E-42E2-A58E-F305F74772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6A5DF-AE6A-4594-AED9-37BB5FA69BB3}"/>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5" name="Footer Placeholder 4">
            <a:extLst>
              <a:ext uri="{FF2B5EF4-FFF2-40B4-BE49-F238E27FC236}">
                <a16:creationId xmlns:a16="http://schemas.microsoft.com/office/drawing/2014/main" id="{45F9E51D-55A7-4512-875A-396AD2FAF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F44AC-E47B-4594-809C-36354EB38FAC}"/>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4248901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DB65B0-D0E9-4095-9D00-542FBB9383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D65FB2-2255-4DD9-B17B-E575097F2F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64CD0-9CBB-4C97-8C93-DDAB24C441AB}"/>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5" name="Footer Placeholder 4">
            <a:extLst>
              <a:ext uri="{FF2B5EF4-FFF2-40B4-BE49-F238E27FC236}">
                <a16:creationId xmlns:a16="http://schemas.microsoft.com/office/drawing/2014/main" id="{BE757E2E-09D3-4978-9A16-4B5ED183F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D0C16-9BC1-4188-A402-8B3B770C780B}"/>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58751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A8B1-C182-4B32-8E1C-EE08884B45CB}"/>
              </a:ext>
            </a:extLst>
          </p:cNvPr>
          <p:cNvSpPr>
            <a:spLocks noGrp="1"/>
          </p:cNvSpPr>
          <p:nvPr>
            <p:ph type="title"/>
          </p:nvPr>
        </p:nvSpPr>
        <p:spPr>
          <a:xfrm>
            <a:off x="838200" y="366185"/>
            <a:ext cx="10515600" cy="1325033"/>
          </a:xfrm>
          <a:prstGeom prst="rect">
            <a:avLst/>
          </a:prstGeom>
        </p:spPr>
        <p:txBody>
          <a:bodyPr/>
          <a:lstStyle>
            <a:lvl1pPr algn="l">
              <a:defRPr>
                <a:solidFill>
                  <a:srgbClr val="0070C0"/>
                </a:solidFill>
              </a:defRPr>
            </a:lvl1pPr>
          </a:lstStyle>
          <a:p>
            <a:r>
              <a:rPr lang="en-US"/>
              <a:t>Click to edit Master title style</a:t>
            </a:r>
          </a:p>
        </p:txBody>
      </p:sp>
      <p:sp>
        <p:nvSpPr>
          <p:cNvPr id="4" name="Text Placeholder 3">
            <a:extLst>
              <a:ext uri="{FF2B5EF4-FFF2-40B4-BE49-F238E27FC236}">
                <a16:creationId xmlns:a16="http://schemas.microsoft.com/office/drawing/2014/main" id="{3EDAC597-75A5-4513-A947-46A684669DB7}"/>
              </a:ext>
            </a:extLst>
          </p:cNvPr>
          <p:cNvSpPr>
            <a:spLocks noGrp="1"/>
          </p:cNvSpPr>
          <p:nvPr>
            <p:ph type="body" sz="quarter" idx="10"/>
          </p:nvPr>
        </p:nvSpPr>
        <p:spPr>
          <a:xfrm>
            <a:off x="838200" y="1962151"/>
            <a:ext cx="10515600" cy="3985683"/>
          </a:xfrm>
          <a:prstGeom prst="rect">
            <a:avLst/>
          </a:prstGeom>
        </p:spPr>
        <p:txBody>
          <a:bodyPr/>
          <a:lstStyle>
            <a:lvl1pPr>
              <a:buClr>
                <a:srgbClr val="FF0000"/>
              </a:buClr>
              <a:defRPr>
                <a:solidFill>
                  <a:schemeClr val="tx1"/>
                </a:solidFill>
              </a:defRPr>
            </a:lvl1pPr>
            <a:lvl2pPr marL="990575" indent="-380990">
              <a:buClr>
                <a:srgbClr val="0070C0"/>
              </a:buClr>
              <a:buFont typeface="Arial" panose="020B0604020202020204" pitchFamily="34" charset="0"/>
              <a:buChar char="•"/>
              <a:defRPr/>
            </a:lvl2pPr>
            <a:lvl3pPr>
              <a:buClr>
                <a:srgbClr val="FF0000"/>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265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506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A8B1-C182-4B32-8E1C-EE08884B45CB}"/>
              </a:ext>
            </a:extLst>
          </p:cNvPr>
          <p:cNvSpPr>
            <a:spLocks noGrp="1"/>
          </p:cNvSpPr>
          <p:nvPr>
            <p:ph type="title"/>
          </p:nvPr>
        </p:nvSpPr>
        <p:spPr>
          <a:xfrm>
            <a:off x="838200" y="366185"/>
            <a:ext cx="10515600" cy="1325033"/>
          </a:xfrm>
          <a:prstGeom prst="rect">
            <a:avLst/>
          </a:prstGeom>
        </p:spPr>
        <p:txBody>
          <a:bodyPr/>
          <a:lstStyle>
            <a:lvl1pPr algn="l">
              <a:defRPr>
                <a:solidFill>
                  <a:srgbClr val="0070C0"/>
                </a:solidFill>
              </a:defRPr>
            </a:lvl1pPr>
          </a:lstStyle>
          <a:p>
            <a:r>
              <a:rPr lang="en-US"/>
              <a:t>Click to edit Master title style</a:t>
            </a:r>
          </a:p>
        </p:txBody>
      </p:sp>
      <p:sp>
        <p:nvSpPr>
          <p:cNvPr id="4" name="Text Placeholder 3">
            <a:extLst>
              <a:ext uri="{FF2B5EF4-FFF2-40B4-BE49-F238E27FC236}">
                <a16:creationId xmlns:a16="http://schemas.microsoft.com/office/drawing/2014/main" id="{3EDAC597-75A5-4513-A947-46A684669DB7}"/>
              </a:ext>
            </a:extLst>
          </p:cNvPr>
          <p:cNvSpPr>
            <a:spLocks noGrp="1"/>
          </p:cNvSpPr>
          <p:nvPr>
            <p:ph type="body" sz="quarter" idx="10"/>
          </p:nvPr>
        </p:nvSpPr>
        <p:spPr>
          <a:xfrm>
            <a:off x="838200" y="1962151"/>
            <a:ext cx="10515600" cy="3985683"/>
          </a:xfrm>
          <a:prstGeom prst="rect">
            <a:avLst/>
          </a:prstGeom>
        </p:spPr>
        <p:txBody>
          <a:bodyPr/>
          <a:lstStyle>
            <a:lvl1pPr>
              <a:buClr>
                <a:srgbClr val="FF0000"/>
              </a:buClr>
              <a:defRPr>
                <a:solidFill>
                  <a:schemeClr val="tx1"/>
                </a:solidFill>
              </a:defRPr>
            </a:lvl1pPr>
            <a:lvl2pPr marL="990575" indent="-380990">
              <a:buClr>
                <a:srgbClr val="0070C0"/>
              </a:buClr>
              <a:buFont typeface="Arial" panose="020B0604020202020204" pitchFamily="34" charset="0"/>
              <a:buChar char="•"/>
              <a:defRPr/>
            </a:lvl2pPr>
            <a:lvl3pPr>
              <a:buClr>
                <a:srgbClr val="FF0000"/>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503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986C-298A-4816-87E9-05A4E02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13530C-C535-4137-A382-1BE349DBC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CF3D5-0AC3-4716-8009-AA827C05BF96}"/>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5" name="Footer Placeholder 4">
            <a:extLst>
              <a:ext uri="{FF2B5EF4-FFF2-40B4-BE49-F238E27FC236}">
                <a16:creationId xmlns:a16="http://schemas.microsoft.com/office/drawing/2014/main" id="{A9E82AF8-729C-4C35-925D-70789A67E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AF6C8-2A87-40CD-967A-8A03D0B27F9F}"/>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3464660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027018-CBA1-48CB-B8CA-F126A91337D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8991A-9874-40C9-80EA-4F0A2DF2831A}" type="slidenum">
              <a:rPr lang="en-US" smtClean="0"/>
              <a:pPr/>
              <a:t>‹#›</a:t>
            </a:fld>
            <a:endParaRPr lang="en-US"/>
          </a:p>
        </p:txBody>
      </p:sp>
    </p:spTree>
    <p:extLst>
      <p:ext uri="{BB962C8B-B14F-4D97-AF65-F5344CB8AC3E}">
        <p14:creationId xmlns:p14="http://schemas.microsoft.com/office/powerpoint/2010/main" val="1601687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0_Full 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68DD14-B881-4390-8F43-A3123952BC77}"/>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6451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0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38" name="Straight Connector 237">
            <a:extLst>
              <a:ext uri="{FF2B5EF4-FFF2-40B4-BE49-F238E27FC236}">
                <a16:creationId xmlns:a16="http://schemas.microsoft.com/office/drawing/2014/main" id="{3D278290-1526-495A-A47C-55982D9E952C}"/>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9" name="TextBox 238">
            <a:extLst>
              <a:ext uri="{FF2B5EF4-FFF2-40B4-BE49-F238E27FC236}">
                <a16:creationId xmlns:a16="http://schemas.microsoft.com/office/drawing/2014/main" id="{3B447EF9-76AA-49EC-9663-714870B4DCA6}"/>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40" name="Slide Number Placeholder 13">
            <a:extLst>
              <a:ext uri="{FF2B5EF4-FFF2-40B4-BE49-F238E27FC236}">
                <a16:creationId xmlns:a16="http://schemas.microsoft.com/office/drawing/2014/main" id="{350868CC-DE05-4AA8-A12F-ABF93691199E}"/>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41" name="Straight Connector 240">
            <a:extLst>
              <a:ext uri="{FF2B5EF4-FFF2-40B4-BE49-F238E27FC236}">
                <a16:creationId xmlns:a16="http://schemas.microsoft.com/office/drawing/2014/main" id="{44306DFD-3BF9-4B95-9804-BF0A9FDFD156}"/>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2" name="Freeform 6">
            <a:extLst>
              <a:ext uri="{FF2B5EF4-FFF2-40B4-BE49-F238E27FC236}">
                <a16:creationId xmlns:a16="http://schemas.microsoft.com/office/drawing/2014/main" id="{A2D72D9D-D1E7-4543-B935-4BA16BA06DEA}"/>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4281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_Full Blank">
    <p:spTree>
      <p:nvGrpSpPr>
        <p:cNvPr id="1" name=""/>
        <p:cNvGrpSpPr/>
        <p:nvPr/>
      </p:nvGrpSpPr>
      <p:grpSpPr>
        <a:xfrm>
          <a:off x="0" y="0"/>
          <a:ext cx="0" cy="0"/>
          <a:chOff x="0" y="0"/>
          <a:chExt cx="0" cy="0"/>
        </a:xfrm>
      </p:grpSpPr>
      <p:sp>
        <p:nvSpPr>
          <p:cNvPr id="234" name="Picture Placeholder 233">
            <a:extLst>
              <a:ext uri="{FF2B5EF4-FFF2-40B4-BE49-F238E27FC236}">
                <a16:creationId xmlns:a16="http://schemas.microsoft.com/office/drawing/2014/main" id="{8B5443F3-54CE-4F0F-A17E-EA90C79752DA}"/>
              </a:ext>
            </a:extLst>
          </p:cNvPr>
          <p:cNvSpPr>
            <a:spLocks noGrp="1"/>
          </p:cNvSpPr>
          <p:nvPr>
            <p:ph type="pic" sz="quarter" idx="10"/>
          </p:nvPr>
        </p:nvSpPr>
        <p:spPr>
          <a:xfrm>
            <a:off x="8548979" y="2577811"/>
            <a:ext cx="2312894" cy="2312894"/>
          </a:xfrm>
          <a:custGeom>
            <a:avLst/>
            <a:gdLst>
              <a:gd name="connsiteX0" fmla="*/ 1156447 w 2312894"/>
              <a:gd name="connsiteY0" fmla="*/ 0 h 2312894"/>
              <a:gd name="connsiteX1" fmla="*/ 2312894 w 2312894"/>
              <a:gd name="connsiteY1" fmla="*/ 1156447 h 2312894"/>
              <a:gd name="connsiteX2" fmla="*/ 1156447 w 2312894"/>
              <a:gd name="connsiteY2" fmla="*/ 2312894 h 2312894"/>
              <a:gd name="connsiteX3" fmla="*/ 0 w 2312894"/>
              <a:gd name="connsiteY3" fmla="*/ 1156447 h 2312894"/>
              <a:gd name="connsiteX4" fmla="*/ 1156447 w 2312894"/>
              <a:gd name="connsiteY4" fmla="*/ 0 h 23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12894">
                <a:moveTo>
                  <a:pt x="1156447" y="0"/>
                </a:moveTo>
                <a:cubicBezTo>
                  <a:pt x="1795135" y="0"/>
                  <a:pt x="2312894" y="517759"/>
                  <a:pt x="2312894" y="1156447"/>
                </a:cubicBezTo>
                <a:cubicBezTo>
                  <a:pt x="2312894" y="1795135"/>
                  <a:pt x="1795135" y="2312894"/>
                  <a:pt x="1156447" y="2312894"/>
                </a:cubicBezTo>
                <a:cubicBezTo>
                  <a:pt x="517759" y="2312894"/>
                  <a:pt x="0" y="1795135"/>
                  <a:pt x="0" y="1156447"/>
                </a:cubicBezTo>
                <a:cubicBezTo>
                  <a:pt x="0" y="517759"/>
                  <a:pt x="517759" y="0"/>
                  <a:pt x="1156447" y="0"/>
                </a:cubicBezTo>
                <a:close/>
              </a:path>
            </a:pathLst>
          </a:custGeom>
        </p:spPr>
        <p:txBody>
          <a:bodyPr wrap="square">
            <a:noAutofit/>
          </a:bodyPr>
          <a:lstStyle/>
          <a:p>
            <a:endParaRPr lang="en-US"/>
          </a:p>
        </p:txBody>
      </p:sp>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31" name="Straight Connector 230">
            <a:extLst>
              <a:ext uri="{FF2B5EF4-FFF2-40B4-BE49-F238E27FC236}">
                <a16:creationId xmlns:a16="http://schemas.microsoft.com/office/drawing/2014/main" id="{39F5CF2F-9C1E-4B26-99D5-8B7A8D279127}"/>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772CC535-C6E4-4244-A7D6-B492F84318CA}"/>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3" name="Slide Number Placeholder 13">
            <a:extLst>
              <a:ext uri="{FF2B5EF4-FFF2-40B4-BE49-F238E27FC236}">
                <a16:creationId xmlns:a16="http://schemas.microsoft.com/office/drawing/2014/main" id="{DBABBDD2-34DA-4593-9BBB-268F4CEA06DE}"/>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5" name="Straight Connector 234">
            <a:extLst>
              <a:ext uri="{FF2B5EF4-FFF2-40B4-BE49-F238E27FC236}">
                <a16:creationId xmlns:a16="http://schemas.microsoft.com/office/drawing/2014/main" id="{BCC6970F-CFBF-451D-8E58-547F2476AA45}"/>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6" name="Freeform 6">
            <a:extLst>
              <a:ext uri="{FF2B5EF4-FFF2-40B4-BE49-F238E27FC236}">
                <a16:creationId xmlns:a16="http://schemas.microsoft.com/office/drawing/2014/main" id="{48CC1F22-2DCF-412C-B050-53C47FEB05B6}"/>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2324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986C-298A-4816-87E9-05A4E02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13530C-C535-4137-A382-1BE349DBC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CF3D5-0AC3-4716-8009-AA827C05BF96}"/>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5" name="Footer Placeholder 4">
            <a:extLst>
              <a:ext uri="{FF2B5EF4-FFF2-40B4-BE49-F238E27FC236}">
                <a16:creationId xmlns:a16="http://schemas.microsoft.com/office/drawing/2014/main" id="{A9E82AF8-729C-4C35-925D-70789A67E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AF6C8-2A87-40CD-967A-8A03D0B27F9F}"/>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163850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1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4" name="Picture Placeholder 233">
            <a:extLst>
              <a:ext uri="{FF2B5EF4-FFF2-40B4-BE49-F238E27FC236}">
                <a16:creationId xmlns:a16="http://schemas.microsoft.com/office/drawing/2014/main" id="{F1F79C17-F31E-4192-81B0-D127C268BA93}"/>
              </a:ext>
            </a:extLst>
          </p:cNvPr>
          <p:cNvSpPr>
            <a:spLocks noGrp="1"/>
          </p:cNvSpPr>
          <p:nvPr>
            <p:ph type="pic" sz="quarter" idx="10"/>
          </p:nvPr>
        </p:nvSpPr>
        <p:spPr>
          <a:xfrm>
            <a:off x="6096002" y="1814286"/>
            <a:ext cx="2986987" cy="5043714"/>
          </a:xfrm>
          <a:custGeom>
            <a:avLst/>
            <a:gdLst>
              <a:gd name="connsiteX0" fmla="*/ 0 w 2986987"/>
              <a:gd name="connsiteY0" fmla="*/ 0 h 5043714"/>
              <a:gd name="connsiteX1" fmla="*/ 2986987 w 2986987"/>
              <a:gd name="connsiteY1" fmla="*/ 0 h 5043714"/>
              <a:gd name="connsiteX2" fmla="*/ 2986987 w 2986987"/>
              <a:gd name="connsiteY2" fmla="*/ 5043714 h 5043714"/>
              <a:gd name="connsiteX3" fmla="*/ 0 w 2986987"/>
              <a:gd name="connsiteY3" fmla="*/ 5043714 h 5043714"/>
            </a:gdLst>
            <a:ahLst/>
            <a:cxnLst>
              <a:cxn ang="0">
                <a:pos x="connsiteX0" y="connsiteY0"/>
              </a:cxn>
              <a:cxn ang="0">
                <a:pos x="connsiteX1" y="connsiteY1"/>
              </a:cxn>
              <a:cxn ang="0">
                <a:pos x="connsiteX2" y="connsiteY2"/>
              </a:cxn>
              <a:cxn ang="0">
                <a:pos x="connsiteX3" y="connsiteY3"/>
              </a:cxn>
            </a:cxnLst>
            <a:rect l="l" t="t" r="r" b="b"/>
            <a:pathLst>
              <a:path w="2986987" h="5043714">
                <a:moveTo>
                  <a:pt x="0" y="0"/>
                </a:moveTo>
                <a:lnTo>
                  <a:pt x="2986987" y="0"/>
                </a:lnTo>
                <a:lnTo>
                  <a:pt x="2986987" y="5043714"/>
                </a:lnTo>
                <a:lnTo>
                  <a:pt x="0" y="5043714"/>
                </a:lnTo>
                <a:close/>
              </a:path>
            </a:pathLst>
          </a:custGeom>
        </p:spPr>
        <p:txBody>
          <a:bodyPr wrap="square">
            <a:noAutofit/>
          </a:bodyPr>
          <a:lstStyle/>
          <a:p>
            <a:endParaRPr lang="en-US"/>
          </a:p>
        </p:txBody>
      </p:sp>
      <p:sp>
        <p:nvSpPr>
          <p:cNvPr id="235" name="Picture Placeholder 234">
            <a:extLst>
              <a:ext uri="{FF2B5EF4-FFF2-40B4-BE49-F238E27FC236}">
                <a16:creationId xmlns:a16="http://schemas.microsoft.com/office/drawing/2014/main" id="{1193C8B4-CFD5-4F9B-BAE2-1A324F910804}"/>
              </a:ext>
            </a:extLst>
          </p:cNvPr>
          <p:cNvSpPr>
            <a:spLocks noGrp="1"/>
          </p:cNvSpPr>
          <p:nvPr>
            <p:ph type="pic" sz="quarter" idx="11"/>
          </p:nvPr>
        </p:nvSpPr>
        <p:spPr>
          <a:xfrm>
            <a:off x="9205015" y="1814286"/>
            <a:ext cx="2986987" cy="5043714"/>
          </a:xfrm>
          <a:custGeom>
            <a:avLst/>
            <a:gdLst>
              <a:gd name="connsiteX0" fmla="*/ 0 w 2986987"/>
              <a:gd name="connsiteY0" fmla="*/ 0 h 5043714"/>
              <a:gd name="connsiteX1" fmla="*/ 2986987 w 2986987"/>
              <a:gd name="connsiteY1" fmla="*/ 0 h 5043714"/>
              <a:gd name="connsiteX2" fmla="*/ 2986987 w 2986987"/>
              <a:gd name="connsiteY2" fmla="*/ 5043714 h 5043714"/>
              <a:gd name="connsiteX3" fmla="*/ 0 w 2986987"/>
              <a:gd name="connsiteY3" fmla="*/ 5043714 h 5043714"/>
            </a:gdLst>
            <a:ahLst/>
            <a:cxnLst>
              <a:cxn ang="0">
                <a:pos x="connsiteX0" y="connsiteY0"/>
              </a:cxn>
              <a:cxn ang="0">
                <a:pos x="connsiteX1" y="connsiteY1"/>
              </a:cxn>
              <a:cxn ang="0">
                <a:pos x="connsiteX2" y="connsiteY2"/>
              </a:cxn>
              <a:cxn ang="0">
                <a:pos x="connsiteX3" y="connsiteY3"/>
              </a:cxn>
            </a:cxnLst>
            <a:rect l="l" t="t" r="r" b="b"/>
            <a:pathLst>
              <a:path w="2986987" h="5043714">
                <a:moveTo>
                  <a:pt x="0" y="0"/>
                </a:moveTo>
                <a:lnTo>
                  <a:pt x="2986987" y="0"/>
                </a:lnTo>
                <a:lnTo>
                  <a:pt x="2986987" y="5043714"/>
                </a:lnTo>
                <a:lnTo>
                  <a:pt x="0" y="5043714"/>
                </a:lnTo>
                <a:close/>
              </a:path>
            </a:pathLst>
          </a:custGeom>
        </p:spPr>
        <p:txBody>
          <a:bodyPr wrap="square">
            <a:noAutofit/>
          </a:bodyPr>
          <a:lstStyle/>
          <a:p>
            <a:endParaRPr lang="en-US"/>
          </a:p>
        </p:txBody>
      </p:sp>
      <p:cxnSp>
        <p:nvCxnSpPr>
          <p:cNvPr id="238" name="Straight Connector 237">
            <a:extLst>
              <a:ext uri="{FF2B5EF4-FFF2-40B4-BE49-F238E27FC236}">
                <a16:creationId xmlns:a16="http://schemas.microsoft.com/office/drawing/2014/main" id="{3D278290-1526-495A-A47C-55982D9E952C}"/>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9" name="TextBox 238">
            <a:extLst>
              <a:ext uri="{FF2B5EF4-FFF2-40B4-BE49-F238E27FC236}">
                <a16:creationId xmlns:a16="http://schemas.microsoft.com/office/drawing/2014/main" id="{3B447EF9-76AA-49EC-9663-714870B4DCA6}"/>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40" name="Slide Number Placeholder 13">
            <a:extLst>
              <a:ext uri="{FF2B5EF4-FFF2-40B4-BE49-F238E27FC236}">
                <a16:creationId xmlns:a16="http://schemas.microsoft.com/office/drawing/2014/main" id="{350868CC-DE05-4AA8-A12F-ABF93691199E}"/>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41" name="Straight Connector 240">
            <a:extLst>
              <a:ext uri="{FF2B5EF4-FFF2-40B4-BE49-F238E27FC236}">
                <a16:creationId xmlns:a16="http://schemas.microsoft.com/office/drawing/2014/main" id="{44306DFD-3BF9-4B95-9804-BF0A9FDFD156}"/>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2" name="Freeform 6">
            <a:extLst>
              <a:ext uri="{FF2B5EF4-FFF2-40B4-BE49-F238E27FC236}">
                <a16:creationId xmlns:a16="http://schemas.microsoft.com/office/drawing/2014/main" id="{A2D72D9D-D1E7-4543-B935-4BA16BA06DEA}"/>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4083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9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31" name="Straight Connector 230">
            <a:extLst>
              <a:ext uri="{FF2B5EF4-FFF2-40B4-BE49-F238E27FC236}">
                <a16:creationId xmlns:a16="http://schemas.microsoft.com/office/drawing/2014/main" id="{395EB168-88F0-4DD8-A943-4BE07C86B19F}"/>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9972737A-5B75-4C13-93C0-4141FBDA3075}"/>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3" name="Slide Number Placeholder 13">
            <a:extLst>
              <a:ext uri="{FF2B5EF4-FFF2-40B4-BE49-F238E27FC236}">
                <a16:creationId xmlns:a16="http://schemas.microsoft.com/office/drawing/2014/main" id="{7D8A105B-9A76-4521-A689-F87955D3CA51}"/>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4" name="Straight Connector 233">
            <a:extLst>
              <a:ext uri="{FF2B5EF4-FFF2-40B4-BE49-F238E27FC236}">
                <a16:creationId xmlns:a16="http://schemas.microsoft.com/office/drawing/2014/main" id="{78F9D5D2-8BC7-4272-AD69-D9E961D18D8F}"/>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5" name="Freeform 6">
            <a:extLst>
              <a:ext uri="{FF2B5EF4-FFF2-40B4-BE49-F238E27FC236}">
                <a16:creationId xmlns:a16="http://schemas.microsoft.com/office/drawing/2014/main" id="{4056E020-8023-4A33-BD61-19BC0BA6DC2D}"/>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1103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2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7" name="Picture Placeholder 246">
            <a:extLst>
              <a:ext uri="{FF2B5EF4-FFF2-40B4-BE49-F238E27FC236}">
                <a16:creationId xmlns:a16="http://schemas.microsoft.com/office/drawing/2014/main" id="{8464B6FE-3B10-48A2-9EF5-3797561D24A1}"/>
              </a:ext>
            </a:extLst>
          </p:cNvPr>
          <p:cNvSpPr>
            <a:spLocks noGrp="1"/>
          </p:cNvSpPr>
          <p:nvPr>
            <p:ph type="pic" sz="quarter" idx="10"/>
          </p:nvPr>
        </p:nvSpPr>
        <p:spPr>
          <a:xfrm>
            <a:off x="958851" y="3829051"/>
            <a:ext cx="2568575" cy="2174875"/>
          </a:xfrm>
          <a:custGeom>
            <a:avLst/>
            <a:gdLst>
              <a:gd name="connsiteX0" fmla="*/ 0 w 2568575"/>
              <a:gd name="connsiteY0" fmla="*/ 0 h 2174875"/>
              <a:gd name="connsiteX1" fmla="*/ 2568575 w 2568575"/>
              <a:gd name="connsiteY1" fmla="*/ 0 h 2174875"/>
              <a:gd name="connsiteX2" fmla="*/ 2568575 w 2568575"/>
              <a:gd name="connsiteY2" fmla="*/ 2174875 h 2174875"/>
              <a:gd name="connsiteX3" fmla="*/ 0 w 2568575"/>
              <a:gd name="connsiteY3" fmla="*/ 2174875 h 2174875"/>
            </a:gdLst>
            <a:ahLst/>
            <a:cxnLst>
              <a:cxn ang="0">
                <a:pos x="connsiteX0" y="connsiteY0"/>
              </a:cxn>
              <a:cxn ang="0">
                <a:pos x="connsiteX1" y="connsiteY1"/>
              </a:cxn>
              <a:cxn ang="0">
                <a:pos x="connsiteX2" y="connsiteY2"/>
              </a:cxn>
              <a:cxn ang="0">
                <a:pos x="connsiteX3" y="connsiteY3"/>
              </a:cxn>
            </a:cxnLst>
            <a:rect l="l" t="t" r="r" b="b"/>
            <a:pathLst>
              <a:path w="2568575" h="2174875">
                <a:moveTo>
                  <a:pt x="0" y="0"/>
                </a:moveTo>
                <a:lnTo>
                  <a:pt x="2568575" y="0"/>
                </a:lnTo>
                <a:lnTo>
                  <a:pt x="2568575" y="2174875"/>
                </a:lnTo>
                <a:lnTo>
                  <a:pt x="0" y="2174875"/>
                </a:lnTo>
                <a:close/>
              </a:path>
            </a:pathLst>
          </a:custGeom>
        </p:spPr>
        <p:txBody>
          <a:bodyPr wrap="square">
            <a:noAutofit/>
          </a:bodyPr>
          <a:lstStyle/>
          <a:p>
            <a:endParaRPr lang="en-US"/>
          </a:p>
        </p:txBody>
      </p:sp>
      <p:sp>
        <p:nvSpPr>
          <p:cNvPr id="246" name="Picture Placeholder 245">
            <a:extLst>
              <a:ext uri="{FF2B5EF4-FFF2-40B4-BE49-F238E27FC236}">
                <a16:creationId xmlns:a16="http://schemas.microsoft.com/office/drawing/2014/main" id="{5978DD69-D5EB-4DF5-862E-9F1514AE2366}"/>
              </a:ext>
            </a:extLst>
          </p:cNvPr>
          <p:cNvSpPr>
            <a:spLocks noGrp="1"/>
          </p:cNvSpPr>
          <p:nvPr>
            <p:ph type="pic" sz="quarter" idx="11"/>
          </p:nvPr>
        </p:nvSpPr>
        <p:spPr>
          <a:xfrm>
            <a:off x="3527426" y="1652588"/>
            <a:ext cx="2568575" cy="2176462"/>
          </a:xfrm>
          <a:custGeom>
            <a:avLst/>
            <a:gdLst>
              <a:gd name="connsiteX0" fmla="*/ 0 w 2568575"/>
              <a:gd name="connsiteY0" fmla="*/ 0 h 2176462"/>
              <a:gd name="connsiteX1" fmla="*/ 2568575 w 2568575"/>
              <a:gd name="connsiteY1" fmla="*/ 0 h 2176462"/>
              <a:gd name="connsiteX2" fmla="*/ 2568575 w 2568575"/>
              <a:gd name="connsiteY2" fmla="*/ 2176462 h 2176462"/>
              <a:gd name="connsiteX3" fmla="*/ 0 w 2568575"/>
              <a:gd name="connsiteY3" fmla="*/ 2176462 h 2176462"/>
            </a:gdLst>
            <a:ahLst/>
            <a:cxnLst>
              <a:cxn ang="0">
                <a:pos x="connsiteX0" y="connsiteY0"/>
              </a:cxn>
              <a:cxn ang="0">
                <a:pos x="connsiteX1" y="connsiteY1"/>
              </a:cxn>
              <a:cxn ang="0">
                <a:pos x="connsiteX2" y="connsiteY2"/>
              </a:cxn>
              <a:cxn ang="0">
                <a:pos x="connsiteX3" y="connsiteY3"/>
              </a:cxn>
            </a:cxnLst>
            <a:rect l="l" t="t" r="r" b="b"/>
            <a:pathLst>
              <a:path w="2568575" h="2176462">
                <a:moveTo>
                  <a:pt x="0" y="0"/>
                </a:moveTo>
                <a:lnTo>
                  <a:pt x="2568575" y="0"/>
                </a:lnTo>
                <a:lnTo>
                  <a:pt x="2568575" y="2176462"/>
                </a:lnTo>
                <a:lnTo>
                  <a:pt x="0" y="2176462"/>
                </a:lnTo>
                <a:close/>
              </a:path>
            </a:pathLst>
          </a:custGeom>
        </p:spPr>
        <p:txBody>
          <a:bodyPr wrap="square">
            <a:noAutofit/>
          </a:bodyPr>
          <a:lstStyle/>
          <a:p>
            <a:endParaRPr lang="en-US"/>
          </a:p>
        </p:txBody>
      </p:sp>
      <p:sp>
        <p:nvSpPr>
          <p:cNvPr id="245" name="Picture Placeholder 244">
            <a:extLst>
              <a:ext uri="{FF2B5EF4-FFF2-40B4-BE49-F238E27FC236}">
                <a16:creationId xmlns:a16="http://schemas.microsoft.com/office/drawing/2014/main" id="{582D5488-F8FA-4D54-B7CC-3BA196D1D04F}"/>
              </a:ext>
            </a:extLst>
          </p:cNvPr>
          <p:cNvSpPr>
            <a:spLocks noGrp="1"/>
          </p:cNvSpPr>
          <p:nvPr>
            <p:ph type="pic" sz="quarter" idx="12"/>
          </p:nvPr>
        </p:nvSpPr>
        <p:spPr>
          <a:xfrm>
            <a:off x="6096001" y="3829051"/>
            <a:ext cx="2568575" cy="2174875"/>
          </a:xfrm>
          <a:custGeom>
            <a:avLst/>
            <a:gdLst>
              <a:gd name="connsiteX0" fmla="*/ 0 w 2568575"/>
              <a:gd name="connsiteY0" fmla="*/ 0 h 2174875"/>
              <a:gd name="connsiteX1" fmla="*/ 2568575 w 2568575"/>
              <a:gd name="connsiteY1" fmla="*/ 0 h 2174875"/>
              <a:gd name="connsiteX2" fmla="*/ 2568575 w 2568575"/>
              <a:gd name="connsiteY2" fmla="*/ 2174875 h 2174875"/>
              <a:gd name="connsiteX3" fmla="*/ 0 w 2568575"/>
              <a:gd name="connsiteY3" fmla="*/ 2174875 h 2174875"/>
            </a:gdLst>
            <a:ahLst/>
            <a:cxnLst>
              <a:cxn ang="0">
                <a:pos x="connsiteX0" y="connsiteY0"/>
              </a:cxn>
              <a:cxn ang="0">
                <a:pos x="connsiteX1" y="connsiteY1"/>
              </a:cxn>
              <a:cxn ang="0">
                <a:pos x="connsiteX2" y="connsiteY2"/>
              </a:cxn>
              <a:cxn ang="0">
                <a:pos x="connsiteX3" y="connsiteY3"/>
              </a:cxn>
            </a:cxnLst>
            <a:rect l="l" t="t" r="r" b="b"/>
            <a:pathLst>
              <a:path w="2568575" h="2174875">
                <a:moveTo>
                  <a:pt x="0" y="0"/>
                </a:moveTo>
                <a:lnTo>
                  <a:pt x="2568575" y="0"/>
                </a:lnTo>
                <a:lnTo>
                  <a:pt x="2568575" y="2174875"/>
                </a:lnTo>
                <a:lnTo>
                  <a:pt x="0" y="2174875"/>
                </a:lnTo>
                <a:close/>
              </a:path>
            </a:pathLst>
          </a:custGeom>
        </p:spPr>
        <p:txBody>
          <a:bodyPr wrap="square">
            <a:noAutofit/>
          </a:bodyPr>
          <a:lstStyle/>
          <a:p>
            <a:endParaRPr lang="en-US"/>
          </a:p>
        </p:txBody>
      </p:sp>
      <p:sp>
        <p:nvSpPr>
          <p:cNvPr id="244" name="Picture Placeholder 243">
            <a:extLst>
              <a:ext uri="{FF2B5EF4-FFF2-40B4-BE49-F238E27FC236}">
                <a16:creationId xmlns:a16="http://schemas.microsoft.com/office/drawing/2014/main" id="{902CB1B9-B29C-4E51-9770-B5A6385BA1C9}"/>
              </a:ext>
            </a:extLst>
          </p:cNvPr>
          <p:cNvSpPr>
            <a:spLocks noGrp="1"/>
          </p:cNvSpPr>
          <p:nvPr>
            <p:ph type="pic" sz="quarter" idx="13"/>
          </p:nvPr>
        </p:nvSpPr>
        <p:spPr>
          <a:xfrm>
            <a:off x="8664576" y="1652588"/>
            <a:ext cx="2568575" cy="2176462"/>
          </a:xfrm>
          <a:custGeom>
            <a:avLst/>
            <a:gdLst>
              <a:gd name="connsiteX0" fmla="*/ 0 w 2568575"/>
              <a:gd name="connsiteY0" fmla="*/ 0 h 2176462"/>
              <a:gd name="connsiteX1" fmla="*/ 2568575 w 2568575"/>
              <a:gd name="connsiteY1" fmla="*/ 0 h 2176462"/>
              <a:gd name="connsiteX2" fmla="*/ 2568575 w 2568575"/>
              <a:gd name="connsiteY2" fmla="*/ 2176462 h 2176462"/>
              <a:gd name="connsiteX3" fmla="*/ 0 w 2568575"/>
              <a:gd name="connsiteY3" fmla="*/ 2176462 h 2176462"/>
            </a:gdLst>
            <a:ahLst/>
            <a:cxnLst>
              <a:cxn ang="0">
                <a:pos x="connsiteX0" y="connsiteY0"/>
              </a:cxn>
              <a:cxn ang="0">
                <a:pos x="connsiteX1" y="connsiteY1"/>
              </a:cxn>
              <a:cxn ang="0">
                <a:pos x="connsiteX2" y="connsiteY2"/>
              </a:cxn>
              <a:cxn ang="0">
                <a:pos x="connsiteX3" y="connsiteY3"/>
              </a:cxn>
            </a:cxnLst>
            <a:rect l="l" t="t" r="r" b="b"/>
            <a:pathLst>
              <a:path w="2568575" h="2176462">
                <a:moveTo>
                  <a:pt x="0" y="0"/>
                </a:moveTo>
                <a:lnTo>
                  <a:pt x="2568575" y="0"/>
                </a:lnTo>
                <a:lnTo>
                  <a:pt x="2568575" y="2176462"/>
                </a:lnTo>
                <a:lnTo>
                  <a:pt x="0" y="2176462"/>
                </a:lnTo>
                <a:close/>
              </a:path>
            </a:pathLst>
          </a:custGeom>
        </p:spPr>
        <p:txBody>
          <a:bodyPr wrap="square">
            <a:noAutofit/>
          </a:bodyPr>
          <a:lstStyle/>
          <a:p>
            <a:endParaRPr lang="en-US"/>
          </a:p>
        </p:txBody>
      </p:sp>
      <p:cxnSp>
        <p:nvCxnSpPr>
          <p:cNvPr id="231" name="Straight Connector 230">
            <a:extLst>
              <a:ext uri="{FF2B5EF4-FFF2-40B4-BE49-F238E27FC236}">
                <a16:creationId xmlns:a16="http://schemas.microsoft.com/office/drawing/2014/main" id="{DDBC8157-AD2B-4C45-ACDE-A73065DAFF0D}"/>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DB02F082-141F-4A0A-9A4C-64E5586EBEF6}"/>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3" name="Slide Number Placeholder 13">
            <a:extLst>
              <a:ext uri="{FF2B5EF4-FFF2-40B4-BE49-F238E27FC236}">
                <a16:creationId xmlns:a16="http://schemas.microsoft.com/office/drawing/2014/main" id="{FEFFF49E-2556-4C77-A9CE-446D77486F68}"/>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4" name="Straight Connector 233">
            <a:extLst>
              <a:ext uri="{FF2B5EF4-FFF2-40B4-BE49-F238E27FC236}">
                <a16:creationId xmlns:a16="http://schemas.microsoft.com/office/drawing/2014/main" id="{97C0EEE9-72D8-4283-85B5-17F930F7E5F7}"/>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5" name="Freeform 6">
            <a:extLst>
              <a:ext uri="{FF2B5EF4-FFF2-40B4-BE49-F238E27FC236}">
                <a16:creationId xmlns:a16="http://schemas.microsoft.com/office/drawing/2014/main" id="{B20E77A2-7172-49F8-91C8-10592F654367}"/>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2388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3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3" name="Picture Placeholder 242">
            <a:extLst>
              <a:ext uri="{FF2B5EF4-FFF2-40B4-BE49-F238E27FC236}">
                <a16:creationId xmlns:a16="http://schemas.microsoft.com/office/drawing/2014/main" id="{BD4A1ADA-44F0-4953-B25E-249DE9791F36}"/>
              </a:ext>
            </a:extLst>
          </p:cNvPr>
          <p:cNvSpPr>
            <a:spLocks noGrp="1"/>
          </p:cNvSpPr>
          <p:nvPr>
            <p:ph type="pic" sz="quarter" idx="13"/>
          </p:nvPr>
        </p:nvSpPr>
        <p:spPr>
          <a:xfrm>
            <a:off x="925506" y="1747887"/>
            <a:ext cx="4675962" cy="4170484"/>
          </a:xfrm>
          <a:custGeom>
            <a:avLst/>
            <a:gdLst>
              <a:gd name="connsiteX0" fmla="*/ 0 w 4675962"/>
              <a:gd name="connsiteY0" fmla="*/ 0 h 4170484"/>
              <a:gd name="connsiteX1" fmla="*/ 4675962 w 4675962"/>
              <a:gd name="connsiteY1" fmla="*/ 0 h 4170484"/>
              <a:gd name="connsiteX2" fmla="*/ 4675962 w 4675962"/>
              <a:gd name="connsiteY2" fmla="*/ 4170484 h 4170484"/>
              <a:gd name="connsiteX3" fmla="*/ 0 w 4675962"/>
              <a:gd name="connsiteY3" fmla="*/ 4170484 h 4170484"/>
            </a:gdLst>
            <a:ahLst/>
            <a:cxnLst>
              <a:cxn ang="0">
                <a:pos x="connsiteX0" y="connsiteY0"/>
              </a:cxn>
              <a:cxn ang="0">
                <a:pos x="connsiteX1" y="connsiteY1"/>
              </a:cxn>
              <a:cxn ang="0">
                <a:pos x="connsiteX2" y="connsiteY2"/>
              </a:cxn>
              <a:cxn ang="0">
                <a:pos x="connsiteX3" y="connsiteY3"/>
              </a:cxn>
            </a:cxnLst>
            <a:rect l="l" t="t" r="r" b="b"/>
            <a:pathLst>
              <a:path w="4675962" h="4170484">
                <a:moveTo>
                  <a:pt x="0" y="0"/>
                </a:moveTo>
                <a:lnTo>
                  <a:pt x="4675962" y="0"/>
                </a:lnTo>
                <a:lnTo>
                  <a:pt x="4675962" y="4170484"/>
                </a:lnTo>
                <a:lnTo>
                  <a:pt x="0" y="4170484"/>
                </a:lnTo>
                <a:close/>
              </a:path>
            </a:pathLst>
          </a:custGeom>
        </p:spPr>
        <p:txBody>
          <a:bodyPr wrap="square">
            <a:noAutofit/>
          </a:bodyPr>
          <a:lstStyle/>
          <a:p>
            <a:endParaRPr lang="en-US" dirty="0"/>
          </a:p>
        </p:txBody>
      </p:sp>
      <p:cxnSp>
        <p:nvCxnSpPr>
          <p:cNvPr id="231" name="Straight Connector 230">
            <a:extLst>
              <a:ext uri="{FF2B5EF4-FFF2-40B4-BE49-F238E27FC236}">
                <a16:creationId xmlns:a16="http://schemas.microsoft.com/office/drawing/2014/main" id="{DBBC4807-D855-476B-B04D-75030B1A5DE9}"/>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939EE4CC-606C-4760-AFE9-07F4CD62034E}"/>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3" name="Slide Number Placeholder 13">
            <a:extLst>
              <a:ext uri="{FF2B5EF4-FFF2-40B4-BE49-F238E27FC236}">
                <a16:creationId xmlns:a16="http://schemas.microsoft.com/office/drawing/2014/main" id="{3BCA5E88-4A9A-4D2B-8DF2-E1EDA800D1C2}"/>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5" name="Straight Connector 234">
            <a:extLst>
              <a:ext uri="{FF2B5EF4-FFF2-40B4-BE49-F238E27FC236}">
                <a16:creationId xmlns:a16="http://schemas.microsoft.com/office/drawing/2014/main" id="{2C680565-9E27-477B-8C28-A50FD273062F}"/>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6" name="Freeform 6">
            <a:extLst>
              <a:ext uri="{FF2B5EF4-FFF2-40B4-BE49-F238E27FC236}">
                <a16:creationId xmlns:a16="http://schemas.microsoft.com/office/drawing/2014/main" id="{F48B56E6-938E-453C-8614-C9B70897A1F8}"/>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01386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4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8" name="Picture Placeholder 237">
            <a:extLst>
              <a:ext uri="{FF2B5EF4-FFF2-40B4-BE49-F238E27FC236}">
                <a16:creationId xmlns:a16="http://schemas.microsoft.com/office/drawing/2014/main" id="{89DDC427-E981-4D9B-AF97-A29EA850000B}"/>
              </a:ext>
            </a:extLst>
          </p:cNvPr>
          <p:cNvSpPr>
            <a:spLocks noGrp="1"/>
          </p:cNvSpPr>
          <p:nvPr>
            <p:ph type="pic" sz="quarter" idx="10"/>
          </p:nvPr>
        </p:nvSpPr>
        <p:spPr>
          <a:xfrm>
            <a:off x="7891238" y="1682615"/>
            <a:ext cx="4300762" cy="4243294"/>
          </a:xfrm>
          <a:custGeom>
            <a:avLst/>
            <a:gdLst>
              <a:gd name="connsiteX0" fmla="*/ 929394 w 4300762"/>
              <a:gd name="connsiteY0" fmla="*/ 802074 h 4243294"/>
              <a:gd name="connsiteX1" fmla="*/ 929394 w 4300762"/>
              <a:gd name="connsiteY1" fmla="*/ 4243294 h 4243294"/>
              <a:gd name="connsiteX2" fmla="*/ 0 w 4300762"/>
              <a:gd name="connsiteY2" fmla="*/ 4243294 h 4243294"/>
              <a:gd name="connsiteX3" fmla="*/ 0 w 4300762"/>
              <a:gd name="connsiteY3" fmla="*/ 1490318 h 4243294"/>
              <a:gd name="connsiteX4" fmla="*/ 1036862 w 4300762"/>
              <a:gd name="connsiteY4" fmla="*/ 0 h 4243294"/>
              <a:gd name="connsiteX5" fmla="*/ 4300762 w 4300762"/>
              <a:gd name="connsiteY5" fmla="*/ 0 h 4243294"/>
              <a:gd name="connsiteX6" fmla="*/ 4300762 w 4300762"/>
              <a:gd name="connsiteY6" fmla="*/ 4243293 h 4243294"/>
              <a:gd name="connsiteX7" fmla="*/ 1036862 w 4300762"/>
              <a:gd name="connsiteY7" fmla="*/ 4243293 h 42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0762" h="4243294">
                <a:moveTo>
                  <a:pt x="929394" y="802074"/>
                </a:moveTo>
                <a:lnTo>
                  <a:pt x="929394" y="4243294"/>
                </a:lnTo>
                <a:lnTo>
                  <a:pt x="0" y="4243294"/>
                </a:lnTo>
                <a:lnTo>
                  <a:pt x="0" y="1490318"/>
                </a:lnTo>
                <a:close/>
                <a:moveTo>
                  <a:pt x="1036862" y="0"/>
                </a:moveTo>
                <a:lnTo>
                  <a:pt x="4300762" y="0"/>
                </a:lnTo>
                <a:lnTo>
                  <a:pt x="4300762" y="4243293"/>
                </a:lnTo>
                <a:lnTo>
                  <a:pt x="1036862" y="4243293"/>
                </a:lnTo>
                <a:close/>
              </a:path>
            </a:pathLst>
          </a:custGeom>
        </p:spPr>
        <p:txBody>
          <a:bodyPr wrap="square">
            <a:noAutofit/>
          </a:bodyPr>
          <a:lstStyle/>
          <a:p>
            <a:endParaRPr lang="en-US"/>
          </a:p>
        </p:txBody>
      </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31" name="Straight Connector 230">
            <a:extLst>
              <a:ext uri="{FF2B5EF4-FFF2-40B4-BE49-F238E27FC236}">
                <a16:creationId xmlns:a16="http://schemas.microsoft.com/office/drawing/2014/main" id="{0D742FA0-66BB-4995-A4BC-58A5E76F38A4}"/>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43E1E856-1B5A-4D4B-BA69-A9FF3585E444}"/>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3" name="Slide Number Placeholder 13">
            <a:extLst>
              <a:ext uri="{FF2B5EF4-FFF2-40B4-BE49-F238E27FC236}">
                <a16:creationId xmlns:a16="http://schemas.microsoft.com/office/drawing/2014/main" id="{01B336FD-6CCF-4956-89E7-BFD2CA548E7C}"/>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4" name="Straight Connector 233">
            <a:extLst>
              <a:ext uri="{FF2B5EF4-FFF2-40B4-BE49-F238E27FC236}">
                <a16:creationId xmlns:a16="http://schemas.microsoft.com/office/drawing/2014/main" id="{876DB2E4-49CC-4626-A7EC-9B5AF8789094}"/>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5" name="Freeform 6">
            <a:extLst>
              <a:ext uri="{FF2B5EF4-FFF2-40B4-BE49-F238E27FC236}">
                <a16:creationId xmlns:a16="http://schemas.microsoft.com/office/drawing/2014/main" id="{CE0EC340-DF1D-42EA-A0F2-317DFE59F954}"/>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1539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5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6" name="Picture Placeholder 12">
            <a:extLst>
              <a:ext uri="{FF2B5EF4-FFF2-40B4-BE49-F238E27FC236}">
                <a16:creationId xmlns:a16="http://schemas.microsoft.com/office/drawing/2014/main" id="{5EF49252-8553-44D0-8F91-556EDCDDE8E1}"/>
              </a:ext>
            </a:extLst>
          </p:cNvPr>
          <p:cNvSpPr>
            <a:spLocks noGrp="1"/>
          </p:cNvSpPr>
          <p:nvPr>
            <p:ph type="pic" sz="quarter" idx="10"/>
          </p:nvPr>
        </p:nvSpPr>
        <p:spPr>
          <a:xfrm>
            <a:off x="4413630" y="1729156"/>
            <a:ext cx="2675836" cy="4320480"/>
          </a:xfrm>
          <a:custGeom>
            <a:avLst/>
            <a:gdLst>
              <a:gd name="connsiteX0" fmla="*/ 981927 w 2675836"/>
              <a:gd name="connsiteY0" fmla="*/ 0 h 4320480"/>
              <a:gd name="connsiteX1" fmla="*/ 2675836 w 2675836"/>
              <a:gd name="connsiteY1" fmla="*/ 0 h 4320480"/>
              <a:gd name="connsiteX2" fmla="*/ 1693909 w 2675836"/>
              <a:gd name="connsiteY2" fmla="*/ 4320480 h 4320480"/>
              <a:gd name="connsiteX3" fmla="*/ 0 w 2675836"/>
              <a:gd name="connsiteY3" fmla="*/ 4320480 h 4320480"/>
            </a:gdLst>
            <a:ahLst/>
            <a:cxnLst>
              <a:cxn ang="0">
                <a:pos x="connsiteX0" y="connsiteY0"/>
              </a:cxn>
              <a:cxn ang="0">
                <a:pos x="connsiteX1" y="connsiteY1"/>
              </a:cxn>
              <a:cxn ang="0">
                <a:pos x="connsiteX2" y="connsiteY2"/>
              </a:cxn>
              <a:cxn ang="0">
                <a:pos x="connsiteX3" y="connsiteY3"/>
              </a:cxn>
            </a:cxnLst>
            <a:rect l="l" t="t" r="r" b="b"/>
            <a:pathLst>
              <a:path w="2675836" h="4320480">
                <a:moveTo>
                  <a:pt x="981927" y="0"/>
                </a:moveTo>
                <a:lnTo>
                  <a:pt x="2675836" y="0"/>
                </a:lnTo>
                <a:lnTo>
                  <a:pt x="1693909" y="4320480"/>
                </a:lnTo>
                <a:lnTo>
                  <a:pt x="0" y="4320480"/>
                </a:lnTo>
                <a:close/>
              </a:path>
            </a:pathLst>
          </a:custGeom>
        </p:spPr>
        <p:txBody>
          <a:bodyPr wrap="square">
            <a:noAutofit/>
          </a:bodyPr>
          <a:lstStyle/>
          <a:p>
            <a:endParaRPr lang="en-US"/>
          </a:p>
        </p:txBody>
      </p:sp>
      <p:sp>
        <p:nvSpPr>
          <p:cNvPr id="237" name="Picture Placeholder 13">
            <a:extLst>
              <a:ext uri="{FF2B5EF4-FFF2-40B4-BE49-F238E27FC236}">
                <a16:creationId xmlns:a16="http://schemas.microsoft.com/office/drawing/2014/main" id="{FD12CF86-D95A-4A76-B9E0-7B559F04DF67}"/>
              </a:ext>
            </a:extLst>
          </p:cNvPr>
          <p:cNvSpPr>
            <a:spLocks noGrp="1"/>
          </p:cNvSpPr>
          <p:nvPr>
            <p:ph type="pic" sz="quarter" idx="11"/>
          </p:nvPr>
        </p:nvSpPr>
        <p:spPr>
          <a:xfrm>
            <a:off x="6266581" y="1729156"/>
            <a:ext cx="2675836" cy="4320480"/>
          </a:xfrm>
          <a:custGeom>
            <a:avLst/>
            <a:gdLst>
              <a:gd name="connsiteX0" fmla="*/ 981927 w 2675836"/>
              <a:gd name="connsiteY0" fmla="*/ 0 h 4320480"/>
              <a:gd name="connsiteX1" fmla="*/ 2675836 w 2675836"/>
              <a:gd name="connsiteY1" fmla="*/ 0 h 4320480"/>
              <a:gd name="connsiteX2" fmla="*/ 1693909 w 2675836"/>
              <a:gd name="connsiteY2" fmla="*/ 4320480 h 4320480"/>
              <a:gd name="connsiteX3" fmla="*/ 0 w 2675836"/>
              <a:gd name="connsiteY3" fmla="*/ 4320480 h 4320480"/>
            </a:gdLst>
            <a:ahLst/>
            <a:cxnLst>
              <a:cxn ang="0">
                <a:pos x="connsiteX0" y="connsiteY0"/>
              </a:cxn>
              <a:cxn ang="0">
                <a:pos x="connsiteX1" y="connsiteY1"/>
              </a:cxn>
              <a:cxn ang="0">
                <a:pos x="connsiteX2" y="connsiteY2"/>
              </a:cxn>
              <a:cxn ang="0">
                <a:pos x="connsiteX3" y="connsiteY3"/>
              </a:cxn>
            </a:cxnLst>
            <a:rect l="l" t="t" r="r" b="b"/>
            <a:pathLst>
              <a:path w="2675836" h="4320480">
                <a:moveTo>
                  <a:pt x="981927" y="0"/>
                </a:moveTo>
                <a:lnTo>
                  <a:pt x="2675836" y="0"/>
                </a:lnTo>
                <a:lnTo>
                  <a:pt x="1693909" y="4320480"/>
                </a:lnTo>
                <a:lnTo>
                  <a:pt x="0" y="4320480"/>
                </a:lnTo>
                <a:close/>
              </a:path>
            </a:pathLst>
          </a:custGeom>
        </p:spPr>
        <p:txBody>
          <a:bodyPr wrap="square">
            <a:noAutofit/>
          </a:bodyPr>
          <a:lstStyle/>
          <a:p>
            <a:endParaRPr lang="en-US"/>
          </a:p>
        </p:txBody>
      </p:sp>
      <p:sp>
        <p:nvSpPr>
          <p:cNvPr id="239" name="Picture Placeholder 14">
            <a:extLst>
              <a:ext uri="{FF2B5EF4-FFF2-40B4-BE49-F238E27FC236}">
                <a16:creationId xmlns:a16="http://schemas.microsoft.com/office/drawing/2014/main" id="{2BF2CED4-82A4-4398-BCD0-2127F884D9F4}"/>
              </a:ext>
            </a:extLst>
          </p:cNvPr>
          <p:cNvSpPr>
            <a:spLocks noGrp="1"/>
          </p:cNvSpPr>
          <p:nvPr>
            <p:ph type="pic" sz="quarter" idx="12"/>
          </p:nvPr>
        </p:nvSpPr>
        <p:spPr>
          <a:xfrm>
            <a:off x="8119532" y="1729156"/>
            <a:ext cx="2675836" cy="4320480"/>
          </a:xfrm>
          <a:custGeom>
            <a:avLst/>
            <a:gdLst>
              <a:gd name="connsiteX0" fmla="*/ 981927 w 2675836"/>
              <a:gd name="connsiteY0" fmla="*/ 0 h 4320480"/>
              <a:gd name="connsiteX1" fmla="*/ 2675836 w 2675836"/>
              <a:gd name="connsiteY1" fmla="*/ 0 h 4320480"/>
              <a:gd name="connsiteX2" fmla="*/ 1693909 w 2675836"/>
              <a:gd name="connsiteY2" fmla="*/ 4320480 h 4320480"/>
              <a:gd name="connsiteX3" fmla="*/ 0 w 2675836"/>
              <a:gd name="connsiteY3" fmla="*/ 4320480 h 4320480"/>
            </a:gdLst>
            <a:ahLst/>
            <a:cxnLst>
              <a:cxn ang="0">
                <a:pos x="connsiteX0" y="connsiteY0"/>
              </a:cxn>
              <a:cxn ang="0">
                <a:pos x="connsiteX1" y="connsiteY1"/>
              </a:cxn>
              <a:cxn ang="0">
                <a:pos x="connsiteX2" y="connsiteY2"/>
              </a:cxn>
              <a:cxn ang="0">
                <a:pos x="connsiteX3" y="connsiteY3"/>
              </a:cxn>
            </a:cxnLst>
            <a:rect l="l" t="t" r="r" b="b"/>
            <a:pathLst>
              <a:path w="2675836" h="4320480">
                <a:moveTo>
                  <a:pt x="981927" y="0"/>
                </a:moveTo>
                <a:lnTo>
                  <a:pt x="2675836" y="0"/>
                </a:lnTo>
                <a:lnTo>
                  <a:pt x="1693909" y="4320480"/>
                </a:lnTo>
                <a:lnTo>
                  <a:pt x="0" y="4320480"/>
                </a:lnTo>
                <a:close/>
              </a:path>
            </a:pathLst>
          </a:custGeom>
        </p:spPr>
        <p:txBody>
          <a:bodyPr wrap="square">
            <a:noAutofit/>
          </a:bodyPr>
          <a:lstStyle/>
          <a:p>
            <a:endParaRPr lang="en-US"/>
          </a:p>
        </p:txBody>
      </p:sp>
      <p:sp>
        <p:nvSpPr>
          <p:cNvPr id="240" name="Picture Placeholder 14">
            <a:extLst>
              <a:ext uri="{FF2B5EF4-FFF2-40B4-BE49-F238E27FC236}">
                <a16:creationId xmlns:a16="http://schemas.microsoft.com/office/drawing/2014/main" id="{4C81A1AC-C461-408B-9F0E-AC3042647CBB}"/>
              </a:ext>
            </a:extLst>
          </p:cNvPr>
          <p:cNvSpPr>
            <a:spLocks noGrp="1"/>
          </p:cNvSpPr>
          <p:nvPr>
            <p:ph type="pic" sz="quarter" idx="13"/>
          </p:nvPr>
        </p:nvSpPr>
        <p:spPr>
          <a:xfrm>
            <a:off x="9972484" y="1729156"/>
            <a:ext cx="2675836" cy="4320480"/>
          </a:xfrm>
          <a:custGeom>
            <a:avLst/>
            <a:gdLst>
              <a:gd name="connsiteX0" fmla="*/ 981927 w 2675836"/>
              <a:gd name="connsiteY0" fmla="*/ 0 h 4320480"/>
              <a:gd name="connsiteX1" fmla="*/ 2675836 w 2675836"/>
              <a:gd name="connsiteY1" fmla="*/ 0 h 4320480"/>
              <a:gd name="connsiteX2" fmla="*/ 1693909 w 2675836"/>
              <a:gd name="connsiteY2" fmla="*/ 4320480 h 4320480"/>
              <a:gd name="connsiteX3" fmla="*/ 0 w 2675836"/>
              <a:gd name="connsiteY3" fmla="*/ 4320480 h 4320480"/>
            </a:gdLst>
            <a:ahLst/>
            <a:cxnLst>
              <a:cxn ang="0">
                <a:pos x="connsiteX0" y="connsiteY0"/>
              </a:cxn>
              <a:cxn ang="0">
                <a:pos x="connsiteX1" y="connsiteY1"/>
              </a:cxn>
              <a:cxn ang="0">
                <a:pos x="connsiteX2" y="connsiteY2"/>
              </a:cxn>
              <a:cxn ang="0">
                <a:pos x="connsiteX3" y="connsiteY3"/>
              </a:cxn>
            </a:cxnLst>
            <a:rect l="l" t="t" r="r" b="b"/>
            <a:pathLst>
              <a:path w="2675836" h="4320480">
                <a:moveTo>
                  <a:pt x="981927" y="0"/>
                </a:moveTo>
                <a:lnTo>
                  <a:pt x="2675836" y="0"/>
                </a:lnTo>
                <a:lnTo>
                  <a:pt x="1693909" y="4320480"/>
                </a:lnTo>
                <a:lnTo>
                  <a:pt x="0" y="4320480"/>
                </a:lnTo>
                <a:close/>
              </a:path>
            </a:pathLst>
          </a:custGeom>
        </p:spPr>
        <p:txBody>
          <a:bodyPr wrap="square">
            <a:noAutofit/>
          </a:bodyPr>
          <a:lstStyle/>
          <a:p>
            <a:endParaRPr lang="en-US"/>
          </a:p>
        </p:txBody>
      </p:sp>
      <p:cxnSp>
        <p:nvCxnSpPr>
          <p:cNvPr id="231" name="Straight Connector 230">
            <a:extLst>
              <a:ext uri="{FF2B5EF4-FFF2-40B4-BE49-F238E27FC236}">
                <a16:creationId xmlns:a16="http://schemas.microsoft.com/office/drawing/2014/main" id="{EB9205CE-FB0A-4661-BF06-787141D3376D}"/>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BFE4A045-D031-43FD-81DE-19CC28FF764A}"/>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3" name="Slide Number Placeholder 13">
            <a:extLst>
              <a:ext uri="{FF2B5EF4-FFF2-40B4-BE49-F238E27FC236}">
                <a16:creationId xmlns:a16="http://schemas.microsoft.com/office/drawing/2014/main" id="{E1085AD9-986E-48B8-9859-D109D29C5145}"/>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4" name="Straight Connector 233">
            <a:extLst>
              <a:ext uri="{FF2B5EF4-FFF2-40B4-BE49-F238E27FC236}">
                <a16:creationId xmlns:a16="http://schemas.microsoft.com/office/drawing/2014/main" id="{4127F511-B3DC-4BD3-BD16-9F7F333DA140}"/>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5" name="Freeform 6">
            <a:extLst>
              <a:ext uri="{FF2B5EF4-FFF2-40B4-BE49-F238E27FC236}">
                <a16:creationId xmlns:a16="http://schemas.microsoft.com/office/drawing/2014/main" id="{29BA6BC0-FC64-40BE-A8D9-334BDFDEE6F5}"/>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20421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6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2" name="Picture Placeholder 231">
            <a:extLst>
              <a:ext uri="{FF2B5EF4-FFF2-40B4-BE49-F238E27FC236}">
                <a16:creationId xmlns:a16="http://schemas.microsoft.com/office/drawing/2014/main" id="{E166382E-2F15-44A4-9A50-7CAE5734C884}"/>
              </a:ext>
            </a:extLst>
          </p:cNvPr>
          <p:cNvSpPr>
            <a:spLocks noGrp="1"/>
          </p:cNvSpPr>
          <p:nvPr>
            <p:ph type="pic" sz="quarter" idx="10"/>
          </p:nvPr>
        </p:nvSpPr>
        <p:spPr>
          <a:xfrm>
            <a:off x="1" y="3429000"/>
            <a:ext cx="12192000" cy="2626321"/>
          </a:xfrm>
          <a:custGeom>
            <a:avLst/>
            <a:gdLst>
              <a:gd name="connsiteX0" fmla="*/ 0 w 12192000"/>
              <a:gd name="connsiteY0" fmla="*/ 0 h 2626321"/>
              <a:gd name="connsiteX1" fmla="*/ 12192000 w 12192000"/>
              <a:gd name="connsiteY1" fmla="*/ 0 h 2626321"/>
              <a:gd name="connsiteX2" fmla="*/ 12192000 w 12192000"/>
              <a:gd name="connsiteY2" fmla="*/ 2626321 h 2626321"/>
              <a:gd name="connsiteX3" fmla="*/ 0 w 12192000"/>
              <a:gd name="connsiteY3" fmla="*/ 2626321 h 2626321"/>
            </a:gdLst>
            <a:ahLst/>
            <a:cxnLst>
              <a:cxn ang="0">
                <a:pos x="connsiteX0" y="connsiteY0"/>
              </a:cxn>
              <a:cxn ang="0">
                <a:pos x="connsiteX1" y="connsiteY1"/>
              </a:cxn>
              <a:cxn ang="0">
                <a:pos x="connsiteX2" y="connsiteY2"/>
              </a:cxn>
              <a:cxn ang="0">
                <a:pos x="connsiteX3" y="connsiteY3"/>
              </a:cxn>
            </a:cxnLst>
            <a:rect l="l" t="t" r="r" b="b"/>
            <a:pathLst>
              <a:path w="12192000" h="2626321">
                <a:moveTo>
                  <a:pt x="0" y="0"/>
                </a:moveTo>
                <a:lnTo>
                  <a:pt x="12192000" y="0"/>
                </a:lnTo>
                <a:lnTo>
                  <a:pt x="12192000" y="2626321"/>
                </a:lnTo>
                <a:lnTo>
                  <a:pt x="0" y="2626321"/>
                </a:lnTo>
                <a:close/>
              </a:path>
            </a:pathLst>
          </a:custGeom>
        </p:spPr>
        <p:txBody>
          <a:bodyPr wrap="square">
            <a:noAutofit/>
          </a:bodyPr>
          <a:lstStyle/>
          <a:p>
            <a:endParaRPr lang="en-US"/>
          </a:p>
        </p:txBody>
      </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31" name="Straight Connector 230">
            <a:extLst>
              <a:ext uri="{FF2B5EF4-FFF2-40B4-BE49-F238E27FC236}">
                <a16:creationId xmlns:a16="http://schemas.microsoft.com/office/drawing/2014/main" id="{15B0343D-950E-45D8-8FA7-CD22C7140AF3}"/>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1C6FA906-AF80-4358-BCB3-1FAF65258D47}"/>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4" name="Slide Number Placeholder 13">
            <a:extLst>
              <a:ext uri="{FF2B5EF4-FFF2-40B4-BE49-F238E27FC236}">
                <a16:creationId xmlns:a16="http://schemas.microsoft.com/office/drawing/2014/main" id="{64B9BBAF-580E-43AD-9440-858505C3DB41}"/>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5" name="Straight Connector 234">
            <a:extLst>
              <a:ext uri="{FF2B5EF4-FFF2-40B4-BE49-F238E27FC236}">
                <a16:creationId xmlns:a16="http://schemas.microsoft.com/office/drawing/2014/main" id="{92EAEC86-FCCC-4B66-B1A0-9720454892D1}"/>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6" name="Freeform 6">
            <a:extLst>
              <a:ext uri="{FF2B5EF4-FFF2-40B4-BE49-F238E27FC236}">
                <a16:creationId xmlns:a16="http://schemas.microsoft.com/office/drawing/2014/main" id="{D4662EE3-9C3F-41D7-97F4-7E2BF83770B4}"/>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81968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7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1" name="Picture Placeholder 2">
            <a:extLst>
              <a:ext uri="{FF2B5EF4-FFF2-40B4-BE49-F238E27FC236}">
                <a16:creationId xmlns:a16="http://schemas.microsoft.com/office/drawing/2014/main" id="{1E87D04E-29C7-43DB-B26E-21EDCFF9E3C3}"/>
              </a:ext>
            </a:extLst>
          </p:cNvPr>
          <p:cNvSpPr>
            <a:spLocks noGrp="1"/>
          </p:cNvSpPr>
          <p:nvPr>
            <p:ph type="pic" sz="quarter" idx="19"/>
          </p:nvPr>
        </p:nvSpPr>
        <p:spPr>
          <a:xfrm>
            <a:off x="5061981" y="2185894"/>
            <a:ext cx="2068659" cy="3620572"/>
          </a:xfrm>
          <a:prstGeom prst="rect">
            <a:avLst/>
          </a:prstGeom>
        </p:spPr>
        <p:txBody>
          <a:bodyPr/>
          <a:lstStyle/>
          <a:p>
            <a:endParaRPr lang="en-US"/>
          </a:p>
        </p:txBody>
      </p:sp>
      <p:cxnSp>
        <p:nvCxnSpPr>
          <p:cNvPr id="232" name="Straight Connector 231">
            <a:extLst>
              <a:ext uri="{FF2B5EF4-FFF2-40B4-BE49-F238E27FC236}">
                <a16:creationId xmlns:a16="http://schemas.microsoft.com/office/drawing/2014/main" id="{6845D700-C852-480A-8C81-3B5F63A4A8CF}"/>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7FCA6490-A423-419F-A633-D2B87F2C31F5}"/>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4" name="Slide Number Placeholder 13">
            <a:extLst>
              <a:ext uri="{FF2B5EF4-FFF2-40B4-BE49-F238E27FC236}">
                <a16:creationId xmlns:a16="http://schemas.microsoft.com/office/drawing/2014/main" id="{C6AD2282-C94B-43AB-92E3-2E973C0C2212}"/>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5" name="Straight Connector 234">
            <a:extLst>
              <a:ext uri="{FF2B5EF4-FFF2-40B4-BE49-F238E27FC236}">
                <a16:creationId xmlns:a16="http://schemas.microsoft.com/office/drawing/2014/main" id="{86594117-6F01-4A9E-BB71-9E02BDA277B4}"/>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6" name="Freeform 6">
            <a:extLst>
              <a:ext uri="{FF2B5EF4-FFF2-40B4-BE49-F238E27FC236}">
                <a16:creationId xmlns:a16="http://schemas.microsoft.com/office/drawing/2014/main" id="{FE7E0201-C7D5-4BEA-A021-A12D7FF45FDA}"/>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47979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8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2" name="Picture Placeholder 4">
            <a:extLst>
              <a:ext uri="{FF2B5EF4-FFF2-40B4-BE49-F238E27FC236}">
                <a16:creationId xmlns:a16="http://schemas.microsoft.com/office/drawing/2014/main" id="{8D55EFD8-8B9E-4E8F-BD9E-18F9574134AF}"/>
              </a:ext>
            </a:extLst>
          </p:cNvPr>
          <p:cNvSpPr>
            <a:spLocks noGrp="1"/>
          </p:cNvSpPr>
          <p:nvPr>
            <p:ph type="pic" sz="quarter" idx="10"/>
          </p:nvPr>
        </p:nvSpPr>
        <p:spPr>
          <a:xfrm>
            <a:off x="1159860" y="1883626"/>
            <a:ext cx="4557800" cy="2588752"/>
          </a:xfrm>
          <a:custGeom>
            <a:avLst/>
            <a:gdLst>
              <a:gd name="connsiteX0" fmla="*/ 0 w 3509775"/>
              <a:gd name="connsiteY0" fmla="*/ 0 h 1983075"/>
              <a:gd name="connsiteX1" fmla="*/ 3509775 w 3509775"/>
              <a:gd name="connsiteY1" fmla="*/ 0 h 1983075"/>
              <a:gd name="connsiteX2" fmla="*/ 3509775 w 3509775"/>
              <a:gd name="connsiteY2" fmla="*/ 1983075 h 1983075"/>
              <a:gd name="connsiteX3" fmla="*/ 0 w 3509775"/>
              <a:gd name="connsiteY3" fmla="*/ 1983075 h 1983075"/>
            </a:gdLst>
            <a:ahLst/>
            <a:cxnLst>
              <a:cxn ang="0">
                <a:pos x="connsiteX0" y="connsiteY0"/>
              </a:cxn>
              <a:cxn ang="0">
                <a:pos x="connsiteX1" y="connsiteY1"/>
              </a:cxn>
              <a:cxn ang="0">
                <a:pos x="connsiteX2" y="connsiteY2"/>
              </a:cxn>
              <a:cxn ang="0">
                <a:pos x="connsiteX3" y="connsiteY3"/>
              </a:cxn>
            </a:cxnLst>
            <a:rect l="l" t="t" r="r" b="b"/>
            <a:pathLst>
              <a:path w="3509775" h="1983075">
                <a:moveTo>
                  <a:pt x="0" y="0"/>
                </a:moveTo>
                <a:lnTo>
                  <a:pt x="3509775" y="0"/>
                </a:lnTo>
                <a:lnTo>
                  <a:pt x="3509775" y="1983075"/>
                </a:lnTo>
                <a:lnTo>
                  <a:pt x="0" y="1983075"/>
                </a:lnTo>
                <a:close/>
              </a:path>
            </a:pathLst>
          </a:custGeom>
        </p:spPr>
        <p:txBody>
          <a:bodyPr wrap="square">
            <a:noAutofit/>
          </a:bodyPr>
          <a:lstStyle/>
          <a:p>
            <a:endParaRPr lang="en-US"/>
          </a:p>
        </p:txBody>
      </p:sp>
      <p:cxnSp>
        <p:nvCxnSpPr>
          <p:cNvPr id="231" name="Straight Connector 230">
            <a:extLst>
              <a:ext uri="{FF2B5EF4-FFF2-40B4-BE49-F238E27FC236}">
                <a16:creationId xmlns:a16="http://schemas.microsoft.com/office/drawing/2014/main" id="{CE8555F2-3813-40E3-83D8-8ED2801EB5AA}"/>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D3AE8610-7D1C-4BD1-8E76-25216D8D443C}"/>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4" name="Slide Number Placeholder 13">
            <a:extLst>
              <a:ext uri="{FF2B5EF4-FFF2-40B4-BE49-F238E27FC236}">
                <a16:creationId xmlns:a16="http://schemas.microsoft.com/office/drawing/2014/main" id="{D971728D-8E04-4C56-AAA8-C4CA4C93737D}"/>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5" name="Straight Connector 234">
            <a:extLst>
              <a:ext uri="{FF2B5EF4-FFF2-40B4-BE49-F238E27FC236}">
                <a16:creationId xmlns:a16="http://schemas.microsoft.com/office/drawing/2014/main" id="{DA4483A6-B462-43D4-A685-515E99138732}"/>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6" name="Freeform 6">
            <a:extLst>
              <a:ext uri="{FF2B5EF4-FFF2-40B4-BE49-F238E27FC236}">
                <a16:creationId xmlns:a16="http://schemas.microsoft.com/office/drawing/2014/main" id="{10A1DF6C-5EFA-4024-90FA-D8ECF30B837B}"/>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84359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9_Full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CBE465-9FFB-4DD9-8AE0-0963EF552B05}"/>
              </a:ext>
            </a:extLst>
          </p:cNvPr>
          <p:cNvGrpSpPr/>
          <p:nvPr userDrawn="1"/>
        </p:nvGrpSpPr>
        <p:grpSpPr>
          <a:xfrm>
            <a:off x="0" y="95890"/>
            <a:ext cx="3396461" cy="3205901"/>
            <a:chOff x="-5553075" y="2611438"/>
            <a:chExt cx="4329112" cy="4086225"/>
          </a:xfrm>
          <a:gradFill flip="none" rotWithShape="1">
            <a:gsLst>
              <a:gs pos="32000">
                <a:schemeClr val="accent1">
                  <a:lumMod val="5000"/>
                  <a:lumOff val="95000"/>
                  <a:alpha val="0"/>
                </a:schemeClr>
              </a:gs>
              <a:gs pos="100000">
                <a:schemeClr val="accent1">
                  <a:lumMod val="30000"/>
                  <a:lumOff val="70000"/>
                  <a:alpha val="40000"/>
                </a:schemeClr>
              </a:gs>
            </a:gsLst>
            <a:lin ang="13500000" scaled="1"/>
            <a:tileRect/>
          </a:gradFill>
        </p:grpSpPr>
        <p:sp>
          <p:nvSpPr>
            <p:cNvPr id="11" name="Freeform 19">
              <a:extLst>
                <a:ext uri="{FF2B5EF4-FFF2-40B4-BE49-F238E27FC236}">
                  <a16:creationId xmlns:a16="http://schemas.microsoft.com/office/drawing/2014/main" id="{7EF46D98-F65C-4552-B3CC-05B3D8DC808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
              <a:extLst>
                <a:ext uri="{FF2B5EF4-FFF2-40B4-BE49-F238E27FC236}">
                  <a16:creationId xmlns:a16="http://schemas.microsoft.com/office/drawing/2014/main" id="{D5BE57A0-50BE-4C84-A54E-34AC8A41FF74}"/>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a:extLst>
                <a:ext uri="{FF2B5EF4-FFF2-40B4-BE49-F238E27FC236}">
                  <a16:creationId xmlns:a16="http://schemas.microsoft.com/office/drawing/2014/main" id="{4F7F7224-1BD7-47AA-BA51-1D6BB509321C}"/>
                </a:ext>
              </a:extLst>
            </p:cNvPr>
            <p:cNvSpPr>
              <a:spLocks/>
            </p:cNvSpPr>
            <p:nvPr userDrawn="1"/>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80807EB3-35CC-4944-9F47-C1E018A8D37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DF71A521-74FD-44E9-96D4-60699FCE3988}"/>
                </a:ext>
              </a:extLst>
            </p:cNvPr>
            <p:cNvSpPr>
              <a:spLocks/>
            </p:cNvSpPr>
            <p:nvPr userDrawn="1"/>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759F113C-9DA6-42F4-8D68-D04165E164B5}"/>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
              <a:extLst>
                <a:ext uri="{FF2B5EF4-FFF2-40B4-BE49-F238E27FC236}">
                  <a16:creationId xmlns:a16="http://schemas.microsoft.com/office/drawing/2014/main" id="{DB63A49E-E1F0-45ED-A45F-4D18221B1342}"/>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5">
              <a:extLst>
                <a:ext uri="{FF2B5EF4-FFF2-40B4-BE49-F238E27FC236}">
                  <a16:creationId xmlns:a16="http://schemas.microsoft.com/office/drawing/2014/main" id="{B4D1FE94-D0F6-4FFF-A70E-A9B2EA090BBB}"/>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7">
              <a:extLst>
                <a:ext uri="{FF2B5EF4-FFF2-40B4-BE49-F238E27FC236}">
                  <a16:creationId xmlns:a16="http://schemas.microsoft.com/office/drawing/2014/main" id="{31910B20-0D33-472D-8495-4B46A0D100D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9">
              <a:extLst>
                <a:ext uri="{FF2B5EF4-FFF2-40B4-BE49-F238E27FC236}">
                  <a16:creationId xmlns:a16="http://schemas.microsoft.com/office/drawing/2014/main" id="{0E517287-2312-483E-B2D9-4A6210B64780}"/>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1">
              <a:extLst>
                <a:ext uri="{FF2B5EF4-FFF2-40B4-BE49-F238E27FC236}">
                  <a16:creationId xmlns:a16="http://schemas.microsoft.com/office/drawing/2014/main" id="{377C163D-DFBF-47A1-8129-E2CE4FA2F4D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
              <a:extLst>
                <a:ext uri="{FF2B5EF4-FFF2-40B4-BE49-F238E27FC236}">
                  <a16:creationId xmlns:a16="http://schemas.microsoft.com/office/drawing/2014/main" id="{2C68F817-5B08-4E62-B54A-A623E8308413}"/>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3">
              <a:extLst>
                <a:ext uri="{FF2B5EF4-FFF2-40B4-BE49-F238E27FC236}">
                  <a16:creationId xmlns:a16="http://schemas.microsoft.com/office/drawing/2014/main" id="{A90DB93E-276D-4E89-8DC8-72F35CCA1D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638E4739-CF9C-45BC-B681-24A81854DB2B}"/>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48">
            <a:extLst>
              <a:ext uri="{FF2B5EF4-FFF2-40B4-BE49-F238E27FC236}">
                <a16:creationId xmlns:a16="http://schemas.microsoft.com/office/drawing/2014/main" id="{38BE1B81-5CE9-455C-9A78-C5F4ECBF54AF}"/>
              </a:ext>
            </a:extLst>
          </p:cNvPr>
          <p:cNvGrpSpPr>
            <a:grpSpLocks/>
          </p:cNvGrpSpPr>
          <p:nvPr userDrawn="1"/>
        </p:nvGrpSpPr>
        <p:grpSpPr bwMode="auto">
          <a:xfrm>
            <a:off x="852181" y="3969"/>
            <a:ext cx="823989" cy="3464297"/>
            <a:chOff x="1736" y="0"/>
            <a:chExt cx="651" cy="2737"/>
          </a:xfrm>
          <a:solidFill>
            <a:schemeClr val="bg1">
              <a:lumMod val="85000"/>
            </a:schemeClr>
          </a:solidFill>
        </p:grpSpPr>
        <p:sp>
          <p:nvSpPr>
            <p:cNvPr id="29" name="Oval 48">
              <a:extLst>
                <a:ext uri="{FF2B5EF4-FFF2-40B4-BE49-F238E27FC236}">
                  <a16:creationId xmlns:a16="http://schemas.microsoft.com/office/drawing/2014/main" id="{11BCC5EF-F75A-4E73-B6BF-6EEEB555726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9">
              <a:extLst>
                <a:ext uri="{FF2B5EF4-FFF2-40B4-BE49-F238E27FC236}">
                  <a16:creationId xmlns:a16="http://schemas.microsoft.com/office/drawing/2014/main" id="{0D0005D2-0691-4352-B048-1A1AAEE5D2CF}"/>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50">
              <a:extLst>
                <a:ext uri="{FF2B5EF4-FFF2-40B4-BE49-F238E27FC236}">
                  <a16:creationId xmlns:a16="http://schemas.microsoft.com/office/drawing/2014/main" id="{EA80FC52-846D-4D71-8543-F7371807443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51">
              <a:extLst>
                <a:ext uri="{FF2B5EF4-FFF2-40B4-BE49-F238E27FC236}">
                  <a16:creationId xmlns:a16="http://schemas.microsoft.com/office/drawing/2014/main" id="{62A5699C-0541-4B3D-B82F-4BB03B77B507}"/>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52">
              <a:extLst>
                <a:ext uri="{FF2B5EF4-FFF2-40B4-BE49-F238E27FC236}">
                  <a16:creationId xmlns:a16="http://schemas.microsoft.com/office/drawing/2014/main" id="{11B21AF4-8C03-4ECC-9BB4-EDC544ADE35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3">
              <a:extLst>
                <a:ext uri="{FF2B5EF4-FFF2-40B4-BE49-F238E27FC236}">
                  <a16:creationId xmlns:a16="http://schemas.microsoft.com/office/drawing/2014/main" id="{CFE97DAC-42B0-4718-8F69-5AE8DA819638}"/>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54">
              <a:extLst>
                <a:ext uri="{FF2B5EF4-FFF2-40B4-BE49-F238E27FC236}">
                  <a16:creationId xmlns:a16="http://schemas.microsoft.com/office/drawing/2014/main" id="{FD886D86-EA90-492E-B634-0CB911C66C26}"/>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5">
              <a:extLst>
                <a:ext uri="{FF2B5EF4-FFF2-40B4-BE49-F238E27FC236}">
                  <a16:creationId xmlns:a16="http://schemas.microsoft.com/office/drawing/2014/main" id="{1EC35D69-AC2A-4674-906F-299FDD15C62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56">
              <a:extLst>
                <a:ext uri="{FF2B5EF4-FFF2-40B4-BE49-F238E27FC236}">
                  <a16:creationId xmlns:a16="http://schemas.microsoft.com/office/drawing/2014/main" id="{A4E65DBC-BA0C-4700-B679-65BC529CCE99}"/>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7">
              <a:extLst>
                <a:ext uri="{FF2B5EF4-FFF2-40B4-BE49-F238E27FC236}">
                  <a16:creationId xmlns:a16="http://schemas.microsoft.com/office/drawing/2014/main" id="{42A48768-0483-4B52-9633-B66CBE3E3A4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8">
              <a:extLst>
                <a:ext uri="{FF2B5EF4-FFF2-40B4-BE49-F238E27FC236}">
                  <a16:creationId xmlns:a16="http://schemas.microsoft.com/office/drawing/2014/main" id="{DC606034-ACC3-46B1-9532-6ADF72EEC5C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9">
              <a:extLst>
                <a:ext uri="{FF2B5EF4-FFF2-40B4-BE49-F238E27FC236}">
                  <a16:creationId xmlns:a16="http://schemas.microsoft.com/office/drawing/2014/main" id="{3142082C-DB9E-469C-B552-9C2084E4D2E0}"/>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0">
              <a:extLst>
                <a:ext uri="{FF2B5EF4-FFF2-40B4-BE49-F238E27FC236}">
                  <a16:creationId xmlns:a16="http://schemas.microsoft.com/office/drawing/2014/main" id="{42027DCE-9E5C-446A-9DF6-FB2C43267B3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AC0BA4BD-0F9D-433C-91E1-B0ED0E11CB39}"/>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2">
              <a:extLst>
                <a:ext uri="{FF2B5EF4-FFF2-40B4-BE49-F238E27FC236}">
                  <a16:creationId xmlns:a16="http://schemas.microsoft.com/office/drawing/2014/main" id="{09257667-7052-41E1-B89A-3F112E1AC85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3">
              <a:extLst>
                <a:ext uri="{FF2B5EF4-FFF2-40B4-BE49-F238E27FC236}">
                  <a16:creationId xmlns:a16="http://schemas.microsoft.com/office/drawing/2014/main" id="{5FAD726C-25E0-4689-AABD-DC76C8708DAC}"/>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4">
              <a:extLst>
                <a:ext uri="{FF2B5EF4-FFF2-40B4-BE49-F238E27FC236}">
                  <a16:creationId xmlns:a16="http://schemas.microsoft.com/office/drawing/2014/main" id="{028A6FF0-1900-464A-9EA1-2A2CAE784B72}"/>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5">
              <a:extLst>
                <a:ext uri="{FF2B5EF4-FFF2-40B4-BE49-F238E27FC236}">
                  <a16:creationId xmlns:a16="http://schemas.microsoft.com/office/drawing/2014/main" id="{BFD76359-8F9F-4256-8B81-C629E27C0338}"/>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6">
              <a:extLst>
                <a:ext uri="{FF2B5EF4-FFF2-40B4-BE49-F238E27FC236}">
                  <a16:creationId xmlns:a16="http://schemas.microsoft.com/office/drawing/2014/main" id="{9D55DCF3-3B3F-432E-BD9E-522EC50C1C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7">
              <a:extLst>
                <a:ext uri="{FF2B5EF4-FFF2-40B4-BE49-F238E27FC236}">
                  <a16:creationId xmlns:a16="http://schemas.microsoft.com/office/drawing/2014/main" id="{6681602D-8C55-4827-9125-F5063323DF8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8">
              <a:extLst>
                <a:ext uri="{FF2B5EF4-FFF2-40B4-BE49-F238E27FC236}">
                  <a16:creationId xmlns:a16="http://schemas.microsoft.com/office/drawing/2014/main" id="{CE117AF0-F377-4AC8-93DE-BE60BA7E6165}"/>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9">
              <a:extLst>
                <a:ext uri="{FF2B5EF4-FFF2-40B4-BE49-F238E27FC236}">
                  <a16:creationId xmlns:a16="http://schemas.microsoft.com/office/drawing/2014/main" id="{06EBFDED-2BB7-49B3-9EB7-5BEF7025847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0">
              <a:extLst>
                <a:ext uri="{FF2B5EF4-FFF2-40B4-BE49-F238E27FC236}">
                  <a16:creationId xmlns:a16="http://schemas.microsoft.com/office/drawing/2014/main" id="{4C4C9F7D-6D2D-4007-AE8D-8E355DFBF2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1">
              <a:extLst>
                <a:ext uri="{FF2B5EF4-FFF2-40B4-BE49-F238E27FC236}">
                  <a16:creationId xmlns:a16="http://schemas.microsoft.com/office/drawing/2014/main" id="{E06DAB90-6265-4718-87EB-03BB8FA8AA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2">
              <a:extLst>
                <a:ext uri="{FF2B5EF4-FFF2-40B4-BE49-F238E27FC236}">
                  <a16:creationId xmlns:a16="http://schemas.microsoft.com/office/drawing/2014/main" id="{680E9FB2-4088-4EF9-8AB2-2F7DB851330F}"/>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3">
              <a:extLst>
                <a:ext uri="{FF2B5EF4-FFF2-40B4-BE49-F238E27FC236}">
                  <a16:creationId xmlns:a16="http://schemas.microsoft.com/office/drawing/2014/main" id="{2573FFBA-5D7A-4967-86A4-332ED1AB0E42}"/>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4">
              <a:extLst>
                <a:ext uri="{FF2B5EF4-FFF2-40B4-BE49-F238E27FC236}">
                  <a16:creationId xmlns:a16="http://schemas.microsoft.com/office/drawing/2014/main" id="{B208C24B-EF6D-47D4-9B36-E27FEC568F9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5">
              <a:extLst>
                <a:ext uri="{FF2B5EF4-FFF2-40B4-BE49-F238E27FC236}">
                  <a16:creationId xmlns:a16="http://schemas.microsoft.com/office/drawing/2014/main" id="{6A25162A-AC06-4D99-9981-49A7D5D757B2}"/>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6">
              <a:extLst>
                <a:ext uri="{FF2B5EF4-FFF2-40B4-BE49-F238E27FC236}">
                  <a16:creationId xmlns:a16="http://schemas.microsoft.com/office/drawing/2014/main" id="{BA313E4E-AB8B-4790-B28B-F62507AD4FE5}"/>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7">
              <a:extLst>
                <a:ext uri="{FF2B5EF4-FFF2-40B4-BE49-F238E27FC236}">
                  <a16:creationId xmlns:a16="http://schemas.microsoft.com/office/drawing/2014/main" id="{4838E41A-21FB-4672-BF92-61045E5B7FBE}"/>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8">
              <a:extLst>
                <a:ext uri="{FF2B5EF4-FFF2-40B4-BE49-F238E27FC236}">
                  <a16:creationId xmlns:a16="http://schemas.microsoft.com/office/drawing/2014/main" id="{604694D3-C187-4813-B4E6-6C5260D7B52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9">
              <a:extLst>
                <a:ext uri="{FF2B5EF4-FFF2-40B4-BE49-F238E27FC236}">
                  <a16:creationId xmlns:a16="http://schemas.microsoft.com/office/drawing/2014/main" id="{240D3759-8077-4874-9443-1085548E285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80">
              <a:extLst>
                <a:ext uri="{FF2B5EF4-FFF2-40B4-BE49-F238E27FC236}">
                  <a16:creationId xmlns:a16="http://schemas.microsoft.com/office/drawing/2014/main" id="{8351476A-FCAC-4D54-AAA7-F9B183B27AEA}"/>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81">
              <a:extLst>
                <a:ext uri="{FF2B5EF4-FFF2-40B4-BE49-F238E27FC236}">
                  <a16:creationId xmlns:a16="http://schemas.microsoft.com/office/drawing/2014/main" id="{AC698A8D-CFCF-4E01-A5F6-9D88DB66B098}"/>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2">
              <a:extLst>
                <a:ext uri="{FF2B5EF4-FFF2-40B4-BE49-F238E27FC236}">
                  <a16:creationId xmlns:a16="http://schemas.microsoft.com/office/drawing/2014/main" id="{CADE149D-D810-4AF0-A9CB-EAA34C461E9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3">
              <a:extLst>
                <a:ext uri="{FF2B5EF4-FFF2-40B4-BE49-F238E27FC236}">
                  <a16:creationId xmlns:a16="http://schemas.microsoft.com/office/drawing/2014/main" id="{E61E1F6D-D239-4AC8-83D6-06AD1067BD0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4">
              <a:extLst>
                <a:ext uri="{FF2B5EF4-FFF2-40B4-BE49-F238E27FC236}">
                  <a16:creationId xmlns:a16="http://schemas.microsoft.com/office/drawing/2014/main" id="{BC1CDA6B-3679-4FBD-8D6E-045626C06B2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85">
              <a:extLst>
                <a:ext uri="{FF2B5EF4-FFF2-40B4-BE49-F238E27FC236}">
                  <a16:creationId xmlns:a16="http://schemas.microsoft.com/office/drawing/2014/main" id="{842C8036-F9AB-4F0C-9B65-9E055450825C}"/>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6">
              <a:extLst>
                <a:ext uri="{FF2B5EF4-FFF2-40B4-BE49-F238E27FC236}">
                  <a16:creationId xmlns:a16="http://schemas.microsoft.com/office/drawing/2014/main" id="{1D5D561C-6929-4582-ACBB-3D84CA7ED15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87">
              <a:extLst>
                <a:ext uri="{FF2B5EF4-FFF2-40B4-BE49-F238E27FC236}">
                  <a16:creationId xmlns:a16="http://schemas.microsoft.com/office/drawing/2014/main" id="{0C6FDA67-2664-4D07-9B88-FB00D1E469E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8">
              <a:extLst>
                <a:ext uri="{FF2B5EF4-FFF2-40B4-BE49-F238E27FC236}">
                  <a16:creationId xmlns:a16="http://schemas.microsoft.com/office/drawing/2014/main" id="{6C78DD0F-6236-4F99-800C-C2B54537E24D}"/>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9">
              <a:extLst>
                <a:ext uri="{FF2B5EF4-FFF2-40B4-BE49-F238E27FC236}">
                  <a16:creationId xmlns:a16="http://schemas.microsoft.com/office/drawing/2014/main" id="{DDE0D06E-33BA-4670-819A-E7CB16B3EF7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90">
              <a:extLst>
                <a:ext uri="{FF2B5EF4-FFF2-40B4-BE49-F238E27FC236}">
                  <a16:creationId xmlns:a16="http://schemas.microsoft.com/office/drawing/2014/main" id="{C78C30CD-ECD5-4474-B34F-20E753D7C64A}"/>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91">
              <a:extLst>
                <a:ext uri="{FF2B5EF4-FFF2-40B4-BE49-F238E27FC236}">
                  <a16:creationId xmlns:a16="http://schemas.microsoft.com/office/drawing/2014/main" id="{F12A6656-1749-43B6-B881-46C34EBDC7E6}"/>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92">
              <a:extLst>
                <a:ext uri="{FF2B5EF4-FFF2-40B4-BE49-F238E27FC236}">
                  <a16:creationId xmlns:a16="http://schemas.microsoft.com/office/drawing/2014/main" id="{6276C6F1-B0A7-41DB-A6C9-BD4337B5D6E0}"/>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93">
              <a:extLst>
                <a:ext uri="{FF2B5EF4-FFF2-40B4-BE49-F238E27FC236}">
                  <a16:creationId xmlns:a16="http://schemas.microsoft.com/office/drawing/2014/main" id="{9C3D1F98-72B3-4030-B587-B08085732F4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94">
              <a:extLst>
                <a:ext uri="{FF2B5EF4-FFF2-40B4-BE49-F238E27FC236}">
                  <a16:creationId xmlns:a16="http://schemas.microsoft.com/office/drawing/2014/main" id="{5E4D1515-58E5-4C41-8460-4A5FF674E53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5">
              <a:extLst>
                <a:ext uri="{FF2B5EF4-FFF2-40B4-BE49-F238E27FC236}">
                  <a16:creationId xmlns:a16="http://schemas.microsoft.com/office/drawing/2014/main" id="{E64FBB7F-74E9-4D11-9420-CF073438DB8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96">
              <a:extLst>
                <a:ext uri="{FF2B5EF4-FFF2-40B4-BE49-F238E27FC236}">
                  <a16:creationId xmlns:a16="http://schemas.microsoft.com/office/drawing/2014/main" id="{8E084690-E94D-43ED-96B8-7FE9FACE91F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97">
              <a:extLst>
                <a:ext uri="{FF2B5EF4-FFF2-40B4-BE49-F238E27FC236}">
                  <a16:creationId xmlns:a16="http://schemas.microsoft.com/office/drawing/2014/main" id="{8FB415A9-6544-4014-B9F2-02C4BE4613C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8">
              <a:extLst>
                <a:ext uri="{FF2B5EF4-FFF2-40B4-BE49-F238E27FC236}">
                  <a16:creationId xmlns:a16="http://schemas.microsoft.com/office/drawing/2014/main" id="{CE9DBF2E-AC7B-4BBE-AFB0-9135CDC90BA5}"/>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9">
              <a:extLst>
                <a:ext uri="{FF2B5EF4-FFF2-40B4-BE49-F238E27FC236}">
                  <a16:creationId xmlns:a16="http://schemas.microsoft.com/office/drawing/2014/main" id="{C1A671C2-ABFF-409E-B4E0-17BD00C78B9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00">
              <a:extLst>
                <a:ext uri="{FF2B5EF4-FFF2-40B4-BE49-F238E27FC236}">
                  <a16:creationId xmlns:a16="http://schemas.microsoft.com/office/drawing/2014/main" id="{892A8FA6-526B-4A87-878A-D45A24E66973}"/>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01">
              <a:extLst>
                <a:ext uri="{FF2B5EF4-FFF2-40B4-BE49-F238E27FC236}">
                  <a16:creationId xmlns:a16="http://schemas.microsoft.com/office/drawing/2014/main" id="{7E883842-D76C-4495-B0BB-3AF0D43904B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02">
              <a:extLst>
                <a:ext uri="{FF2B5EF4-FFF2-40B4-BE49-F238E27FC236}">
                  <a16:creationId xmlns:a16="http://schemas.microsoft.com/office/drawing/2014/main" id="{B0404DA9-4DC7-4E4A-8705-CA1038E1AC0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03">
              <a:extLst>
                <a:ext uri="{FF2B5EF4-FFF2-40B4-BE49-F238E27FC236}">
                  <a16:creationId xmlns:a16="http://schemas.microsoft.com/office/drawing/2014/main" id="{A2998A7D-19FC-4844-9C0A-04F05667A93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4">
              <a:extLst>
                <a:ext uri="{FF2B5EF4-FFF2-40B4-BE49-F238E27FC236}">
                  <a16:creationId xmlns:a16="http://schemas.microsoft.com/office/drawing/2014/main" id="{8C8744C4-6E43-4FAF-A02A-0DAA6A6A0B7A}"/>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05">
              <a:extLst>
                <a:ext uri="{FF2B5EF4-FFF2-40B4-BE49-F238E27FC236}">
                  <a16:creationId xmlns:a16="http://schemas.microsoft.com/office/drawing/2014/main" id="{3522C2A9-25AD-450A-B509-6660954E2E1E}"/>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06">
              <a:extLst>
                <a:ext uri="{FF2B5EF4-FFF2-40B4-BE49-F238E27FC236}">
                  <a16:creationId xmlns:a16="http://schemas.microsoft.com/office/drawing/2014/main" id="{16AE47C8-F7B6-48EC-B340-3890C3F6FAE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07">
              <a:extLst>
                <a:ext uri="{FF2B5EF4-FFF2-40B4-BE49-F238E27FC236}">
                  <a16:creationId xmlns:a16="http://schemas.microsoft.com/office/drawing/2014/main" id="{25EC5E91-2D7E-4AA0-A567-4090BB31BA1E}"/>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08">
              <a:extLst>
                <a:ext uri="{FF2B5EF4-FFF2-40B4-BE49-F238E27FC236}">
                  <a16:creationId xmlns:a16="http://schemas.microsoft.com/office/drawing/2014/main" id="{9E6496B1-2D0D-4965-A15F-D29996C7AF6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09">
              <a:extLst>
                <a:ext uri="{FF2B5EF4-FFF2-40B4-BE49-F238E27FC236}">
                  <a16:creationId xmlns:a16="http://schemas.microsoft.com/office/drawing/2014/main" id="{2858D505-BC0F-4542-9CAF-73B9BC7A9AE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10">
              <a:extLst>
                <a:ext uri="{FF2B5EF4-FFF2-40B4-BE49-F238E27FC236}">
                  <a16:creationId xmlns:a16="http://schemas.microsoft.com/office/drawing/2014/main" id="{CCA5852C-EA75-494A-906D-4444EBC8FBF8}"/>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11">
              <a:extLst>
                <a:ext uri="{FF2B5EF4-FFF2-40B4-BE49-F238E27FC236}">
                  <a16:creationId xmlns:a16="http://schemas.microsoft.com/office/drawing/2014/main" id="{6B65DECE-0D4D-4C78-AF18-01C3AE5CC8F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12">
              <a:extLst>
                <a:ext uri="{FF2B5EF4-FFF2-40B4-BE49-F238E27FC236}">
                  <a16:creationId xmlns:a16="http://schemas.microsoft.com/office/drawing/2014/main" id="{366BDFF4-C556-448D-AACD-C7F23E533968}"/>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13">
              <a:extLst>
                <a:ext uri="{FF2B5EF4-FFF2-40B4-BE49-F238E27FC236}">
                  <a16:creationId xmlns:a16="http://schemas.microsoft.com/office/drawing/2014/main" id="{35820F35-FEA1-44C8-B245-887CAB4B50B5}"/>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14">
              <a:extLst>
                <a:ext uri="{FF2B5EF4-FFF2-40B4-BE49-F238E27FC236}">
                  <a16:creationId xmlns:a16="http://schemas.microsoft.com/office/drawing/2014/main" id="{9DA58DB9-67FB-4DCD-8342-B2D24A1B560A}"/>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15">
              <a:extLst>
                <a:ext uri="{FF2B5EF4-FFF2-40B4-BE49-F238E27FC236}">
                  <a16:creationId xmlns:a16="http://schemas.microsoft.com/office/drawing/2014/main" id="{A4F5AFCA-C3CB-465E-B1B4-D1720F3AC7AF}"/>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16">
              <a:extLst>
                <a:ext uri="{FF2B5EF4-FFF2-40B4-BE49-F238E27FC236}">
                  <a16:creationId xmlns:a16="http://schemas.microsoft.com/office/drawing/2014/main" id="{A4376584-97E0-4A67-BAA0-5099E064883F}"/>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17">
              <a:extLst>
                <a:ext uri="{FF2B5EF4-FFF2-40B4-BE49-F238E27FC236}">
                  <a16:creationId xmlns:a16="http://schemas.microsoft.com/office/drawing/2014/main" id="{0291C11F-3ABD-4338-9316-408237F2F70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18">
              <a:extLst>
                <a:ext uri="{FF2B5EF4-FFF2-40B4-BE49-F238E27FC236}">
                  <a16:creationId xmlns:a16="http://schemas.microsoft.com/office/drawing/2014/main" id="{058E2D17-7F96-498B-8F64-B603A1F454DF}"/>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19">
              <a:extLst>
                <a:ext uri="{FF2B5EF4-FFF2-40B4-BE49-F238E27FC236}">
                  <a16:creationId xmlns:a16="http://schemas.microsoft.com/office/drawing/2014/main" id="{35285BA7-8014-4BF8-85D3-EAC4298879C0}"/>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20">
              <a:extLst>
                <a:ext uri="{FF2B5EF4-FFF2-40B4-BE49-F238E27FC236}">
                  <a16:creationId xmlns:a16="http://schemas.microsoft.com/office/drawing/2014/main" id="{D7843A59-AE6A-498B-95AE-E4AF5CD1DC68}"/>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21">
              <a:extLst>
                <a:ext uri="{FF2B5EF4-FFF2-40B4-BE49-F238E27FC236}">
                  <a16:creationId xmlns:a16="http://schemas.microsoft.com/office/drawing/2014/main" id="{0B08F582-3552-4552-9DBF-36DC68A0CC6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22">
              <a:extLst>
                <a:ext uri="{FF2B5EF4-FFF2-40B4-BE49-F238E27FC236}">
                  <a16:creationId xmlns:a16="http://schemas.microsoft.com/office/drawing/2014/main" id="{9AA9D0A9-1949-45AE-B306-44D50E7F01C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23">
              <a:extLst>
                <a:ext uri="{FF2B5EF4-FFF2-40B4-BE49-F238E27FC236}">
                  <a16:creationId xmlns:a16="http://schemas.microsoft.com/office/drawing/2014/main" id="{FBC4E707-E9C6-48AD-9E86-996E0CEF3F09}"/>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24">
              <a:extLst>
                <a:ext uri="{FF2B5EF4-FFF2-40B4-BE49-F238E27FC236}">
                  <a16:creationId xmlns:a16="http://schemas.microsoft.com/office/drawing/2014/main" id="{6E00EBD3-F5F9-4B92-AB1C-5E0A96632D1D}"/>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25">
              <a:extLst>
                <a:ext uri="{FF2B5EF4-FFF2-40B4-BE49-F238E27FC236}">
                  <a16:creationId xmlns:a16="http://schemas.microsoft.com/office/drawing/2014/main" id="{70539A5C-6D74-48B8-9DD3-512E8F58F4F6}"/>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26">
              <a:extLst>
                <a:ext uri="{FF2B5EF4-FFF2-40B4-BE49-F238E27FC236}">
                  <a16:creationId xmlns:a16="http://schemas.microsoft.com/office/drawing/2014/main" id="{9B9280E8-AE9B-4224-A4A4-8ACB83FDDA90}"/>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27">
              <a:extLst>
                <a:ext uri="{FF2B5EF4-FFF2-40B4-BE49-F238E27FC236}">
                  <a16:creationId xmlns:a16="http://schemas.microsoft.com/office/drawing/2014/main" id="{4CFDAA79-9E3C-4CF9-AE93-D1020B100CD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28">
              <a:extLst>
                <a:ext uri="{FF2B5EF4-FFF2-40B4-BE49-F238E27FC236}">
                  <a16:creationId xmlns:a16="http://schemas.microsoft.com/office/drawing/2014/main" id="{7FE8BAF5-62F6-4145-9FCF-1DE50979850A}"/>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29">
              <a:extLst>
                <a:ext uri="{FF2B5EF4-FFF2-40B4-BE49-F238E27FC236}">
                  <a16:creationId xmlns:a16="http://schemas.microsoft.com/office/drawing/2014/main" id="{89B69392-8BCC-41A5-B410-02A415DBD869}"/>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30">
              <a:extLst>
                <a:ext uri="{FF2B5EF4-FFF2-40B4-BE49-F238E27FC236}">
                  <a16:creationId xmlns:a16="http://schemas.microsoft.com/office/drawing/2014/main" id="{F942ADB3-322B-42FF-BDD6-183CCFF6907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31">
              <a:extLst>
                <a:ext uri="{FF2B5EF4-FFF2-40B4-BE49-F238E27FC236}">
                  <a16:creationId xmlns:a16="http://schemas.microsoft.com/office/drawing/2014/main" id="{D0546B3A-BED7-45B9-A55C-141B986657C5}"/>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32">
              <a:extLst>
                <a:ext uri="{FF2B5EF4-FFF2-40B4-BE49-F238E27FC236}">
                  <a16:creationId xmlns:a16="http://schemas.microsoft.com/office/drawing/2014/main" id="{4C3B7F19-99CF-4AAA-BE4B-4683781A2FA4}"/>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33">
              <a:extLst>
                <a:ext uri="{FF2B5EF4-FFF2-40B4-BE49-F238E27FC236}">
                  <a16:creationId xmlns:a16="http://schemas.microsoft.com/office/drawing/2014/main" id="{FB213186-3E30-4C90-8830-423015C1BF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34">
              <a:extLst>
                <a:ext uri="{FF2B5EF4-FFF2-40B4-BE49-F238E27FC236}">
                  <a16:creationId xmlns:a16="http://schemas.microsoft.com/office/drawing/2014/main" id="{A5AA279C-A9A8-4241-9D39-9E66B7114B1A}"/>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35">
              <a:extLst>
                <a:ext uri="{FF2B5EF4-FFF2-40B4-BE49-F238E27FC236}">
                  <a16:creationId xmlns:a16="http://schemas.microsoft.com/office/drawing/2014/main" id="{93035D9D-5800-44CC-AF6E-B94BACEB956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36">
              <a:extLst>
                <a:ext uri="{FF2B5EF4-FFF2-40B4-BE49-F238E27FC236}">
                  <a16:creationId xmlns:a16="http://schemas.microsoft.com/office/drawing/2014/main" id="{4AB0DE80-92E6-44BC-9089-4E0EBB9E681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37">
              <a:extLst>
                <a:ext uri="{FF2B5EF4-FFF2-40B4-BE49-F238E27FC236}">
                  <a16:creationId xmlns:a16="http://schemas.microsoft.com/office/drawing/2014/main" id="{909BB2F0-C92D-48C7-9C7D-0A8B526E7D64}"/>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38">
              <a:extLst>
                <a:ext uri="{FF2B5EF4-FFF2-40B4-BE49-F238E27FC236}">
                  <a16:creationId xmlns:a16="http://schemas.microsoft.com/office/drawing/2014/main" id="{08C21A69-40F3-4EE0-B00C-0F3A21BCE3EF}"/>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39">
              <a:extLst>
                <a:ext uri="{FF2B5EF4-FFF2-40B4-BE49-F238E27FC236}">
                  <a16:creationId xmlns:a16="http://schemas.microsoft.com/office/drawing/2014/main" id="{5395E440-7945-40BE-A98B-01C9B207DDD3}"/>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40">
              <a:extLst>
                <a:ext uri="{FF2B5EF4-FFF2-40B4-BE49-F238E27FC236}">
                  <a16:creationId xmlns:a16="http://schemas.microsoft.com/office/drawing/2014/main" id="{A8450EA9-D285-44CE-9B2B-CB271827B34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41">
              <a:extLst>
                <a:ext uri="{FF2B5EF4-FFF2-40B4-BE49-F238E27FC236}">
                  <a16:creationId xmlns:a16="http://schemas.microsoft.com/office/drawing/2014/main" id="{C105267F-AF4F-4D2A-983B-60EA1CACE53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42">
              <a:extLst>
                <a:ext uri="{FF2B5EF4-FFF2-40B4-BE49-F238E27FC236}">
                  <a16:creationId xmlns:a16="http://schemas.microsoft.com/office/drawing/2014/main" id="{2676BE37-B439-40D3-9628-DED1A5D193C4}"/>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43">
              <a:extLst>
                <a:ext uri="{FF2B5EF4-FFF2-40B4-BE49-F238E27FC236}">
                  <a16:creationId xmlns:a16="http://schemas.microsoft.com/office/drawing/2014/main" id="{929B66D5-381D-43BA-87F9-DFE25AFA907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44">
              <a:extLst>
                <a:ext uri="{FF2B5EF4-FFF2-40B4-BE49-F238E27FC236}">
                  <a16:creationId xmlns:a16="http://schemas.microsoft.com/office/drawing/2014/main" id="{CB411E4D-4D39-4B8C-B468-644A8E4D183F}"/>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45">
              <a:extLst>
                <a:ext uri="{FF2B5EF4-FFF2-40B4-BE49-F238E27FC236}">
                  <a16:creationId xmlns:a16="http://schemas.microsoft.com/office/drawing/2014/main" id="{A29D9A9B-74F8-4FBF-ADA3-59CD44895539}"/>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46">
              <a:extLst>
                <a:ext uri="{FF2B5EF4-FFF2-40B4-BE49-F238E27FC236}">
                  <a16:creationId xmlns:a16="http://schemas.microsoft.com/office/drawing/2014/main" id="{C9185F6F-49F4-4E30-93D4-44F73A6EB6B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47">
              <a:extLst>
                <a:ext uri="{FF2B5EF4-FFF2-40B4-BE49-F238E27FC236}">
                  <a16:creationId xmlns:a16="http://schemas.microsoft.com/office/drawing/2014/main" id="{4C724F3C-D06E-4726-B20A-AA733B89F5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48">
              <a:extLst>
                <a:ext uri="{FF2B5EF4-FFF2-40B4-BE49-F238E27FC236}">
                  <a16:creationId xmlns:a16="http://schemas.microsoft.com/office/drawing/2014/main" id="{C7D63F57-BCAE-48F9-ABEB-BF2FE8C9589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49">
              <a:extLst>
                <a:ext uri="{FF2B5EF4-FFF2-40B4-BE49-F238E27FC236}">
                  <a16:creationId xmlns:a16="http://schemas.microsoft.com/office/drawing/2014/main" id="{8B300587-DD8F-41CB-80C4-31759F3575A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50">
              <a:extLst>
                <a:ext uri="{FF2B5EF4-FFF2-40B4-BE49-F238E27FC236}">
                  <a16:creationId xmlns:a16="http://schemas.microsoft.com/office/drawing/2014/main" id="{A60AFD26-B158-4009-849E-AFF6DFF398CF}"/>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51">
              <a:extLst>
                <a:ext uri="{FF2B5EF4-FFF2-40B4-BE49-F238E27FC236}">
                  <a16:creationId xmlns:a16="http://schemas.microsoft.com/office/drawing/2014/main" id="{BC323070-E615-4A7E-9D15-D849917CE923}"/>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52">
              <a:extLst>
                <a:ext uri="{FF2B5EF4-FFF2-40B4-BE49-F238E27FC236}">
                  <a16:creationId xmlns:a16="http://schemas.microsoft.com/office/drawing/2014/main" id="{D03AE207-BAC7-4EC8-8096-A669EB503F5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53">
              <a:extLst>
                <a:ext uri="{FF2B5EF4-FFF2-40B4-BE49-F238E27FC236}">
                  <a16:creationId xmlns:a16="http://schemas.microsoft.com/office/drawing/2014/main" id="{78D75E58-0CE8-4622-988F-DDF4855863C9}"/>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54">
              <a:extLst>
                <a:ext uri="{FF2B5EF4-FFF2-40B4-BE49-F238E27FC236}">
                  <a16:creationId xmlns:a16="http://schemas.microsoft.com/office/drawing/2014/main" id="{BC4719BA-951E-4A20-9286-3730DD9BBED2}"/>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55">
              <a:extLst>
                <a:ext uri="{FF2B5EF4-FFF2-40B4-BE49-F238E27FC236}">
                  <a16:creationId xmlns:a16="http://schemas.microsoft.com/office/drawing/2014/main" id="{6DF501C1-5E0E-4C42-8A0F-55781C9B740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56">
              <a:extLst>
                <a:ext uri="{FF2B5EF4-FFF2-40B4-BE49-F238E27FC236}">
                  <a16:creationId xmlns:a16="http://schemas.microsoft.com/office/drawing/2014/main" id="{3C80AC40-8D74-4EE6-8426-CAB4431BA2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57">
              <a:extLst>
                <a:ext uri="{FF2B5EF4-FFF2-40B4-BE49-F238E27FC236}">
                  <a16:creationId xmlns:a16="http://schemas.microsoft.com/office/drawing/2014/main" id="{6D5E3007-8137-4D68-9876-7551AF7EDAA0}"/>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58">
              <a:extLst>
                <a:ext uri="{FF2B5EF4-FFF2-40B4-BE49-F238E27FC236}">
                  <a16:creationId xmlns:a16="http://schemas.microsoft.com/office/drawing/2014/main" id="{EA60899C-25A8-4611-AE0D-E452F47C9B22}"/>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59">
              <a:extLst>
                <a:ext uri="{FF2B5EF4-FFF2-40B4-BE49-F238E27FC236}">
                  <a16:creationId xmlns:a16="http://schemas.microsoft.com/office/drawing/2014/main" id="{3DAF8A12-6C86-4E06-8284-88AE978ADA6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60">
              <a:extLst>
                <a:ext uri="{FF2B5EF4-FFF2-40B4-BE49-F238E27FC236}">
                  <a16:creationId xmlns:a16="http://schemas.microsoft.com/office/drawing/2014/main" id="{5E1FBF09-7153-4F1C-8E68-E1C6FEDC3B03}"/>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61">
              <a:extLst>
                <a:ext uri="{FF2B5EF4-FFF2-40B4-BE49-F238E27FC236}">
                  <a16:creationId xmlns:a16="http://schemas.microsoft.com/office/drawing/2014/main" id="{89C45662-A804-46FF-9D56-B70AAD3CABCA}"/>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62">
              <a:extLst>
                <a:ext uri="{FF2B5EF4-FFF2-40B4-BE49-F238E27FC236}">
                  <a16:creationId xmlns:a16="http://schemas.microsoft.com/office/drawing/2014/main" id="{51EC8995-2522-4BFD-847C-21EAE7D9166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63">
              <a:extLst>
                <a:ext uri="{FF2B5EF4-FFF2-40B4-BE49-F238E27FC236}">
                  <a16:creationId xmlns:a16="http://schemas.microsoft.com/office/drawing/2014/main" id="{4B0124E6-56F6-4740-B889-0FFBC3E0A278}"/>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64">
              <a:extLst>
                <a:ext uri="{FF2B5EF4-FFF2-40B4-BE49-F238E27FC236}">
                  <a16:creationId xmlns:a16="http://schemas.microsoft.com/office/drawing/2014/main" id="{610DD7F1-6CF1-4BBF-9AEB-A1C46913CA50}"/>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65">
              <a:extLst>
                <a:ext uri="{FF2B5EF4-FFF2-40B4-BE49-F238E27FC236}">
                  <a16:creationId xmlns:a16="http://schemas.microsoft.com/office/drawing/2014/main" id="{9C088846-C072-42AA-85B4-3FAA45D7D90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66">
              <a:extLst>
                <a:ext uri="{FF2B5EF4-FFF2-40B4-BE49-F238E27FC236}">
                  <a16:creationId xmlns:a16="http://schemas.microsoft.com/office/drawing/2014/main" id="{121C5525-52B3-430D-A0CB-9A64CAF46F5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67">
              <a:extLst>
                <a:ext uri="{FF2B5EF4-FFF2-40B4-BE49-F238E27FC236}">
                  <a16:creationId xmlns:a16="http://schemas.microsoft.com/office/drawing/2014/main" id="{1327A370-6CE1-40BF-B447-B8CDD1FBE301}"/>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68">
              <a:extLst>
                <a:ext uri="{FF2B5EF4-FFF2-40B4-BE49-F238E27FC236}">
                  <a16:creationId xmlns:a16="http://schemas.microsoft.com/office/drawing/2014/main" id="{916E06C2-9EDC-4A95-A29F-8F67FF8F174B}"/>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69">
              <a:extLst>
                <a:ext uri="{FF2B5EF4-FFF2-40B4-BE49-F238E27FC236}">
                  <a16:creationId xmlns:a16="http://schemas.microsoft.com/office/drawing/2014/main" id="{19014BBA-9472-4F2A-BB51-04F3FD4FDF7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70">
              <a:extLst>
                <a:ext uri="{FF2B5EF4-FFF2-40B4-BE49-F238E27FC236}">
                  <a16:creationId xmlns:a16="http://schemas.microsoft.com/office/drawing/2014/main" id="{15A7F51E-73F7-41AC-A7D6-5B135F993E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71">
              <a:extLst>
                <a:ext uri="{FF2B5EF4-FFF2-40B4-BE49-F238E27FC236}">
                  <a16:creationId xmlns:a16="http://schemas.microsoft.com/office/drawing/2014/main" id="{0B2E6940-10DC-4465-B91B-BBFBCA50833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72">
              <a:extLst>
                <a:ext uri="{FF2B5EF4-FFF2-40B4-BE49-F238E27FC236}">
                  <a16:creationId xmlns:a16="http://schemas.microsoft.com/office/drawing/2014/main" id="{57CF51B3-86D8-4476-9F1E-0D6D28465936}"/>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73">
              <a:extLst>
                <a:ext uri="{FF2B5EF4-FFF2-40B4-BE49-F238E27FC236}">
                  <a16:creationId xmlns:a16="http://schemas.microsoft.com/office/drawing/2014/main" id="{BFCE5C9D-245C-460E-938A-577CDEA38285}"/>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74">
              <a:extLst>
                <a:ext uri="{FF2B5EF4-FFF2-40B4-BE49-F238E27FC236}">
                  <a16:creationId xmlns:a16="http://schemas.microsoft.com/office/drawing/2014/main" id="{16FD6DD3-C72C-42CF-8A4F-C39F45A2683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75">
              <a:extLst>
                <a:ext uri="{FF2B5EF4-FFF2-40B4-BE49-F238E27FC236}">
                  <a16:creationId xmlns:a16="http://schemas.microsoft.com/office/drawing/2014/main" id="{F4BDAC68-F6B2-47D1-9F84-D40CEC999B7C}"/>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76">
              <a:extLst>
                <a:ext uri="{FF2B5EF4-FFF2-40B4-BE49-F238E27FC236}">
                  <a16:creationId xmlns:a16="http://schemas.microsoft.com/office/drawing/2014/main" id="{D5F09ABF-BE75-412C-8A14-736E37B4600E}"/>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77">
              <a:extLst>
                <a:ext uri="{FF2B5EF4-FFF2-40B4-BE49-F238E27FC236}">
                  <a16:creationId xmlns:a16="http://schemas.microsoft.com/office/drawing/2014/main" id="{A4B58EE2-18A9-4553-B8F2-43AB72A646FD}"/>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78">
              <a:extLst>
                <a:ext uri="{FF2B5EF4-FFF2-40B4-BE49-F238E27FC236}">
                  <a16:creationId xmlns:a16="http://schemas.microsoft.com/office/drawing/2014/main" id="{9CE3BB0B-6D1D-477A-AD49-48BD0DFFD15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79">
              <a:extLst>
                <a:ext uri="{FF2B5EF4-FFF2-40B4-BE49-F238E27FC236}">
                  <a16:creationId xmlns:a16="http://schemas.microsoft.com/office/drawing/2014/main" id="{FA7155F9-B839-4F87-95B7-5FBE85220FE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80">
              <a:extLst>
                <a:ext uri="{FF2B5EF4-FFF2-40B4-BE49-F238E27FC236}">
                  <a16:creationId xmlns:a16="http://schemas.microsoft.com/office/drawing/2014/main" id="{38DF727B-9256-431C-9D38-349DDE2D7D99}"/>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81">
              <a:extLst>
                <a:ext uri="{FF2B5EF4-FFF2-40B4-BE49-F238E27FC236}">
                  <a16:creationId xmlns:a16="http://schemas.microsoft.com/office/drawing/2014/main" id="{932C0915-A00F-4BEE-AFC3-DCCEF244545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82">
              <a:extLst>
                <a:ext uri="{FF2B5EF4-FFF2-40B4-BE49-F238E27FC236}">
                  <a16:creationId xmlns:a16="http://schemas.microsoft.com/office/drawing/2014/main" id="{3830AA86-63A1-4497-A733-1387B42C72F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83">
              <a:extLst>
                <a:ext uri="{FF2B5EF4-FFF2-40B4-BE49-F238E27FC236}">
                  <a16:creationId xmlns:a16="http://schemas.microsoft.com/office/drawing/2014/main" id="{EE64EDF5-C62D-482A-93F7-335C66C44CD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84">
              <a:extLst>
                <a:ext uri="{FF2B5EF4-FFF2-40B4-BE49-F238E27FC236}">
                  <a16:creationId xmlns:a16="http://schemas.microsoft.com/office/drawing/2014/main" id="{2058109E-1D4C-4EB8-B792-B7C96F1CD79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85">
              <a:extLst>
                <a:ext uri="{FF2B5EF4-FFF2-40B4-BE49-F238E27FC236}">
                  <a16:creationId xmlns:a16="http://schemas.microsoft.com/office/drawing/2014/main" id="{40BBFDCB-00F0-4D5B-88EB-D6CE09D544C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86">
              <a:extLst>
                <a:ext uri="{FF2B5EF4-FFF2-40B4-BE49-F238E27FC236}">
                  <a16:creationId xmlns:a16="http://schemas.microsoft.com/office/drawing/2014/main" id="{711299C7-A346-4FC5-93D9-0C6A4D2D6EEB}"/>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87">
              <a:extLst>
                <a:ext uri="{FF2B5EF4-FFF2-40B4-BE49-F238E27FC236}">
                  <a16:creationId xmlns:a16="http://schemas.microsoft.com/office/drawing/2014/main" id="{D8366FE8-7DFA-4C4D-8A6F-29E4CABA0B04}"/>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188">
              <a:extLst>
                <a:ext uri="{FF2B5EF4-FFF2-40B4-BE49-F238E27FC236}">
                  <a16:creationId xmlns:a16="http://schemas.microsoft.com/office/drawing/2014/main" id="{0EEEA118-CE63-4BBB-90CF-A26333DC5642}"/>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89">
              <a:extLst>
                <a:ext uri="{FF2B5EF4-FFF2-40B4-BE49-F238E27FC236}">
                  <a16:creationId xmlns:a16="http://schemas.microsoft.com/office/drawing/2014/main" id="{637F60AE-73D1-4CDA-A937-6409C8A60A5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90">
              <a:extLst>
                <a:ext uri="{FF2B5EF4-FFF2-40B4-BE49-F238E27FC236}">
                  <a16:creationId xmlns:a16="http://schemas.microsoft.com/office/drawing/2014/main" id="{84392C82-5710-493B-8334-D746C30CAAE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91">
              <a:extLst>
                <a:ext uri="{FF2B5EF4-FFF2-40B4-BE49-F238E27FC236}">
                  <a16:creationId xmlns:a16="http://schemas.microsoft.com/office/drawing/2014/main" id="{C1A7B6A1-2BD7-43AA-9882-733FA962030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92">
              <a:extLst>
                <a:ext uri="{FF2B5EF4-FFF2-40B4-BE49-F238E27FC236}">
                  <a16:creationId xmlns:a16="http://schemas.microsoft.com/office/drawing/2014/main" id="{71D0A428-F5B0-456E-919D-78178373589D}"/>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93">
              <a:extLst>
                <a:ext uri="{FF2B5EF4-FFF2-40B4-BE49-F238E27FC236}">
                  <a16:creationId xmlns:a16="http://schemas.microsoft.com/office/drawing/2014/main" id="{29AD57E0-7AAC-4979-8744-5B8E132351D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94">
              <a:extLst>
                <a:ext uri="{FF2B5EF4-FFF2-40B4-BE49-F238E27FC236}">
                  <a16:creationId xmlns:a16="http://schemas.microsoft.com/office/drawing/2014/main" id="{62F9D05D-6D07-42D9-9FDC-FB701DC787A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95">
              <a:extLst>
                <a:ext uri="{FF2B5EF4-FFF2-40B4-BE49-F238E27FC236}">
                  <a16:creationId xmlns:a16="http://schemas.microsoft.com/office/drawing/2014/main" id="{38E86128-6A47-4D9D-A46D-3A80FA7D5E79}"/>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96">
              <a:extLst>
                <a:ext uri="{FF2B5EF4-FFF2-40B4-BE49-F238E27FC236}">
                  <a16:creationId xmlns:a16="http://schemas.microsoft.com/office/drawing/2014/main" id="{1804149E-EBE0-47C8-AF29-AA8F81D21D04}"/>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97">
              <a:extLst>
                <a:ext uri="{FF2B5EF4-FFF2-40B4-BE49-F238E27FC236}">
                  <a16:creationId xmlns:a16="http://schemas.microsoft.com/office/drawing/2014/main" id="{80840F35-74AF-4820-894D-991B87A9DD5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98">
              <a:extLst>
                <a:ext uri="{FF2B5EF4-FFF2-40B4-BE49-F238E27FC236}">
                  <a16:creationId xmlns:a16="http://schemas.microsoft.com/office/drawing/2014/main" id="{F1A719D6-1133-4F9D-B56C-F7834615148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9">
              <a:extLst>
                <a:ext uri="{FF2B5EF4-FFF2-40B4-BE49-F238E27FC236}">
                  <a16:creationId xmlns:a16="http://schemas.microsoft.com/office/drawing/2014/main" id="{2E02266C-B725-4A62-8994-2C7C8195B0B8}"/>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00">
              <a:extLst>
                <a:ext uri="{FF2B5EF4-FFF2-40B4-BE49-F238E27FC236}">
                  <a16:creationId xmlns:a16="http://schemas.microsoft.com/office/drawing/2014/main" id="{E31B604B-364A-45F5-B39B-2741C9C8B91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01">
              <a:extLst>
                <a:ext uri="{FF2B5EF4-FFF2-40B4-BE49-F238E27FC236}">
                  <a16:creationId xmlns:a16="http://schemas.microsoft.com/office/drawing/2014/main" id="{BD93346F-13FE-4879-96A4-E6D4C5FD977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02">
              <a:extLst>
                <a:ext uri="{FF2B5EF4-FFF2-40B4-BE49-F238E27FC236}">
                  <a16:creationId xmlns:a16="http://schemas.microsoft.com/office/drawing/2014/main" id="{CA8B1574-B7C3-4E5B-8EA7-EA4FF3E1649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03">
              <a:extLst>
                <a:ext uri="{FF2B5EF4-FFF2-40B4-BE49-F238E27FC236}">
                  <a16:creationId xmlns:a16="http://schemas.microsoft.com/office/drawing/2014/main" id="{DCC9E986-6074-40AE-9068-2F75314C923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04">
              <a:extLst>
                <a:ext uri="{FF2B5EF4-FFF2-40B4-BE49-F238E27FC236}">
                  <a16:creationId xmlns:a16="http://schemas.microsoft.com/office/drawing/2014/main" id="{468001D6-EDA5-423B-B20A-7FA0F1CA3169}"/>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05">
              <a:extLst>
                <a:ext uri="{FF2B5EF4-FFF2-40B4-BE49-F238E27FC236}">
                  <a16:creationId xmlns:a16="http://schemas.microsoft.com/office/drawing/2014/main" id="{949EEEF7-68C8-46B0-B9D6-3DCEA14D8D0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06">
              <a:extLst>
                <a:ext uri="{FF2B5EF4-FFF2-40B4-BE49-F238E27FC236}">
                  <a16:creationId xmlns:a16="http://schemas.microsoft.com/office/drawing/2014/main" id="{CDD26331-23FC-4DD7-87E5-8F2FC47369C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07">
              <a:extLst>
                <a:ext uri="{FF2B5EF4-FFF2-40B4-BE49-F238E27FC236}">
                  <a16:creationId xmlns:a16="http://schemas.microsoft.com/office/drawing/2014/main" id="{BA6A4865-1A3F-4B55-973D-B327A4E92C1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08">
              <a:extLst>
                <a:ext uri="{FF2B5EF4-FFF2-40B4-BE49-F238E27FC236}">
                  <a16:creationId xmlns:a16="http://schemas.microsoft.com/office/drawing/2014/main" id="{9C2D34CF-0D5E-42CB-BB3C-0D4BBF5C9EE3}"/>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09">
              <a:extLst>
                <a:ext uri="{FF2B5EF4-FFF2-40B4-BE49-F238E27FC236}">
                  <a16:creationId xmlns:a16="http://schemas.microsoft.com/office/drawing/2014/main" id="{4FA0045C-399F-4799-AB9A-6E3FC8656050}"/>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10">
              <a:extLst>
                <a:ext uri="{FF2B5EF4-FFF2-40B4-BE49-F238E27FC236}">
                  <a16:creationId xmlns:a16="http://schemas.microsoft.com/office/drawing/2014/main" id="{5645F95E-353A-42F7-B039-7A6C10E92E5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11">
              <a:extLst>
                <a:ext uri="{FF2B5EF4-FFF2-40B4-BE49-F238E27FC236}">
                  <a16:creationId xmlns:a16="http://schemas.microsoft.com/office/drawing/2014/main" id="{573CA85A-C69B-4B1E-90DD-9DF1FC42FF03}"/>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12">
              <a:extLst>
                <a:ext uri="{FF2B5EF4-FFF2-40B4-BE49-F238E27FC236}">
                  <a16:creationId xmlns:a16="http://schemas.microsoft.com/office/drawing/2014/main" id="{0D0EF2F6-67A6-43B9-9BB9-5026074CB7CE}"/>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13">
              <a:extLst>
                <a:ext uri="{FF2B5EF4-FFF2-40B4-BE49-F238E27FC236}">
                  <a16:creationId xmlns:a16="http://schemas.microsoft.com/office/drawing/2014/main" id="{F0A77C09-B62B-4650-9407-DD2807FCA23E}"/>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14">
              <a:extLst>
                <a:ext uri="{FF2B5EF4-FFF2-40B4-BE49-F238E27FC236}">
                  <a16:creationId xmlns:a16="http://schemas.microsoft.com/office/drawing/2014/main" id="{1B78E498-BD00-4AD2-BDC3-8D79297E9842}"/>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15">
              <a:extLst>
                <a:ext uri="{FF2B5EF4-FFF2-40B4-BE49-F238E27FC236}">
                  <a16:creationId xmlns:a16="http://schemas.microsoft.com/office/drawing/2014/main" id="{694F895A-2A7E-4AF4-9FAA-E4D1486B35B8}"/>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16">
              <a:extLst>
                <a:ext uri="{FF2B5EF4-FFF2-40B4-BE49-F238E27FC236}">
                  <a16:creationId xmlns:a16="http://schemas.microsoft.com/office/drawing/2014/main" id="{D6C794DB-B1F5-4780-A7A2-F670B74CB75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17">
              <a:extLst>
                <a:ext uri="{FF2B5EF4-FFF2-40B4-BE49-F238E27FC236}">
                  <a16:creationId xmlns:a16="http://schemas.microsoft.com/office/drawing/2014/main" id="{1BFEE2C0-758D-4FC6-BDB8-EE9C1C0EC59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18">
              <a:extLst>
                <a:ext uri="{FF2B5EF4-FFF2-40B4-BE49-F238E27FC236}">
                  <a16:creationId xmlns:a16="http://schemas.microsoft.com/office/drawing/2014/main" id="{D5EFF833-86A3-422B-98A8-B913DC70B51C}"/>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19">
              <a:extLst>
                <a:ext uri="{FF2B5EF4-FFF2-40B4-BE49-F238E27FC236}">
                  <a16:creationId xmlns:a16="http://schemas.microsoft.com/office/drawing/2014/main" id="{9B9C7706-2A3A-4F4C-8F6D-4A12C8B1E20D}"/>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20">
              <a:extLst>
                <a:ext uri="{FF2B5EF4-FFF2-40B4-BE49-F238E27FC236}">
                  <a16:creationId xmlns:a16="http://schemas.microsoft.com/office/drawing/2014/main" id="{B3A23B4B-95E0-432D-8239-4D8D099C4E1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21">
              <a:extLst>
                <a:ext uri="{FF2B5EF4-FFF2-40B4-BE49-F238E27FC236}">
                  <a16:creationId xmlns:a16="http://schemas.microsoft.com/office/drawing/2014/main" id="{EDFE4DBF-96FB-4219-AA6A-D668D34F61FA}"/>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22">
              <a:extLst>
                <a:ext uri="{FF2B5EF4-FFF2-40B4-BE49-F238E27FC236}">
                  <a16:creationId xmlns:a16="http://schemas.microsoft.com/office/drawing/2014/main" id="{27521637-E7EE-474B-B89D-C3603CD8B627}"/>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23">
              <a:extLst>
                <a:ext uri="{FF2B5EF4-FFF2-40B4-BE49-F238E27FC236}">
                  <a16:creationId xmlns:a16="http://schemas.microsoft.com/office/drawing/2014/main" id="{629D20D5-7600-4F8C-9AA9-6FE64AF7B73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24">
              <a:extLst>
                <a:ext uri="{FF2B5EF4-FFF2-40B4-BE49-F238E27FC236}">
                  <a16:creationId xmlns:a16="http://schemas.microsoft.com/office/drawing/2014/main" id="{D4BF12D0-D0DE-40B8-B90A-15DCE976D6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25">
              <a:extLst>
                <a:ext uri="{FF2B5EF4-FFF2-40B4-BE49-F238E27FC236}">
                  <a16:creationId xmlns:a16="http://schemas.microsoft.com/office/drawing/2014/main" id="{93B98AC0-0BB4-47B2-A925-3433FBB43EB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26">
              <a:extLst>
                <a:ext uri="{FF2B5EF4-FFF2-40B4-BE49-F238E27FC236}">
                  <a16:creationId xmlns:a16="http://schemas.microsoft.com/office/drawing/2014/main" id="{5B7DA41B-6886-480F-A9ED-95CF9C39A365}"/>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27">
              <a:extLst>
                <a:ext uri="{FF2B5EF4-FFF2-40B4-BE49-F238E27FC236}">
                  <a16:creationId xmlns:a16="http://schemas.microsoft.com/office/drawing/2014/main" id="{03C384EA-47FC-47A8-BEBC-5D17C3AB17B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28">
              <a:extLst>
                <a:ext uri="{FF2B5EF4-FFF2-40B4-BE49-F238E27FC236}">
                  <a16:creationId xmlns:a16="http://schemas.microsoft.com/office/drawing/2014/main" id="{1B6A23A6-8D81-4CC9-9924-67401EAC1155}"/>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29">
              <a:extLst>
                <a:ext uri="{FF2B5EF4-FFF2-40B4-BE49-F238E27FC236}">
                  <a16:creationId xmlns:a16="http://schemas.microsoft.com/office/drawing/2014/main" id="{0AD833A3-96F9-4E45-95E7-B6A8508F678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30">
              <a:extLst>
                <a:ext uri="{FF2B5EF4-FFF2-40B4-BE49-F238E27FC236}">
                  <a16:creationId xmlns:a16="http://schemas.microsoft.com/office/drawing/2014/main" id="{563A321F-230B-442F-86A2-6BAF37C9795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31">
              <a:extLst>
                <a:ext uri="{FF2B5EF4-FFF2-40B4-BE49-F238E27FC236}">
                  <a16:creationId xmlns:a16="http://schemas.microsoft.com/office/drawing/2014/main" id="{B6EBBB10-383E-4E11-9A77-4A32F342FAA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32">
              <a:extLst>
                <a:ext uri="{FF2B5EF4-FFF2-40B4-BE49-F238E27FC236}">
                  <a16:creationId xmlns:a16="http://schemas.microsoft.com/office/drawing/2014/main" id="{7AEB620D-ABA1-4E1A-8987-59B31655EE6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33">
              <a:extLst>
                <a:ext uri="{FF2B5EF4-FFF2-40B4-BE49-F238E27FC236}">
                  <a16:creationId xmlns:a16="http://schemas.microsoft.com/office/drawing/2014/main" id="{26B03ED1-0F5A-481F-9130-B9D9442A197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34">
              <a:extLst>
                <a:ext uri="{FF2B5EF4-FFF2-40B4-BE49-F238E27FC236}">
                  <a16:creationId xmlns:a16="http://schemas.microsoft.com/office/drawing/2014/main" id="{AAB04603-E942-4B79-9B3F-146C1D793C8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35">
              <a:extLst>
                <a:ext uri="{FF2B5EF4-FFF2-40B4-BE49-F238E27FC236}">
                  <a16:creationId xmlns:a16="http://schemas.microsoft.com/office/drawing/2014/main" id="{D85C40DD-58AE-4735-A084-A857721DED12}"/>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36">
              <a:extLst>
                <a:ext uri="{FF2B5EF4-FFF2-40B4-BE49-F238E27FC236}">
                  <a16:creationId xmlns:a16="http://schemas.microsoft.com/office/drawing/2014/main" id="{60D0609C-17EF-44EF-B161-94FAF00D7BC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37">
              <a:extLst>
                <a:ext uri="{FF2B5EF4-FFF2-40B4-BE49-F238E27FC236}">
                  <a16:creationId xmlns:a16="http://schemas.microsoft.com/office/drawing/2014/main" id="{FFE30D96-5A39-4218-A5DA-DBE78D4E52F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Oval 238">
              <a:extLst>
                <a:ext uri="{FF2B5EF4-FFF2-40B4-BE49-F238E27FC236}">
                  <a16:creationId xmlns:a16="http://schemas.microsoft.com/office/drawing/2014/main" id="{45F1453A-B69F-404F-AFC4-951F819C9A22}"/>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39">
              <a:extLst>
                <a:ext uri="{FF2B5EF4-FFF2-40B4-BE49-F238E27FC236}">
                  <a16:creationId xmlns:a16="http://schemas.microsoft.com/office/drawing/2014/main" id="{C43BFE23-6F14-4906-A4D4-D05C4ECB0F64}"/>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Oval 240">
              <a:extLst>
                <a:ext uri="{FF2B5EF4-FFF2-40B4-BE49-F238E27FC236}">
                  <a16:creationId xmlns:a16="http://schemas.microsoft.com/office/drawing/2014/main" id="{CC3362DC-C882-4AFF-8516-64B05058972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41">
              <a:extLst>
                <a:ext uri="{FF2B5EF4-FFF2-40B4-BE49-F238E27FC236}">
                  <a16:creationId xmlns:a16="http://schemas.microsoft.com/office/drawing/2014/main" id="{84937CA7-8190-4519-976D-4AD8EEB08E89}"/>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Oval 242">
              <a:extLst>
                <a:ext uri="{FF2B5EF4-FFF2-40B4-BE49-F238E27FC236}">
                  <a16:creationId xmlns:a16="http://schemas.microsoft.com/office/drawing/2014/main" id="{E5EA6F60-A701-465F-9348-B92DF6B5C9D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Oval 243">
              <a:extLst>
                <a:ext uri="{FF2B5EF4-FFF2-40B4-BE49-F238E27FC236}">
                  <a16:creationId xmlns:a16="http://schemas.microsoft.com/office/drawing/2014/main" id="{4F72D299-33F5-4AFB-9751-D9604E7B376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244">
              <a:extLst>
                <a:ext uri="{FF2B5EF4-FFF2-40B4-BE49-F238E27FC236}">
                  <a16:creationId xmlns:a16="http://schemas.microsoft.com/office/drawing/2014/main" id="{1D8E2E17-A02D-412E-8670-C43FFE1D399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245">
              <a:extLst>
                <a:ext uri="{FF2B5EF4-FFF2-40B4-BE49-F238E27FC236}">
                  <a16:creationId xmlns:a16="http://schemas.microsoft.com/office/drawing/2014/main" id="{F4663CB8-7F34-4E95-BE8E-1E47CC27B5E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Oval 246">
              <a:extLst>
                <a:ext uri="{FF2B5EF4-FFF2-40B4-BE49-F238E27FC236}">
                  <a16:creationId xmlns:a16="http://schemas.microsoft.com/office/drawing/2014/main" id="{10EBAFD7-7E73-4CDF-9281-BAD125B407A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Oval 247">
              <a:extLst>
                <a:ext uri="{FF2B5EF4-FFF2-40B4-BE49-F238E27FC236}">
                  <a16:creationId xmlns:a16="http://schemas.microsoft.com/office/drawing/2014/main" id="{5326F04A-FF4D-4EFA-BE62-98458B00F95B}"/>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1" name="Picture Placeholder 2">
            <a:extLst>
              <a:ext uri="{FF2B5EF4-FFF2-40B4-BE49-F238E27FC236}">
                <a16:creationId xmlns:a16="http://schemas.microsoft.com/office/drawing/2014/main" id="{C7353AC5-A8F9-47F9-BA93-27C20C6B673C}"/>
              </a:ext>
            </a:extLst>
          </p:cNvPr>
          <p:cNvSpPr>
            <a:spLocks noGrp="1"/>
          </p:cNvSpPr>
          <p:nvPr>
            <p:ph type="pic" sz="quarter" idx="19"/>
          </p:nvPr>
        </p:nvSpPr>
        <p:spPr>
          <a:xfrm>
            <a:off x="6091162" y="2358787"/>
            <a:ext cx="4784394" cy="2994302"/>
          </a:xfrm>
          <a:prstGeom prst="rect">
            <a:avLst/>
          </a:prstGeom>
        </p:spPr>
        <p:txBody>
          <a:bodyPr/>
          <a:lstStyle/>
          <a:p>
            <a:endParaRPr lang="en-US"/>
          </a:p>
        </p:txBody>
      </p:sp>
      <p:cxnSp>
        <p:nvCxnSpPr>
          <p:cNvPr id="232" name="Straight Connector 231">
            <a:extLst>
              <a:ext uri="{FF2B5EF4-FFF2-40B4-BE49-F238E27FC236}">
                <a16:creationId xmlns:a16="http://schemas.microsoft.com/office/drawing/2014/main" id="{3CE97083-65E7-494A-BFAF-06A9DEDFDC96}"/>
              </a:ext>
            </a:extLst>
          </p:cNvPr>
          <p:cNvCxnSpPr/>
          <p:nvPr userDrawn="1"/>
        </p:nvCxnSpPr>
        <p:spPr>
          <a:xfrm>
            <a:off x="3553563" y="6404706"/>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6CBD28A9-D0BE-40CF-BEA3-BDD7D2707D96}"/>
              </a:ext>
            </a:extLst>
          </p:cNvPr>
          <p:cNvSpPr txBox="1"/>
          <p:nvPr userDrawn="1"/>
        </p:nvSpPr>
        <p:spPr>
          <a:xfrm>
            <a:off x="1201915" y="6304662"/>
            <a:ext cx="246561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spc="-50" baseline="0" dirty="0">
                <a:solidFill>
                  <a:schemeClr val="tx1">
                    <a:lumMod val="75000"/>
                    <a:lumOff val="25000"/>
                  </a:schemeClr>
                </a:solidFill>
                <a:latin typeface="+mn-lt"/>
              </a:rPr>
              <a:t>Minimal Presentation</a:t>
            </a:r>
            <a:endParaRPr lang="en-US" sz="1700" b="1" kern="1200" spc="-50" baseline="0" dirty="0">
              <a:solidFill>
                <a:schemeClr val="tx1">
                  <a:lumMod val="75000"/>
                  <a:lumOff val="25000"/>
                </a:schemeClr>
              </a:solidFill>
              <a:latin typeface="+mn-lt"/>
              <a:ea typeface="+mn-ea"/>
              <a:cs typeface="+mn-cs"/>
            </a:endParaRPr>
          </a:p>
        </p:txBody>
      </p:sp>
      <p:sp>
        <p:nvSpPr>
          <p:cNvPr id="234" name="Slide Number Placeholder 13">
            <a:extLst>
              <a:ext uri="{FF2B5EF4-FFF2-40B4-BE49-F238E27FC236}">
                <a16:creationId xmlns:a16="http://schemas.microsoft.com/office/drawing/2014/main" id="{50C2F9C9-DFC7-4470-AE4D-89392E5D9945}"/>
              </a:ext>
            </a:extLst>
          </p:cNvPr>
          <p:cNvSpPr>
            <a:spLocks noGrp="1"/>
          </p:cNvSpPr>
          <p:nvPr>
            <p:ph type="sldNum" sz="quarter" idx="4"/>
          </p:nvPr>
        </p:nvSpPr>
        <p:spPr>
          <a:xfrm>
            <a:off x="3656361" y="6365670"/>
            <a:ext cx="474823" cy="226714"/>
          </a:xfrm>
          <a:prstGeom prst="rect">
            <a:avLst/>
          </a:prstGeom>
        </p:spPr>
        <p:txBody>
          <a:bodyPr vert="horz" lIns="91440" tIns="45720" rIns="91440" bIns="45720" rtlCol="0" anchor="ctr"/>
          <a:lstStyle>
            <a:lvl1pPr algn="ctr">
              <a:defRPr sz="1200" b="1">
                <a:solidFill>
                  <a:schemeClr val="accent2"/>
                </a:solidFill>
              </a:defRPr>
            </a:lvl1pPr>
          </a:lstStyle>
          <a:p>
            <a:fld id="{1F70EEBF-E97C-49FF-B05B-3B4D348638DC}" type="slidenum">
              <a:rPr lang="en-US" smtClean="0"/>
              <a:pPr/>
              <a:t>‹#›</a:t>
            </a:fld>
            <a:endParaRPr lang="en-US" dirty="0"/>
          </a:p>
        </p:txBody>
      </p:sp>
      <p:cxnSp>
        <p:nvCxnSpPr>
          <p:cNvPr id="235" name="Straight Connector 234">
            <a:extLst>
              <a:ext uri="{FF2B5EF4-FFF2-40B4-BE49-F238E27FC236}">
                <a16:creationId xmlns:a16="http://schemas.microsoft.com/office/drawing/2014/main" id="{28C6F8E5-CBB5-4DF0-B5B4-2CE2F65DE175}"/>
              </a:ext>
            </a:extLst>
          </p:cNvPr>
          <p:cNvCxnSpPr/>
          <p:nvPr userDrawn="1"/>
        </p:nvCxnSpPr>
        <p:spPr>
          <a:xfrm>
            <a:off x="3750030" y="6594829"/>
            <a:ext cx="29289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6" name="Freeform 6">
            <a:extLst>
              <a:ext uri="{FF2B5EF4-FFF2-40B4-BE49-F238E27FC236}">
                <a16:creationId xmlns:a16="http://schemas.microsoft.com/office/drawing/2014/main" id="{153BEA81-3BA0-4227-9B26-FC6E79A1D212}"/>
              </a:ext>
            </a:extLst>
          </p:cNvPr>
          <p:cNvSpPr>
            <a:spLocks noEditPoints="1"/>
          </p:cNvSpPr>
          <p:nvPr userDrawn="1"/>
        </p:nvSpPr>
        <p:spPr bwMode="auto">
          <a:xfrm>
            <a:off x="921787" y="6362293"/>
            <a:ext cx="280473" cy="254119"/>
          </a:xfrm>
          <a:custGeom>
            <a:avLst/>
            <a:gdLst>
              <a:gd name="T0" fmla="*/ 657 w 893"/>
              <a:gd name="T1" fmla="*/ 654 h 890"/>
              <a:gd name="T2" fmla="*/ 401 w 893"/>
              <a:gd name="T3" fmla="*/ 654 h 890"/>
              <a:gd name="T4" fmla="*/ 401 w 893"/>
              <a:gd name="T5" fmla="*/ 532 h 890"/>
              <a:gd name="T6" fmla="*/ 533 w 893"/>
              <a:gd name="T7" fmla="*/ 532 h 890"/>
              <a:gd name="T8" fmla="*/ 533 w 893"/>
              <a:gd name="T9" fmla="*/ 399 h 890"/>
              <a:gd name="T10" fmla="*/ 657 w 893"/>
              <a:gd name="T11" fmla="*/ 399 h 890"/>
              <a:gd name="T12" fmla="*/ 657 w 893"/>
              <a:gd name="T13" fmla="*/ 654 h 890"/>
              <a:gd name="T14" fmla="*/ 198 w 893"/>
              <a:gd name="T15" fmla="*/ 532 h 890"/>
              <a:gd name="T16" fmla="*/ 124 w 893"/>
              <a:gd name="T17" fmla="*/ 532 h 890"/>
              <a:gd name="T18" fmla="*/ 124 w 893"/>
              <a:gd name="T19" fmla="*/ 124 h 890"/>
              <a:gd name="T20" fmla="*/ 533 w 893"/>
              <a:gd name="T21" fmla="*/ 124 h 890"/>
              <a:gd name="T22" fmla="*/ 533 w 893"/>
              <a:gd name="T23" fmla="*/ 198 h 890"/>
              <a:gd name="T24" fmla="*/ 657 w 893"/>
              <a:gd name="T25" fmla="*/ 198 h 890"/>
              <a:gd name="T26" fmla="*/ 657 w 893"/>
              <a:gd name="T27" fmla="*/ 0 h 890"/>
              <a:gd name="T28" fmla="*/ 0 w 893"/>
              <a:gd name="T29" fmla="*/ 0 h 890"/>
              <a:gd name="T30" fmla="*/ 0 w 893"/>
              <a:gd name="T31" fmla="*/ 654 h 890"/>
              <a:gd name="T32" fmla="*/ 198 w 893"/>
              <a:gd name="T33" fmla="*/ 654 h 890"/>
              <a:gd name="T34" fmla="*/ 198 w 893"/>
              <a:gd name="T35" fmla="*/ 532 h 890"/>
              <a:gd name="T36" fmla="*/ 239 w 893"/>
              <a:gd name="T37" fmla="*/ 236 h 890"/>
              <a:gd name="T38" fmla="*/ 893 w 893"/>
              <a:gd name="T39" fmla="*/ 236 h 890"/>
              <a:gd name="T40" fmla="*/ 893 w 893"/>
              <a:gd name="T41" fmla="*/ 890 h 890"/>
              <a:gd name="T42" fmla="*/ 239 w 893"/>
              <a:gd name="T43" fmla="*/ 890 h 890"/>
              <a:gd name="T44" fmla="*/ 239 w 893"/>
              <a:gd name="T45" fmla="*/ 236 h 890"/>
              <a:gd name="T46" fmla="*/ 361 w 893"/>
              <a:gd name="T47" fmla="*/ 769 h 890"/>
              <a:gd name="T48" fmla="*/ 769 w 893"/>
              <a:gd name="T49" fmla="*/ 769 h 890"/>
              <a:gd name="T50" fmla="*/ 769 w 893"/>
              <a:gd name="T51" fmla="*/ 360 h 890"/>
              <a:gd name="T52" fmla="*/ 361 w 893"/>
              <a:gd name="T53" fmla="*/ 360 h 890"/>
              <a:gd name="T54" fmla="*/ 361 w 893"/>
              <a:gd name="T55" fmla="*/ 769 h 890"/>
              <a:gd name="T56" fmla="*/ 361 w 893"/>
              <a:gd name="T57" fmla="*/ 769 h 890"/>
              <a:gd name="T58" fmla="*/ 361 w 893"/>
              <a:gd name="T59" fmla="*/ 769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3" h="890">
                <a:moveTo>
                  <a:pt x="657" y="654"/>
                </a:moveTo>
                <a:lnTo>
                  <a:pt x="401" y="654"/>
                </a:lnTo>
                <a:lnTo>
                  <a:pt x="401" y="532"/>
                </a:lnTo>
                <a:lnTo>
                  <a:pt x="533" y="532"/>
                </a:lnTo>
                <a:lnTo>
                  <a:pt x="533" y="399"/>
                </a:lnTo>
                <a:lnTo>
                  <a:pt x="657" y="399"/>
                </a:lnTo>
                <a:lnTo>
                  <a:pt x="657" y="654"/>
                </a:lnTo>
                <a:moveTo>
                  <a:pt x="198" y="532"/>
                </a:moveTo>
                <a:lnTo>
                  <a:pt x="124" y="532"/>
                </a:lnTo>
                <a:lnTo>
                  <a:pt x="124" y="124"/>
                </a:lnTo>
                <a:lnTo>
                  <a:pt x="533" y="124"/>
                </a:lnTo>
                <a:lnTo>
                  <a:pt x="533" y="198"/>
                </a:lnTo>
                <a:lnTo>
                  <a:pt x="657" y="198"/>
                </a:lnTo>
                <a:lnTo>
                  <a:pt x="657" y="0"/>
                </a:lnTo>
                <a:lnTo>
                  <a:pt x="0" y="0"/>
                </a:lnTo>
                <a:lnTo>
                  <a:pt x="0" y="654"/>
                </a:lnTo>
                <a:lnTo>
                  <a:pt x="198" y="654"/>
                </a:lnTo>
                <a:lnTo>
                  <a:pt x="198" y="532"/>
                </a:lnTo>
                <a:moveTo>
                  <a:pt x="239" y="236"/>
                </a:moveTo>
                <a:lnTo>
                  <a:pt x="893" y="236"/>
                </a:lnTo>
                <a:lnTo>
                  <a:pt x="893" y="890"/>
                </a:lnTo>
                <a:lnTo>
                  <a:pt x="239" y="890"/>
                </a:lnTo>
                <a:lnTo>
                  <a:pt x="239" y="236"/>
                </a:lnTo>
                <a:moveTo>
                  <a:pt x="361" y="769"/>
                </a:moveTo>
                <a:lnTo>
                  <a:pt x="769" y="769"/>
                </a:lnTo>
                <a:lnTo>
                  <a:pt x="769" y="360"/>
                </a:lnTo>
                <a:lnTo>
                  <a:pt x="361" y="360"/>
                </a:lnTo>
                <a:lnTo>
                  <a:pt x="361" y="769"/>
                </a:lnTo>
                <a:moveTo>
                  <a:pt x="361" y="769"/>
                </a:moveTo>
                <a:lnTo>
                  <a:pt x="361" y="769"/>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426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B923-C5B2-4D85-A9C9-1C52EBB168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FB9009-4E2A-4185-A0B0-2B5BE3F8EB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8126B7-667E-4293-8925-665949D22DAD}"/>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5" name="Footer Placeholder 4">
            <a:extLst>
              <a:ext uri="{FF2B5EF4-FFF2-40B4-BE49-F238E27FC236}">
                <a16:creationId xmlns:a16="http://schemas.microsoft.com/office/drawing/2014/main" id="{2B07879F-3F48-4141-87A8-09EA9A31D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DD52B-4755-40C3-B274-154D32C00FBE}"/>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668515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3" y="2870635"/>
            <a:ext cx="5932223" cy="711081"/>
          </a:xfrm>
          <a:prstGeom prst="rect">
            <a:avLst/>
          </a:prstGeo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a:xfrm>
            <a:off x="838200" y="6356351"/>
            <a:ext cx="2743200" cy="365125"/>
          </a:xfrm>
          <a:prstGeom prst="rect">
            <a:avLst/>
          </a:prstGeom>
        </p:spPr>
        <p:txBody>
          <a:bodyPr/>
          <a:lstStyle>
            <a:lvl1pPr>
              <a:defRPr>
                <a:latin typeface="Open Sans" panose="020B0606030504020204" pitchFamily="34" charset="0"/>
              </a:defRPr>
            </a:lvl1pPr>
          </a:lstStyle>
          <a:p>
            <a:fld id="{425404F2-BE9A-4460-8815-8F645183555F}" type="datetimeFigureOut">
              <a:rPr lang="en-US" smtClean="0"/>
              <a:pPr/>
              <a:t>4/17/2026</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lvl1pPr>
              <a:defRPr>
                <a:latin typeface="Open Sans" panose="020B0606030504020204" pitchFamily="34" charset="0"/>
              </a:defRPr>
            </a:lvl1p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lvl1pPr>
              <a:defRPr>
                <a:latin typeface="Open Sans" panose="020B0606030504020204" pitchFamily="34" charset="0"/>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725507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C79E-205E-410E-A1BA-EC733DE8C6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1838E9-8090-4341-BE87-104AFF5929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7215A-95D3-453E-958F-3E166AB834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8CAB3B-092C-4159-BDE8-80CF5FBB291B}"/>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6" name="Footer Placeholder 5">
            <a:extLst>
              <a:ext uri="{FF2B5EF4-FFF2-40B4-BE49-F238E27FC236}">
                <a16:creationId xmlns:a16="http://schemas.microsoft.com/office/drawing/2014/main" id="{18033373-9558-4DEC-91C0-B317A195DF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C9DFD-6829-4A80-BCCC-2529E8EDFADC}"/>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312138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9B7E-6769-4B3C-BF21-E4F9286D5A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A16C63-1C0C-4AE9-89EF-E2270D7A7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334A47-8F80-49A5-9BC7-313E6832C6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4982ED-47F0-418D-A27B-380733827C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7CA3F2-2D40-47E8-8A9C-DCCF3CA192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6F9CA-1938-40B0-8F59-B9A3F4F0ADFC}"/>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8" name="Footer Placeholder 7">
            <a:extLst>
              <a:ext uri="{FF2B5EF4-FFF2-40B4-BE49-F238E27FC236}">
                <a16:creationId xmlns:a16="http://schemas.microsoft.com/office/drawing/2014/main" id="{D296CBB4-B214-4872-8E85-58D0A1C5B5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08ACE9-E68C-4FC5-8440-BA50979E8D8F}"/>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2682628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F2EB-3C69-4128-8A6C-8172F11A7D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44EA54-7112-405D-B76A-944006DA4122}"/>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4" name="Footer Placeholder 3">
            <a:extLst>
              <a:ext uri="{FF2B5EF4-FFF2-40B4-BE49-F238E27FC236}">
                <a16:creationId xmlns:a16="http://schemas.microsoft.com/office/drawing/2014/main" id="{357D14E4-CDCC-475E-BF3A-0322CF3AA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713680-6D83-4A31-8B91-BBC9060D919B}"/>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124356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8CE7AF-4457-470A-9B2C-A3B59C324246}"/>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3" name="Footer Placeholder 2">
            <a:extLst>
              <a:ext uri="{FF2B5EF4-FFF2-40B4-BE49-F238E27FC236}">
                <a16:creationId xmlns:a16="http://schemas.microsoft.com/office/drawing/2014/main" id="{943D854B-7E3B-4160-8F24-C32F17719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5C8B76-F3CF-4607-9A2B-B3C3D4D31FE5}"/>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399640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14D8-7094-43DB-AC11-001EAF7C0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82017F-C623-43F5-BFEB-E427056E8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323D43-0534-4D76-B8AA-3161F283C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AE31E2-8356-4D35-AFF8-7FDDE2904FF4}"/>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6" name="Footer Placeholder 5">
            <a:extLst>
              <a:ext uri="{FF2B5EF4-FFF2-40B4-BE49-F238E27FC236}">
                <a16:creationId xmlns:a16="http://schemas.microsoft.com/office/drawing/2014/main" id="{4732FEF9-3D81-4F29-961F-C9F6E08AEE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F758A-82BC-496B-8AFD-F48718377748}"/>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2181064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BFD6-1FED-4B15-8E64-3E072A6B6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8E7C80-90D1-4550-B7BE-27E7B3C81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F35C93-D8E3-4C91-846C-A1C533BBD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F6BCCA-5E26-492B-A55A-D6B1A951F336}"/>
              </a:ext>
            </a:extLst>
          </p:cNvPr>
          <p:cNvSpPr>
            <a:spLocks noGrp="1"/>
          </p:cNvSpPr>
          <p:nvPr>
            <p:ph type="dt" sz="half" idx="10"/>
          </p:nvPr>
        </p:nvSpPr>
        <p:spPr/>
        <p:txBody>
          <a:bodyPr/>
          <a:lstStyle/>
          <a:p>
            <a:fld id="{2C7AC534-C8C0-4646-AB00-95CE4ADA9387}" type="datetimeFigureOut">
              <a:rPr lang="en-US" smtClean="0"/>
              <a:t>4/17/2026</a:t>
            </a:fld>
            <a:endParaRPr lang="en-US"/>
          </a:p>
        </p:txBody>
      </p:sp>
      <p:sp>
        <p:nvSpPr>
          <p:cNvPr id="6" name="Footer Placeholder 5">
            <a:extLst>
              <a:ext uri="{FF2B5EF4-FFF2-40B4-BE49-F238E27FC236}">
                <a16:creationId xmlns:a16="http://schemas.microsoft.com/office/drawing/2014/main" id="{A97BF87B-2FBC-4498-926F-C03B2936DF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620C0-F5E4-48AD-B7DA-81152E320B6F}"/>
              </a:ext>
            </a:extLst>
          </p:cNvPr>
          <p:cNvSpPr>
            <a:spLocks noGrp="1"/>
          </p:cNvSpPr>
          <p:nvPr>
            <p:ph type="sldNum" sz="quarter" idx="12"/>
          </p:nvPr>
        </p:nvSpPr>
        <p:spPr/>
        <p:txBody>
          <a:bodyPr/>
          <a:lstStyle/>
          <a:p>
            <a:fld id="{BD4A9C55-1C59-46E4-BC20-6AA63105E980}" type="slidenum">
              <a:rPr lang="en-US" smtClean="0"/>
              <a:t>‹#›</a:t>
            </a:fld>
            <a:endParaRPr lang="en-US"/>
          </a:p>
        </p:txBody>
      </p:sp>
    </p:spTree>
    <p:extLst>
      <p:ext uri="{BB962C8B-B14F-4D97-AF65-F5344CB8AC3E}">
        <p14:creationId xmlns:p14="http://schemas.microsoft.com/office/powerpoint/2010/main" val="254924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E2B81-F2FB-4639-8506-F0134269EC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B269BE-7E0D-4489-A29B-C6CBADBA94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AA983-724F-4350-906F-87A8B8560E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AC534-C8C0-4646-AB00-95CE4ADA9387}" type="datetimeFigureOut">
              <a:rPr lang="en-US" smtClean="0"/>
              <a:t>4/17/2026</a:t>
            </a:fld>
            <a:endParaRPr lang="en-US"/>
          </a:p>
        </p:txBody>
      </p:sp>
      <p:sp>
        <p:nvSpPr>
          <p:cNvPr id="5" name="Footer Placeholder 4">
            <a:extLst>
              <a:ext uri="{FF2B5EF4-FFF2-40B4-BE49-F238E27FC236}">
                <a16:creationId xmlns:a16="http://schemas.microsoft.com/office/drawing/2014/main" id="{93FBD9A3-1F12-4E58-9416-828589564C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4919E5-3DB2-4AF3-A6AE-F8F4F5D8AA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A9C55-1C59-46E4-BC20-6AA63105E980}" type="slidenum">
              <a:rPr lang="en-US" smtClean="0"/>
              <a:t>‹#›</a:t>
            </a:fld>
            <a:endParaRPr lang="en-US"/>
          </a:p>
        </p:txBody>
      </p:sp>
    </p:spTree>
    <p:extLst>
      <p:ext uri="{BB962C8B-B14F-4D97-AF65-F5344CB8AC3E}">
        <p14:creationId xmlns:p14="http://schemas.microsoft.com/office/powerpoint/2010/main" val="3898723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esentation_2nd_page_temp_16_9.png"/>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020469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46" r:id="rId3"/>
    <p:sldLayoutId id="2147483747" r:id="rId4"/>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93274"/>
            <a:ext cx="10515600" cy="499456"/>
          </a:xfrm>
          <a:prstGeom prst="rect">
            <a:avLst/>
          </a:prstGeom>
        </p:spPr>
        <p:txBody>
          <a:bodyPr vert="horz" lIns="91440" tIns="45720" rIns="91440" bIns="45720" rtlCol="0" anchor="ctr">
            <a:normAutofit/>
          </a:bodyPr>
          <a:lstStyle/>
          <a:p>
            <a:r>
              <a:rPr lang="en-US" dirty="0"/>
              <a:t>Click to edit Master title style</a:t>
            </a:r>
          </a:p>
        </p:txBody>
      </p:sp>
      <p:sp>
        <p:nvSpPr>
          <p:cNvPr id="3" name="Footer Placeholder 2">
            <a:extLst>
              <a:ext uri="{FF2B5EF4-FFF2-40B4-BE49-F238E27FC236}">
                <a16:creationId xmlns:a16="http://schemas.microsoft.com/office/drawing/2014/main" id="{ED521280-44BC-4FB5-8C5F-8A6195855916}"/>
              </a:ext>
            </a:extLst>
          </p:cNvPr>
          <p:cNvSpPr>
            <a:spLocks noGrp="1"/>
          </p:cNvSpPr>
          <p:nvPr>
            <p:ph type="ftr" sz="quarter" idx="3"/>
          </p:nvPr>
        </p:nvSpPr>
        <p:spPr>
          <a:xfrm>
            <a:off x="6007100" y="6356350"/>
            <a:ext cx="2146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4" name="Slide Number Placeholder 3">
            <a:extLst>
              <a:ext uri="{FF2B5EF4-FFF2-40B4-BE49-F238E27FC236}">
                <a16:creationId xmlns:a16="http://schemas.microsoft.com/office/drawing/2014/main" id="{33D2B828-8C16-4F20-B586-A9D09493C3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32011-D481-45FB-9785-75D7E31F883E}" type="slidenum">
              <a:rPr lang="en-US" smtClean="0"/>
              <a:t>‹#›</a:t>
            </a:fld>
            <a:endParaRPr lang="en-US" dirty="0"/>
          </a:p>
        </p:txBody>
      </p:sp>
      <p:sp>
        <p:nvSpPr>
          <p:cNvPr id="6" name="Date Placeholder 5">
            <a:extLst>
              <a:ext uri="{FF2B5EF4-FFF2-40B4-BE49-F238E27FC236}">
                <a16:creationId xmlns:a16="http://schemas.microsoft.com/office/drawing/2014/main" id="{FF630509-4152-457F-85A4-1C58B4ECA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42002713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hf hdr="0" dt="0"/>
  <p:txStyles>
    <p:title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7.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8.xml"/><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hyperlink" Target="mailto:pfjuckem@usgs.g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jpe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notesSlide" Target="../notesSlides/notesSlide20.xml"/><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jpe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2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1.png"/><Relationship Id="rId3" Type="http://schemas.openxmlformats.org/officeDocument/2006/relationships/notesSlide" Target="../notesSlides/notesSlide21.xml"/><Relationship Id="rId7" Type="http://schemas.openxmlformats.org/officeDocument/2006/relationships/image" Target="../media/image60.png"/><Relationship Id="rId12"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0.png"/><Relationship Id="rId11" Type="http://schemas.openxmlformats.org/officeDocument/2006/relationships/image" Target="../media/image55.png"/><Relationship Id="rId5" Type="http://schemas.openxmlformats.org/officeDocument/2006/relationships/image" Target="../media/image59.png"/><Relationship Id="rId15" Type="http://schemas.openxmlformats.org/officeDocument/2006/relationships/image" Target="../media/image62.png"/><Relationship Id="rId10" Type="http://schemas.openxmlformats.org/officeDocument/2006/relationships/image" Target="../media/image26.png"/><Relationship Id="rId4" Type="http://schemas.openxmlformats.org/officeDocument/2006/relationships/image" Target="../media/image5.jpeg"/><Relationship Id="rId9" Type="http://schemas.openxmlformats.org/officeDocument/2006/relationships/image" Target="../media/image61.png"/><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hyperlink" Target="mailto:pfjuckem@usgs.gov" TargetMode="External"/><Relationship Id="rId4" Type="http://schemas.openxmlformats.org/officeDocument/2006/relationships/image" Target="../media/image67.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jpe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8.xml"/><Relationship Id="rId7" Type="http://schemas.openxmlformats.org/officeDocument/2006/relationships/image" Target="../media/image26.png"/><Relationship Id="rId12"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21.png"/><Relationship Id="rId4" Type="http://schemas.openxmlformats.org/officeDocument/2006/relationships/image" Target="../media/image5.jpe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2.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D65746-25E2-E9F8-CC18-9AB575573E68}"/>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8"/>
          <p:cNvSpPr/>
          <p:nvPr/>
        </p:nvSpPr>
        <p:spPr>
          <a:xfrm>
            <a:off x="10689" y="9262"/>
            <a:ext cx="12192257" cy="6858000"/>
          </a:xfrm>
          <a:prstGeom prst="rect">
            <a:avLst/>
          </a:prstGeom>
          <a:gradFill>
            <a:gsLst>
              <a:gs pos="73000">
                <a:schemeClr val="accent3">
                  <a:lumMod val="20000"/>
                  <a:lumOff val="80000"/>
                  <a:alpha val="80000"/>
                </a:schemeClr>
              </a:gs>
              <a:gs pos="0">
                <a:schemeClr val="bg1"/>
              </a:gs>
              <a:gs pos="100000">
                <a:srgbClr val="F9E9D8">
                  <a:alpha val="69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388496" y="641515"/>
            <a:ext cx="7648575" cy="1821682"/>
          </a:xfrm>
        </p:spPr>
        <p:txBody>
          <a:bodyPr>
            <a:noAutofit/>
          </a:bodyPr>
          <a:lstStyle/>
          <a:p>
            <a:r>
              <a:rPr lang="en-US" sz="4000" b="1" i="1" dirty="0">
                <a:solidFill>
                  <a:srgbClr val="0070C0"/>
                </a:solidFill>
              </a:rPr>
              <a:t>A Groundwater-Nitrate Decision Support Tool for wells</a:t>
            </a:r>
          </a:p>
        </p:txBody>
      </p:sp>
      <p:sp>
        <p:nvSpPr>
          <p:cNvPr id="12" name="Rectangle 4"/>
          <p:cNvSpPr>
            <a:spLocks noChangeArrowheads="1"/>
          </p:cNvSpPr>
          <p:nvPr/>
        </p:nvSpPr>
        <p:spPr bwMode="auto">
          <a:xfrm>
            <a:off x="2438400" y="2896259"/>
            <a:ext cx="7391400" cy="738664"/>
          </a:xfrm>
          <a:prstGeom prst="rect">
            <a:avLst/>
          </a:prstGeom>
          <a:noFill/>
          <a:ln w="9525">
            <a:noFill/>
            <a:miter lim="800000"/>
            <a:headEnd/>
            <a:tailEnd/>
          </a:ln>
        </p:spPr>
        <p:txBody>
          <a:bodyPr wrap="square">
            <a:spAutoFit/>
          </a:bodyPr>
          <a:lstStyle/>
          <a:p>
            <a:pPr algn="ctr"/>
            <a:r>
              <a:rPr lang="en-US" sz="2400" b="1" dirty="0"/>
              <a:t>Kelsie Ferin, Eric Booth, Chris Kucharik</a:t>
            </a:r>
          </a:p>
          <a:p>
            <a:pPr algn="ctr"/>
            <a:r>
              <a:rPr lang="en-US" b="1" dirty="0">
                <a:solidFill>
                  <a:schemeClr val="tx2"/>
                </a:solidFill>
              </a:rPr>
              <a:t>U.W. Madison</a:t>
            </a:r>
          </a:p>
        </p:txBody>
      </p:sp>
      <p:sp>
        <p:nvSpPr>
          <p:cNvPr id="11" name="TextBox 10">
            <a:extLst>
              <a:ext uri="{FF2B5EF4-FFF2-40B4-BE49-F238E27FC236}">
                <a16:creationId xmlns:a16="http://schemas.microsoft.com/office/drawing/2014/main" id="{BC5F9F7F-86AB-5C3A-B0EA-52D4AB7E373D}"/>
              </a:ext>
            </a:extLst>
          </p:cNvPr>
          <p:cNvSpPr txBox="1"/>
          <p:nvPr/>
        </p:nvSpPr>
        <p:spPr>
          <a:xfrm>
            <a:off x="1101015" y="2145741"/>
            <a:ext cx="10077061" cy="738664"/>
          </a:xfrm>
          <a:prstGeom prst="rect">
            <a:avLst/>
          </a:prstGeom>
          <a:noFill/>
        </p:spPr>
        <p:txBody>
          <a:bodyPr wrap="square">
            <a:spAutoFit/>
          </a:bodyPr>
          <a:lstStyle/>
          <a:p>
            <a:pPr algn="ctr"/>
            <a:r>
              <a:rPr lang="en-US" sz="2400" b="1" dirty="0"/>
              <a:t>Laura Schachter, Paul Juckem, Nick Corson-Dosch, Chris Green, Leon Kauffman</a:t>
            </a:r>
          </a:p>
          <a:p>
            <a:pPr algn="ctr"/>
            <a:r>
              <a:rPr lang="en-US" b="1" dirty="0">
                <a:solidFill>
                  <a:schemeClr val="tx2"/>
                </a:solidFill>
              </a:rPr>
              <a:t>U.S. Geological Survey</a:t>
            </a:r>
          </a:p>
        </p:txBody>
      </p:sp>
      <p:pic>
        <p:nvPicPr>
          <p:cNvPr id="17" name="Picture 16" descr="Logo&#10;&#10;Description automatically generated">
            <a:extLst>
              <a:ext uri="{FF2B5EF4-FFF2-40B4-BE49-F238E27FC236}">
                <a16:creationId xmlns:a16="http://schemas.microsoft.com/office/drawing/2014/main" id="{635197B0-3279-DB50-18A6-1961184E9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1148" y="5399021"/>
            <a:ext cx="2375452" cy="84710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1C084293-951D-74CC-FFF3-9D0D93D61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222" y="5382693"/>
            <a:ext cx="1219199" cy="879763"/>
          </a:xfrm>
          <a:prstGeom prst="rect">
            <a:avLst/>
          </a:prstGeom>
        </p:spPr>
      </p:pic>
      <p:sp>
        <p:nvSpPr>
          <p:cNvPr id="3" name="Rectangle 4">
            <a:extLst>
              <a:ext uri="{FF2B5EF4-FFF2-40B4-BE49-F238E27FC236}">
                <a16:creationId xmlns:a16="http://schemas.microsoft.com/office/drawing/2014/main" id="{DA15DC9C-44D4-AE23-99D4-D141674F5232}"/>
              </a:ext>
            </a:extLst>
          </p:cNvPr>
          <p:cNvSpPr>
            <a:spLocks noChangeArrowheads="1"/>
          </p:cNvSpPr>
          <p:nvPr/>
        </p:nvSpPr>
        <p:spPr bwMode="auto">
          <a:xfrm>
            <a:off x="2441504" y="3617834"/>
            <a:ext cx="7391400" cy="738664"/>
          </a:xfrm>
          <a:prstGeom prst="rect">
            <a:avLst/>
          </a:prstGeom>
          <a:noFill/>
          <a:ln w="9525">
            <a:noFill/>
            <a:miter lim="800000"/>
            <a:headEnd/>
            <a:tailEnd/>
          </a:ln>
        </p:spPr>
        <p:txBody>
          <a:bodyPr wrap="square">
            <a:spAutoFit/>
          </a:bodyPr>
          <a:lstStyle/>
          <a:p>
            <a:pPr algn="ctr"/>
            <a:r>
              <a:rPr lang="en-US" sz="2400" b="1" dirty="0"/>
              <a:t>Brian Austin, Carla Romano, Beth Finzer</a:t>
            </a:r>
          </a:p>
          <a:p>
            <a:pPr algn="ctr"/>
            <a:r>
              <a:rPr lang="en-US" b="1" dirty="0">
                <a:solidFill>
                  <a:schemeClr val="tx2"/>
                </a:solidFill>
              </a:rPr>
              <a:t>Wisconsin Dept. of Natural Resources</a:t>
            </a:r>
          </a:p>
        </p:txBody>
      </p:sp>
      <p:pic>
        <p:nvPicPr>
          <p:cNvPr id="5" name="Picture 6" descr="U.S. Geological Survey - IMIA | International Map Industry Association">
            <a:extLst>
              <a:ext uri="{FF2B5EF4-FFF2-40B4-BE49-F238E27FC236}">
                <a16:creationId xmlns:a16="http://schemas.microsoft.com/office/drawing/2014/main" id="{F9B3015E-2EAD-C16C-E96D-7D8B4EB005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80" b="8912"/>
          <a:stretch/>
        </p:blipFill>
        <p:spPr bwMode="auto">
          <a:xfrm>
            <a:off x="5358868" y="5531183"/>
            <a:ext cx="1707833" cy="6626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40C0B1-4ECC-9AEE-8947-DA033DB9FC18}"/>
              </a:ext>
            </a:extLst>
          </p:cNvPr>
          <p:cNvSpPr txBox="1"/>
          <p:nvPr/>
        </p:nvSpPr>
        <p:spPr>
          <a:xfrm>
            <a:off x="869794" y="6322730"/>
            <a:ext cx="10593515" cy="430887"/>
          </a:xfrm>
          <a:prstGeom prst="rect">
            <a:avLst/>
          </a:prstGeom>
          <a:noFill/>
        </p:spPr>
        <p:txBody>
          <a:bodyPr wrap="square" rtlCol="0">
            <a:spAutoFit/>
          </a:bodyPr>
          <a:lstStyle/>
          <a:p>
            <a:r>
              <a:rPr lang="en-US" sz="1100" dirty="0"/>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p>
        </p:txBody>
      </p:sp>
    </p:spTree>
    <p:extLst>
      <p:ext uri="{BB962C8B-B14F-4D97-AF65-F5344CB8AC3E}">
        <p14:creationId xmlns:p14="http://schemas.microsoft.com/office/powerpoint/2010/main" val="1517397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4366-C322-8B1A-4260-4CD3EBAA4CC8}"/>
              </a:ext>
            </a:extLst>
          </p:cNvPr>
          <p:cNvSpPr>
            <a:spLocks noGrp="1"/>
          </p:cNvSpPr>
          <p:nvPr>
            <p:ph type="title"/>
          </p:nvPr>
        </p:nvSpPr>
        <p:spPr>
          <a:xfrm>
            <a:off x="369555" y="-34414"/>
            <a:ext cx="11641470" cy="1325033"/>
          </a:xfrm>
        </p:spPr>
        <p:txBody>
          <a:bodyPr/>
          <a:lstStyle/>
          <a:p>
            <a:pPr algn="ctr"/>
            <a:r>
              <a:rPr lang="en-US" dirty="0"/>
              <a:t>UW Extension’s Nitrate Leaching Calculator (beta)</a:t>
            </a:r>
          </a:p>
        </p:txBody>
      </p:sp>
      <p:grpSp>
        <p:nvGrpSpPr>
          <p:cNvPr id="9" name="Group 248">
            <a:extLst>
              <a:ext uri="{FF2B5EF4-FFF2-40B4-BE49-F238E27FC236}">
                <a16:creationId xmlns:a16="http://schemas.microsoft.com/office/drawing/2014/main" id="{536E6556-43A3-F7C3-7C90-D575F6E120B7}"/>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10" name="Oval 48">
              <a:extLst>
                <a:ext uri="{FF2B5EF4-FFF2-40B4-BE49-F238E27FC236}">
                  <a16:creationId xmlns:a16="http://schemas.microsoft.com/office/drawing/2014/main" id="{051AE3B9-EFBD-F4A2-A2C2-E03ED985EBA6}"/>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49">
              <a:extLst>
                <a:ext uri="{FF2B5EF4-FFF2-40B4-BE49-F238E27FC236}">
                  <a16:creationId xmlns:a16="http://schemas.microsoft.com/office/drawing/2014/main" id="{DEB17D75-098F-C1ED-A18F-265F32D61CED}"/>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50">
              <a:extLst>
                <a:ext uri="{FF2B5EF4-FFF2-40B4-BE49-F238E27FC236}">
                  <a16:creationId xmlns:a16="http://schemas.microsoft.com/office/drawing/2014/main" id="{AEDF5DB6-6862-79AB-884B-CD0DDDB264B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51">
              <a:extLst>
                <a:ext uri="{FF2B5EF4-FFF2-40B4-BE49-F238E27FC236}">
                  <a16:creationId xmlns:a16="http://schemas.microsoft.com/office/drawing/2014/main" id="{F02F56DB-8109-0A7B-72C4-A6D713FEEF1B}"/>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52">
              <a:extLst>
                <a:ext uri="{FF2B5EF4-FFF2-40B4-BE49-F238E27FC236}">
                  <a16:creationId xmlns:a16="http://schemas.microsoft.com/office/drawing/2014/main" id="{63B09937-7C1C-32A0-52DA-3C351ADC920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53">
              <a:extLst>
                <a:ext uri="{FF2B5EF4-FFF2-40B4-BE49-F238E27FC236}">
                  <a16:creationId xmlns:a16="http://schemas.microsoft.com/office/drawing/2014/main" id="{10CC60E5-1A39-508A-FAC8-933499BE9A40}"/>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54">
              <a:extLst>
                <a:ext uri="{FF2B5EF4-FFF2-40B4-BE49-F238E27FC236}">
                  <a16:creationId xmlns:a16="http://schemas.microsoft.com/office/drawing/2014/main" id="{A3AF69EC-4EE8-4DC3-7075-F7605AA54532}"/>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55">
              <a:extLst>
                <a:ext uri="{FF2B5EF4-FFF2-40B4-BE49-F238E27FC236}">
                  <a16:creationId xmlns:a16="http://schemas.microsoft.com/office/drawing/2014/main" id="{1B4722AA-E665-4E8D-2F82-81F27E81B3A2}"/>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56">
              <a:extLst>
                <a:ext uri="{FF2B5EF4-FFF2-40B4-BE49-F238E27FC236}">
                  <a16:creationId xmlns:a16="http://schemas.microsoft.com/office/drawing/2014/main" id="{47AC672C-2363-054C-5D23-0C437D84D041}"/>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57">
              <a:extLst>
                <a:ext uri="{FF2B5EF4-FFF2-40B4-BE49-F238E27FC236}">
                  <a16:creationId xmlns:a16="http://schemas.microsoft.com/office/drawing/2014/main" id="{9C8A5A0D-D4F3-C042-9919-9EBCCF77D107}"/>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58">
              <a:extLst>
                <a:ext uri="{FF2B5EF4-FFF2-40B4-BE49-F238E27FC236}">
                  <a16:creationId xmlns:a16="http://schemas.microsoft.com/office/drawing/2014/main" id="{14CBCDD4-65BF-0CC3-2C10-8D2644AD1D7D}"/>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59">
              <a:extLst>
                <a:ext uri="{FF2B5EF4-FFF2-40B4-BE49-F238E27FC236}">
                  <a16:creationId xmlns:a16="http://schemas.microsoft.com/office/drawing/2014/main" id="{80D016DC-5FE5-7B51-6909-0D6D7DDD3CF7}"/>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60">
              <a:extLst>
                <a:ext uri="{FF2B5EF4-FFF2-40B4-BE49-F238E27FC236}">
                  <a16:creationId xmlns:a16="http://schemas.microsoft.com/office/drawing/2014/main" id="{AD5082FE-9584-C195-D82A-A3116B383F1D}"/>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61">
              <a:extLst>
                <a:ext uri="{FF2B5EF4-FFF2-40B4-BE49-F238E27FC236}">
                  <a16:creationId xmlns:a16="http://schemas.microsoft.com/office/drawing/2014/main" id="{8934EB97-CC48-FB06-BA98-2098E7E5D524}"/>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62">
              <a:extLst>
                <a:ext uri="{FF2B5EF4-FFF2-40B4-BE49-F238E27FC236}">
                  <a16:creationId xmlns:a16="http://schemas.microsoft.com/office/drawing/2014/main" id="{CC422711-0D8F-78CC-D9CB-109F63E4AFA8}"/>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63">
              <a:extLst>
                <a:ext uri="{FF2B5EF4-FFF2-40B4-BE49-F238E27FC236}">
                  <a16:creationId xmlns:a16="http://schemas.microsoft.com/office/drawing/2014/main" id="{3A317042-2054-AF4C-A133-25CC70B2887F}"/>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64">
              <a:extLst>
                <a:ext uri="{FF2B5EF4-FFF2-40B4-BE49-F238E27FC236}">
                  <a16:creationId xmlns:a16="http://schemas.microsoft.com/office/drawing/2014/main" id="{AF3D4F77-48DA-E14E-8E54-4899446FC68A}"/>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65">
              <a:extLst>
                <a:ext uri="{FF2B5EF4-FFF2-40B4-BE49-F238E27FC236}">
                  <a16:creationId xmlns:a16="http://schemas.microsoft.com/office/drawing/2014/main" id="{1AD810E6-5092-5C83-F868-8B31F7F306C7}"/>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66">
              <a:extLst>
                <a:ext uri="{FF2B5EF4-FFF2-40B4-BE49-F238E27FC236}">
                  <a16:creationId xmlns:a16="http://schemas.microsoft.com/office/drawing/2014/main" id="{78C60A27-5479-65AC-F7A7-99EA5351E49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67">
              <a:extLst>
                <a:ext uri="{FF2B5EF4-FFF2-40B4-BE49-F238E27FC236}">
                  <a16:creationId xmlns:a16="http://schemas.microsoft.com/office/drawing/2014/main" id="{3CFA3B2F-2A3E-7DA3-CB31-5EE97016A647}"/>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68">
              <a:extLst>
                <a:ext uri="{FF2B5EF4-FFF2-40B4-BE49-F238E27FC236}">
                  <a16:creationId xmlns:a16="http://schemas.microsoft.com/office/drawing/2014/main" id="{F2EA242E-3297-83B2-ADB1-6F0DBCA2D4CF}"/>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69">
              <a:extLst>
                <a:ext uri="{FF2B5EF4-FFF2-40B4-BE49-F238E27FC236}">
                  <a16:creationId xmlns:a16="http://schemas.microsoft.com/office/drawing/2014/main" id="{C1D65AAB-BCD8-FD35-8586-D9BEA81C64BF}"/>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70">
              <a:extLst>
                <a:ext uri="{FF2B5EF4-FFF2-40B4-BE49-F238E27FC236}">
                  <a16:creationId xmlns:a16="http://schemas.microsoft.com/office/drawing/2014/main" id="{25DEAEBB-23E8-2490-55E1-B3148976341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71">
              <a:extLst>
                <a:ext uri="{FF2B5EF4-FFF2-40B4-BE49-F238E27FC236}">
                  <a16:creationId xmlns:a16="http://schemas.microsoft.com/office/drawing/2014/main" id="{BEC2E4FF-67FB-C44B-5BAB-AB668ECFB8C4}"/>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72">
              <a:extLst>
                <a:ext uri="{FF2B5EF4-FFF2-40B4-BE49-F238E27FC236}">
                  <a16:creationId xmlns:a16="http://schemas.microsoft.com/office/drawing/2014/main" id="{C8743D61-CD22-7AB5-3954-15D827CB4F09}"/>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73">
              <a:extLst>
                <a:ext uri="{FF2B5EF4-FFF2-40B4-BE49-F238E27FC236}">
                  <a16:creationId xmlns:a16="http://schemas.microsoft.com/office/drawing/2014/main" id="{80C4448B-88D8-DF46-6F39-09E28AB7074D}"/>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74">
              <a:extLst>
                <a:ext uri="{FF2B5EF4-FFF2-40B4-BE49-F238E27FC236}">
                  <a16:creationId xmlns:a16="http://schemas.microsoft.com/office/drawing/2014/main" id="{9EF7E055-3CD5-FE76-EC8A-6CB51435655C}"/>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75">
              <a:extLst>
                <a:ext uri="{FF2B5EF4-FFF2-40B4-BE49-F238E27FC236}">
                  <a16:creationId xmlns:a16="http://schemas.microsoft.com/office/drawing/2014/main" id="{D7C4C831-C66B-44F7-EE96-74A147B183B3}"/>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76">
              <a:extLst>
                <a:ext uri="{FF2B5EF4-FFF2-40B4-BE49-F238E27FC236}">
                  <a16:creationId xmlns:a16="http://schemas.microsoft.com/office/drawing/2014/main" id="{4A13B4F5-ECB8-3F2B-FA0B-7DD6F7C2671B}"/>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77">
              <a:extLst>
                <a:ext uri="{FF2B5EF4-FFF2-40B4-BE49-F238E27FC236}">
                  <a16:creationId xmlns:a16="http://schemas.microsoft.com/office/drawing/2014/main" id="{D368CB8A-589E-62C1-B144-4FE58FBB297D}"/>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78">
              <a:extLst>
                <a:ext uri="{FF2B5EF4-FFF2-40B4-BE49-F238E27FC236}">
                  <a16:creationId xmlns:a16="http://schemas.microsoft.com/office/drawing/2014/main" id="{2B644AEE-9AC1-431C-CD29-EDB61CF90051}"/>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79">
              <a:extLst>
                <a:ext uri="{FF2B5EF4-FFF2-40B4-BE49-F238E27FC236}">
                  <a16:creationId xmlns:a16="http://schemas.microsoft.com/office/drawing/2014/main" id="{8CCB6C1C-1705-1893-E690-861BCDB319D5}"/>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80">
              <a:extLst>
                <a:ext uri="{FF2B5EF4-FFF2-40B4-BE49-F238E27FC236}">
                  <a16:creationId xmlns:a16="http://schemas.microsoft.com/office/drawing/2014/main" id="{8CBBF12A-CA4E-CE3E-AD56-38588F3EAB47}"/>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81">
              <a:extLst>
                <a:ext uri="{FF2B5EF4-FFF2-40B4-BE49-F238E27FC236}">
                  <a16:creationId xmlns:a16="http://schemas.microsoft.com/office/drawing/2014/main" id="{DBF83200-3D03-63A6-0756-5B981CEEDE42}"/>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82">
              <a:extLst>
                <a:ext uri="{FF2B5EF4-FFF2-40B4-BE49-F238E27FC236}">
                  <a16:creationId xmlns:a16="http://schemas.microsoft.com/office/drawing/2014/main" id="{2EB857E4-0D2F-2A7E-7976-CBE26F1AD2A4}"/>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83">
              <a:extLst>
                <a:ext uri="{FF2B5EF4-FFF2-40B4-BE49-F238E27FC236}">
                  <a16:creationId xmlns:a16="http://schemas.microsoft.com/office/drawing/2014/main" id="{658FDAEA-16A6-AD00-F512-9A20A93D02AC}"/>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84">
              <a:extLst>
                <a:ext uri="{FF2B5EF4-FFF2-40B4-BE49-F238E27FC236}">
                  <a16:creationId xmlns:a16="http://schemas.microsoft.com/office/drawing/2014/main" id="{C80F99F3-218D-E113-A0BB-8DBB68A3BAE1}"/>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85">
              <a:extLst>
                <a:ext uri="{FF2B5EF4-FFF2-40B4-BE49-F238E27FC236}">
                  <a16:creationId xmlns:a16="http://schemas.microsoft.com/office/drawing/2014/main" id="{F2668EC9-113F-6E87-94A5-404AE2B48596}"/>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86">
              <a:extLst>
                <a:ext uri="{FF2B5EF4-FFF2-40B4-BE49-F238E27FC236}">
                  <a16:creationId xmlns:a16="http://schemas.microsoft.com/office/drawing/2014/main" id="{90EC831C-AD44-7521-0D74-A12A2A030273}"/>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87">
              <a:extLst>
                <a:ext uri="{FF2B5EF4-FFF2-40B4-BE49-F238E27FC236}">
                  <a16:creationId xmlns:a16="http://schemas.microsoft.com/office/drawing/2014/main" id="{2C93A575-7459-60AF-3F89-9735F700A11A}"/>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88">
              <a:extLst>
                <a:ext uri="{FF2B5EF4-FFF2-40B4-BE49-F238E27FC236}">
                  <a16:creationId xmlns:a16="http://schemas.microsoft.com/office/drawing/2014/main" id="{94F391CE-8872-A785-83B1-E73C456AD3A2}"/>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89">
              <a:extLst>
                <a:ext uri="{FF2B5EF4-FFF2-40B4-BE49-F238E27FC236}">
                  <a16:creationId xmlns:a16="http://schemas.microsoft.com/office/drawing/2014/main" id="{D2CCBDA1-A7FD-323F-1D52-080C44BD6391}"/>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90">
              <a:extLst>
                <a:ext uri="{FF2B5EF4-FFF2-40B4-BE49-F238E27FC236}">
                  <a16:creationId xmlns:a16="http://schemas.microsoft.com/office/drawing/2014/main" id="{E77A0DC1-459A-D095-857A-97253A412910}"/>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91">
              <a:extLst>
                <a:ext uri="{FF2B5EF4-FFF2-40B4-BE49-F238E27FC236}">
                  <a16:creationId xmlns:a16="http://schemas.microsoft.com/office/drawing/2014/main" id="{57127A83-952E-7E5F-FD11-186B2B89E9D5}"/>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92">
              <a:extLst>
                <a:ext uri="{FF2B5EF4-FFF2-40B4-BE49-F238E27FC236}">
                  <a16:creationId xmlns:a16="http://schemas.microsoft.com/office/drawing/2014/main" id="{D2BD4423-F10F-C30E-8FA2-DECEAAADF826}"/>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93">
              <a:extLst>
                <a:ext uri="{FF2B5EF4-FFF2-40B4-BE49-F238E27FC236}">
                  <a16:creationId xmlns:a16="http://schemas.microsoft.com/office/drawing/2014/main" id="{A84741E5-4A10-74E4-FF02-9EC5998A4F10}"/>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94">
              <a:extLst>
                <a:ext uri="{FF2B5EF4-FFF2-40B4-BE49-F238E27FC236}">
                  <a16:creationId xmlns:a16="http://schemas.microsoft.com/office/drawing/2014/main" id="{78693BAF-C52B-5A23-6C08-E8DD9D8964A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95">
              <a:extLst>
                <a:ext uri="{FF2B5EF4-FFF2-40B4-BE49-F238E27FC236}">
                  <a16:creationId xmlns:a16="http://schemas.microsoft.com/office/drawing/2014/main" id="{3EFF1767-5075-EFC2-4107-4E5D2E4D61E9}"/>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96">
              <a:extLst>
                <a:ext uri="{FF2B5EF4-FFF2-40B4-BE49-F238E27FC236}">
                  <a16:creationId xmlns:a16="http://schemas.microsoft.com/office/drawing/2014/main" id="{1B73C641-F34D-EED4-064E-AB4A2A25608C}"/>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97">
              <a:extLst>
                <a:ext uri="{FF2B5EF4-FFF2-40B4-BE49-F238E27FC236}">
                  <a16:creationId xmlns:a16="http://schemas.microsoft.com/office/drawing/2014/main" id="{B783B437-94DB-603B-A9D2-2BA1CB8240D8}"/>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98">
              <a:extLst>
                <a:ext uri="{FF2B5EF4-FFF2-40B4-BE49-F238E27FC236}">
                  <a16:creationId xmlns:a16="http://schemas.microsoft.com/office/drawing/2014/main" id="{08ADFAC0-5D56-C97A-EA63-79A43131CBD7}"/>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99">
              <a:extLst>
                <a:ext uri="{FF2B5EF4-FFF2-40B4-BE49-F238E27FC236}">
                  <a16:creationId xmlns:a16="http://schemas.microsoft.com/office/drawing/2014/main" id="{FAB159F8-9C70-2971-6DF4-3D434AF8CCFC}"/>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100">
              <a:extLst>
                <a:ext uri="{FF2B5EF4-FFF2-40B4-BE49-F238E27FC236}">
                  <a16:creationId xmlns:a16="http://schemas.microsoft.com/office/drawing/2014/main" id="{8BF3765D-6456-DEBB-B075-66667A14387E}"/>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101">
              <a:extLst>
                <a:ext uri="{FF2B5EF4-FFF2-40B4-BE49-F238E27FC236}">
                  <a16:creationId xmlns:a16="http://schemas.microsoft.com/office/drawing/2014/main" id="{326EBA7E-86B0-83A2-8DFB-082D76C125F4}"/>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102">
              <a:extLst>
                <a:ext uri="{FF2B5EF4-FFF2-40B4-BE49-F238E27FC236}">
                  <a16:creationId xmlns:a16="http://schemas.microsoft.com/office/drawing/2014/main" id="{86FD0490-B50B-D212-9279-90F3A0EA44E1}"/>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103">
              <a:extLst>
                <a:ext uri="{FF2B5EF4-FFF2-40B4-BE49-F238E27FC236}">
                  <a16:creationId xmlns:a16="http://schemas.microsoft.com/office/drawing/2014/main" id="{3889CB03-83F1-B5C9-A531-1D62FA6B974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104">
              <a:extLst>
                <a:ext uri="{FF2B5EF4-FFF2-40B4-BE49-F238E27FC236}">
                  <a16:creationId xmlns:a16="http://schemas.microsoft.com/office/drawing/2014/main" id="{FBF813EB-3BC2-CEB2-CD4C-FAED04A7E89E}"/>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105">
              <a:extLst>
                <a:ext uri="{FF2B5EF4-FFF2-40B4-BE49-F238E27FC236}">
                  <a16:creationId xmlns:a16="http://schemas.microsoft.com/office/drawing/2014/main" id="{DA84439F-6C68-9C11-D9BB-7D7D51282BFD}"/>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06">
              <a:extLst>
                <a:ext uri="{FF2B5EF4-FFF2-40B4-BE49-F238E27FC236}">
                  <a16:creationId xmlns:a16="http://schemas.microsoft.com/office/drawing/2014/main" id="{BFD077D7-70E3-FCDA-9ABF-758F5B39711B}"/>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07">
              <a:extLst>
                <a:ext uri="{FF2B5EF4-FFF2-40B4-BE49-F238E27FC236}">
                  <a16:creationId xmlns:a16="http://schemas.microsoft.com/office/drawing/2014/main" id="{A2CC9310-8BC2-D487-A552-D911554A0D36}"/>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08">
              <a:extLst>
                <a:ext uri="{FF2B5EF4-FFF2-40B4-BE49-F238E27FC236}">
                  <a16:creationId xmlns:a16="http://schemas.microsoft.com/office/drawing/2014/main" id="{45B9B96D-25D2-A8A2-BA47-4A0FDB685D9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109">
              <a:extLst>
                <a:ext uri="{FF2B5EF4-FFF2-40B4-BE49-F238E27FC236}">
                  <a16:creationId xmlns:a16="http://schemas.microsoft.com/office/drawing/2014/main" id="{CFF72E0D-7F29-D5B0-8E3D-88D752A511A8}"/>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110">
              <a:extLst>
                <a:ext uri="{FF2B5EF4-FFF2-40B4-BE49-F238E27FC236}">
                  <a16:creationId xmlns:a16="http://schemas.microsoft.com/office/drawing/2014/main" id="{CF4E51A8-AD0B-FBC5-4D59-545825210DC9}"/>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111">
              <a:extLst>
                <a:ext uri="{FF2B5EF4-FFF2-40B4-BE49-F238E27FC236}">
                  <a16:creationId xmlns:a16="http://schemas.microsoft.com/office/drawing/2014/main" id="{746EDC42-6521-60DC-AA61-4E042456D64D}"/>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112">
              <a:extLst>
                <a:ext uri="{FF2B5EF4-FFF2-40B4-BE49-F238E27FC236}">
                  <a16:creationId xmlns:a16="http://schemas.microsoft.com/office/drawing/2014/main" id="{7B77345F-9A0B-4681-2C3C-3B1E89048044}"/>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113">
              <a:extLst>
                <a:ext uri="{FF2B5EF4-FFF2-40B4-BE49-F238E27FC236}">
                  <a16:creationId xmlns:a16="http://schemas.microsoft.com/office/drawing/2014/main" id="{B7C2DE78-F7A0-1992-B40C-8994031352A6}"/>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114">
              <a:extLst>
                <a:ext uri="{FF2B5EF4-FFF2-40B4-BE49-F238E27FC236}">
                  <a16:creationId xmlns:a16="http://schemas.microsoft.com/office/drawing/2014/main" id="{93A6CF13-B26B-8F25-D113-918071C5EF43}"/>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115">
              <a:extLst>
                <a:ext uri="{FF2B5EF4-FFF2-40B4-BE49-F238E27FC236}">
                  <a16:creationId xmlns:a16="http://schemas.microsoft.com/office/drawing/2014/main" id="{AB09CB5B-BA82-34DC-B29E-CFBD5413E6F7}"/>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116">
              <a:extLst>
                <a:ext uri="{FF2B5EF4-FFF2-40B4-BE49-F238E27FC236}">
                  <a16:creationId xmlns:a16="http://schemas.microsoft.com/office/drawing/2014/main" id="{AE7839C2-F5E3-9A01-D484-818FC9AB3E3A}"/>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17">
              <a:extLst>
                <a:ext uri="{FF2B5EF4-FFF2-40B4-BE49-F238E27FC236}">
                  <a16:creationId xmlns:a16="http://schemas.microsoft.com/office/drawing/2014/main" id="{DB631A05-4AA1-BED8-FF2E-43CECEF6C3CA}"/>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18">
              <a:extLst>
                <a:ext uri="{FF2B5EF4-FFF2-40B4-BE49-F238E27FC236}">
                  <a16:creationId xmlns:a16="http://schemas.microsoft.com/office/drawing/2014/main" id="{B65EDAD6-72BB-B5A9-3F14-BD65E086C5DE}"/>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19">
              <a:extLst>
                <a:ext uri="{FF2B5EF4-FFF2-40B4-BE49-F238E27FC236}">
                  <a16:creationId xmlns:a16="http://schemas.microsoft.com/office/drawing/2014/main" id="{31B6F793-E875-4831-BE54-C33438B6545A}"/>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20">
              <a:extLst>
                <a:ext uri="{FF2B5EF4-FFF2-40B4-BE49-F238E27FC236}">
                  <a16:creationId xmlns:a16="http://schemas.microsoft.com/office/drawing/2014/main" id="{571DB12D-C032-F394-8C27-6A8B55EF3C0B}"/>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21">
              <a:extLst>
                <a:ext uri="{FF2B5EF4-FFF2-40B4-BE49-F238E27FC236}">
                  <a16:creationId xmlns:a16="http://schemas.microsoft.com/office/drawing/2014/main" id="{2DB6136D-0DF7-C7BE-DA61-C7213D480E11}"/>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22">
              <a:extLst>
                <a:ext uri="{FF2B5EF4-FFF2-40B4-BE49-F238E27FC236}">
                  <a16:creationId xmlns:a16="http://schemas.microsoft.com/office/drawing/2014/main" id="{19FDB282-F56E-BA5C-5358-C153B7BBD572}"/>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23">
              <a:extLst>
                <a:ext uri="{FF2B5EF4-FFF2-40B4-BE49-F238E27FC236}">
                  <a16:creationId xmlns:a16="http://schemas.microsoft.com/office/drawing/2014/main" id="{3442F4B3-9C45-532E-1A7A-375B2A81045B}"/>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24">
              <a:extLst>
                <a:ext uri="{FF2B5EF4-FFF2-40B4-BE49-F238E27FC236}">
                  <a16:creationId xmlns:a16="http://schemas.microsoft.com/office/drawing/2014/main" id="{4CB8C195-14D7-4EF8-3451-847E9CBDF0F5}"/>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125">
              <a:extLst>
                <a:ext uri="{FF2B5EF4-FFF2-40B4-BE49-F238E27FC236}">
                  <a16:creationId xmlns:a16="http://schemas.microsoft.com/office/drawing/2014/main" id="{908671F9-CA5D-B6D9-CF68-62990504B95B}"/>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26">
              <a:extLst>
                <a:ext uri="{FF2B5EF4-FFF2-40B4-BE49-F238E27FC236}">
                  <a16:creationId xmlns:a16="http://schemas.microsoft.com/office/drawing/2014/main" id="{08AF5437-FAE7-DF33-C46A-BEF3DB4D431D}"/>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27">
              <a:extLst>
                <a:ext uri="{FF2B5EF4-FFF2-40B4-BE49-F238E27FC236}">
                  <a16:creationId xmlns:a16="http://schemas.microsoft.com/office/drawing/2014/main" id="{9E82F3DE-7970-2168-8385-B7649AD87178}"/>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28">
              <a:extLst>
                <a:ext uri="{FF2B5EF4-FFF2-40B4-BE49-F238E27FC236}">
                  <a16:creationId xmlns:a16="http://schemas.microsoft.com/office/drawing/2014/main" id="{D1B2EDD5-9D13-F4F9-47B8-B7976F7F2870}"/>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29">
              <a:extLst>
                <a:ext uri="{FF2B5EF4-FFF2-40B4-BE49-F238E27FC236}">
                  <a16:creationId xmlns:a16="http://schemas.microsoft.com/office/drawing/2014/main" id="{4A566D5C-6104-2A9B-379A-777CF12EB3E3}"/>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30">
              <a:extLst>
                <a:ext uri="{FF2B5EF4-FFF2-40B4-BE49-F238E27FC236}">
                  <a16:creationId xmlns:a16="http://schemas.microsoft.com/office/drawing/2014/main" id="{87165FE2-C678-A9AF-B20E-D85EBCA074D7}"/>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31">
              <a:extLst>
                <a:ext uri="{FF2B5EF4-FFF2-40B4-BE49-F238E27FC236}">
                  <a16:creationId xmlns:a16="http://schemas.microsoft.com/office/drawing/2014/main" id="{FF57A467-5CD3-4C47-83DC-F01E6A6AC6A6}"/>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32">
              <a:extLst>
                <a:ext uri="{FF2B5EF4-FFF2-40B4-BE49-F238E27FC236}">
                  <a16:creationId xmlns:a16="http://schemas.microsoft.com/office/drawing/2014/main" id="{443AEC87-FD95-1CB3-3381-0783BFB6DCB5}"/>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33">
              <a:extLst>
                <a:ext uri="{FF2B5EF4-FFF2-40B4-BE49-F238E27FC236}">
                  <a16:creationId xmlns:a16="http://schemas.microsoft.com/office/drawing/2014/main" id="{34417944-E5D2-9FAC-CE62-37EE2726261C}"/>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34">
              <a:extLst>
                <a:ext uri="{FF2B5EF4-FFF2-40B4-BE49-F238E27FC236}">
                  <a16:creationId xmlns:a16="http://schemas.microsoft.com/office/drawing/2014/main" id="{F0E4FD6F-D9D5-7768-9040-FC4A080EBDAE}"/>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35">
              <a:extLst>
                <a:ext uri="{FF2B5EF4-FFF2-40B4-BE49-F238E27FC236}">
                  <a16:creationId xmlns:a16="http://schemas.microsoft.com/office/drawing/2014/main" id="{ADAED903-DA8B-FE09-0733-6C86C05F9576}"/>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36">
              <a:extLst>
                <a:ext uri="{FF2B5EF4-FFF2-40B4-BE49-F238E27FC236}">
                  <a16:creationId xmlns:a16="http://schemas.microsoft.com/office/drawing/2014/main" id="{CA9306E7-9DEF-BB05-AEA4-F5148E700BD1}"/>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37">
              <a:extLst>
                <a:ext uri="{FF2B5EF4-FFF2-40B4-BE49-F238E27FC236}">
                  <a16:creationId xmlns:a16="http://schemas.microsoft.com/office/drawing/2014/main" id="{CDC564A2-5368-ADCA-031F-4ED4EEA06966}"/>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38">
              <a:extLst>
                <a:ext uri="{FF2B5EF4-FFF2-40B4-BE49-F238E27FC236}">
                  <a16:creationId xmlns:a16="http://schemas.microsoft.com/office/drawing/2014/main" id="{6552FEF0-D8A4-97B2-ABA4-9377B9521688}"/>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39">
              <a:extLst>
                <a:ext uri="{FF2B5EF4-FFF2-40B4-BE49-F238E27FC236}">
                  <a16:creationId xmlns:a16="http://schemas.microsoft.com/office/drawing/2014/main" id="{7DFEA81B-84C8-B35A-A26F-5CA6527F3EA4}"/>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40">
              <a:extLst>
                <a:ext uri="{FF2B5EF4-FFF2-40B4-BE49-F238E27FC236}">
                  <a16:creationId xmlns:a16="http://schemas.microsoft.com/office/drawing/2014/main" id="{E6D87FF6-1FDD-A3AF-3CBE-47212719AD14}"/>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41">
              <a:extLst>
                <a:ext uri="{FF2B5EF4-FFF2-40B4-BE49-F238E27FC236}">
                  <a16:creationId xmlns:a16="http://schemas.microsoft.com/office/drawing/2014/main" id="{36316F14-3D2D-1AA9-3066-0B8E70F4EEB2}"/>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42">
              <a:extLst>
                <a:ext uri="{FF2B5EF4-FFF2-40B4-BE49-F238E27FC236}">
                  <a16:creationId xmlns:a16="http://schemas.microsoft.com/office/drawing/2014/main" id="{B6989E41-5C61-7E47-84A3-B1044638A4F5}"/>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43">
              <a:extLst>
                <a:ext uri="{FF2B5EF4-FFF2-40B4-BE49-F238E27FC236}">
                  <a16:creationId xmlns:a16="http://schemas.microsoft.com/office/drawing/2014/main" id="{508C5E11-AEEE-175D-5F75-C24BF46A2738}"/>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44">
              <a:extLst>
                <a:ext uri="{FF2B5EF4-FFF2-40B4-BE49-F238E27FC236}">
                  <a16:creationId xmlns:a16="http://schemas.microsoft.com/office/drawing/2014/main" id="{87A06550-01F9-9D15-CD05-6618597EDEE8}"/>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45">
              <a:extLst>
                <a:ext uri="{FF2B5EF4-FFF2-40B4-BE49-F238E27FC236}">
                  <a16:creationId xmlns:a16="http://schemas.microsoft.com/office/drawing/2014/main" id="{2C29B5D9-2310-1B0D-6A86-F7DF489F631D}"/>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46">
              <a:extLst>
                <a:ext uri="{FF2B5EF4-FFF2-40B4-BE49-F238E27FC236}">
                  <a16:creationId xmlns:a16="http://schemas.microsoft.com/office/drawing/2014/main" id="{D3082EA5-F015-2426-9636-04DD14EF8CD5}"/>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47">
              <a:extLst>
                <a:ext uri="{FF2B5EF4-FFF2-40B4-BE49-F238E27FC236}">
                  <a16:creationId xmlns:a16="http://schemas.microsoft.com/office/drawing/2014/main" id="{2CFDDC61-D377-68F3-52FE-8BF5321426F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48">
              <a:extLst>
                <a:ext uri="{FF2B5EF4-FFF2-40B4-BE49-F238E27FC236}">
                  <a16:creationId xmlns:a16="http://schemas.microsoft.com/office/drawing/2014/main" id="{4EA75AA0-9B83-6263-6035-392BF4F9B4D6}"/>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49">
              <a:extLst>
                <a:ext uri="{FF2B5EF4-FFF2-40B4-BE49-F238E27FC236}">
                  <a16:creationId xmlns:a16="http://schemas.microsoft.com/office/drawing/2014/main" id="{ABC649C5-3E51-24BC-D333-E49405548832}"/>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50">
              <a:extLst>
                <a:ext uri="{FF2B5EF4-FFF2-40B4-BE49-F238E27FC236}">
                  <a16:creationId xmlns:a16="http://schemas.microsoft.com/office/drawing/2014/main" id="{735602B2-5498-5F34-8DC2-7A5438909138}"/>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51">
              <a:extLst>
                <a:ext uri="{FF2B5EF4-FFF2-40B4-BE49-F238E27FC236}">
                  <a16:creationId xmlns:a16="http://schemas.microsoft.com/office/drawing/2014/main" id="{F9F4E2CC-D627-E1F5-DAB1-57432D67E672}"/>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52">
              <a:extLst>
                <a:ext uri="{FF2B5EF4-FFF2-40B4-BE49-F238E27FC236}">
                  <a16:creationId xmlns:a16="http://schemas.microsoft.com/office/drawing/2014/main" id="{43E3CDFD-C621-137C-7C88-75CD3CF48421}"/>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53">
              <a:extLst>
                <a:ext uri="{FF2B5EF4-FFF2-40B4-BE49-F238E27FC236}">
                  <a16:creationId xmlns:a16="http://schemas.microsoft.com/office/drawing/2014/main" id="{4108961A-59FB-4BDB-977F-F377592975DE}"/>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54">
              <a:extLst>
                <a:ext uri="{FF2B5EF4-FFF2-40B4-BE49-F238E27FC236}">
                  <a16:creationId xmlns:a16="http://schemas.microsoft.com/office/drawing/2014/main" id="{202618A2-2AD0-8731-82E6-8F5FDD50F793}"/>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55">
              <a:extLst>
                <a:ext uri="{FF2B5EF4-FFF2-40B4-BE49-F238E27FC236}">
                  <a16:creationId xmlns:a16="http://schemas.microsoft.com/office/drawing/2014/main" id="{F2F4D247-D0A8-34AC-178E-300FEF6722A0}"/>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56">
              <a:extLst>
                <a:ext uri="{FF2B5EF4-FFF2-40B4-BE49-F238E27FC236}">
                  <a16:creationId xmlns:a16="http://schemas.microsoft.com/office/drawing/2014/main" id="{9CDC823E-D06C-BACE-A13E-7CEF6FA13F1B}"/>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57">
              <a:extLst>
                <a:ext uri="{FF2B5EF4-FFF2-40B4-BE49-F238E27FC236}">
                  <a16:creationId xmlns:a16="http://schemas.microsoft.com/office/drawing/2014/main" id="{1EDABDBB-C3E5-FAC0-1599-B00021137331}"/>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58">
              <a:extLst>
                <a:ext uri="{FF2B5EF4-FFF2-40B4-BE49-F238E27FC236}">
                  <a16:creationId xmlns:a16="http://schemas.microsoft.com/office/drawing/2014/main" id="{237A2502-D654-B8FA-797E-B18B03657E03}"/>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59">
              <a:extLst>
                <a:ext uri="{FF2B5EF4-FFF2-40B4-BE49-F238E27FC236}">
                  <a16:creationId xmlns:a16="http://schemas.microsoft.com/office/drawing/2014/main" id="{44DB9CF4-8195-B9A6-1314-D480797009F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60">
              <a:extLst>
                <a:ext uri="{FF2B5EF4-FFF2-40B4-BE49-F238E27FC236}">
                  <a16:creationId xmlns:a16="http://schemas.microsoft.com/office/drawing/2014/main" id="{DEB92B31-9527-75ED-17ED-1B1648C48C15}"/>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61">
              <a:extLst>
                <a:ext uri="{FF2B5EF4-FFF2-40B4-BE49-F238E27FC236}">
                  <a16:creationId xmlns:a16="http://schemas.microsoft.com/office/drawing/2014/main" id="{2CBC9469-B0E6-1D22-DF9B-4AA4303AC6C4}"/>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62">
              <a:extLst>
                <a:ext uri="{FF2B5EF4-FFF2-40B4-BE49-F238E27FC236}">
                  <a16:creationId xmlns:a16="http://schemas.microsoft.com/office/drawing/2014/main" id="{D3A44CF1-58DC-5076-2DDA-2EA728B15F1A}"/>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63">
              <a:extLst>
                <a:ext uri="{FF2B5EF4-FFF2-40B4-BE49-F238E27FC236}">
                  <a16:creationId xmlns:a16="http://schemas.microsoft.com/office/drawing/2014/main" id="{42022DD1-9D50-3E6D-9345-9919B43B4147}"/>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64">
              <a:extLst>
                <a:ext uri="{FF2B5EF4-FFF2-40B4-BE49-F238E27FC236}">
                  <a16:creationId xmlns:a16="http://schemas.microsoft.com/office/drawing/2014/main" id="{DD8E9023-2192-D1ED-7349-9B583095BA03}"/>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65">
              <a:extLst>
                <a:ext uri="{FF2B5EF4-FFF2-40B4-BE49-F238E27FC236}">
                  <a16:creationId xmlns:a16="http://schemas.microsoft.com/office/drawing/2014/main" id="{31A90255-893A-6825-03FE-99EF23452E1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66">
              <a:extLst>
                <a:ext uri="{FF2B5EF4-FFF2-40B4-BE49-F238E27FC236}">
                  <a16:creationId xmlns:a16="http://schemas.microsoft.com/office/drawing/2014/main" id="{5C212D97-A4D9-8F6E-E6EC-0694CA54CE31}"/>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67">
              <a:extLst>
                <a:ext uri="{FF2B5EF4-FFF2-40B4-BE49-F238E27FC236}">
                  <a16:creationId xmlns:a16="http://schemas.microsoft.com/office/drawing/2014/main" id="{A7B98A38-740D-379A-16F5-EA9B6F65AFFE}"/>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68">
              <a:extLst>
                <a:ext uri="{FF2B5EF4-FFF2-40B4-BE49-F238E27FC236}">
                  <a16:creationId xmlns:a16="http://schemas.microsoft.com/office/drawing/2014/main" id="{B7D5AB0E-09A6-A018-C3FE-E1ECA956994F}"/>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69">
              <a:extLst>
                <a:ext uri="{FF2B5EF4-FFF2-40B4-BE49-F238E27FC236}">
                  <a16:creationId xmlns:a16="http://schemas.microsoft.com/office/drawing/2014/main" id="{5D9B4E18-4F7B-446A-4AED-2F58E08418BA}"/>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70">
              <a:extLst>
                <a:ext uri="{FF2B5EF4-FFF2-40B4-BE49-F238E27FC236}">
                  <a16:creationId xmlns:a16="http://schemas.microsoft.com/office/drawing/2014/main" id="{74B7CEB5-B3A0-27CD-B4C4-E70FE7D67A72}"/>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71">
              <a:extLst>
                <a:ext uri="{FF2B5EF4-FFF2-40B4-BE49-F238E27FC236}">
                  <a16:creationId xmlns:a16="http://schemas.microsoft.com/office/drawing/2014/main" id="{D901BC0B-B79D-1C40-EAFA-60E7941C5EB0}"/>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72">
              <a:extLst>
                <a:ext uri="{FF2B5EF4-FFF2-40B4-BE49-F238E27FC236}">
                  <a16:creationId xmlns:a16="http://schemas.microsoft.com/office/drawing/2014/main" id="{BFA134E4-A396-0569-3A5A-F32982C0D59C}"/>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73">
              <a:extLst>
                <a:ext uri="{FF2B5EF4-FFF2-40B4-BE49-F238E27FC236}">
                  <a16:creationId xmlns:a16="http://schemas.microsoft.com/office/drawing/2014/main" id="{C63AC6F2-0EFE-132C-801F-733FCDC5FE9F}"/>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74">
              <a:extLst>
                <a:ext uri="{FF2B5EF4-FFF2-40B4-BE49-F238E27FC236}">
                  <a16:creationId xmlns:a16="http://schemas.microsoft.com/office/drawing/2014/main" id="{138071D6-5B65-19FB-1A05-FC4AFC7D8A02}"/>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75">
              <a:extLst>
                <a:ext uri="{FF2B5EF4-FFF2-40B4-BE49-F238E27FC236}">
                  <a16:creationId xmlns:a16="http://schemas.microsoft.com/office/drawing/2014/main" id="{C69682D9-BCC4-6E7B-4045-2765136EDB8F}"/>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76">
              <a:extLst>
                <a:ext uri="{FF2B5EF4-FFF2-40B4-BE49-F238E27FC236}">
                  <a16:creationId xmlns:a16="http://schemas.microsoft.com/office/drawing/2014/main" id="{01815031-A368-4E4D-F80D-71A0F5299B8B}"/>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77">
              <a:extLst>
                <a:ext uri="{FF2B5EF4-FFF2-40B4-BE49-F238E27FC236}">
                  <a16:creationId xmlns:a16="http://schemas.microsoft.com/office/drawing/2014/main" id="{379A0D54-1271-DB70-F1A4-31DB8869C936}"/>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78">
              <a:extLst>
                <a:ext uri="{FF2B5EF4-FFF2-40B4-BE49-F238E27FC236}">
                  <a16:creationId xmlns:a16="http://schemas.microsoft.com/office/drawing/2014/main" id="{ACAFA3C7-E72D-F8AF-DBB9-C3CFE1A490A7}"/>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79">
              <a:extLst>
                <a:ext uri="{FF2B5EF4-FFF2-40B4-BE49-F238E27FC236}">
                  <a16:creationId xmlns:a16="http://schemas.microsoft.com/office/drawing/2014/main" id="{2126C847-D7EA-1002-DE15-C1D97D76FFC4}"/>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80">
              <a:extLst>
                <a:ext uri="{FF2B5EF4-FFF2-40B4-BE49-F238E27FC236}">
                  <a16:creationId xmlns:a16="http://schemas.microsoft.com/office/drawing/2014/main" id="{29C18C0C-96B0-F5D9-8553-D81094ADCC13}"/>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81">
              <a:extLst>
                <a:ext uri="{FF2B5EF4-FFF2-40B4-BE49-F238E27FC236}">
                  <a16:creationId xmlns:a16="http://schemas.microsoft.com/office/drawing/2014/main" id="{0AFB1258-8A03-5774-F09A-F9569BBF0986}"/>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82">
              <a:extLst>
                <a:ext uri="{FF2B5EF4-FFF2-40B4-BE49-F238E27FC236}">
                  <a16:creationId xmlns:a16="http://schemas.microsoft.com/office/drawing/2014/main" id="{84FE3BC5-1E92-B73A-55FB-6DAADE1652AF}"/>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83">
              <a:extLst>
                <a:ext uri="{FF2B5EF4-FFF2-40B4-BE49-F238E27FC236}">
                  <a16:creationId xmlns:a16="http://schemas.microsoft.com/office/drawing/2014/main" id="{74832C22-2277-4C53-44E1-213472A476C0}"/>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84">
              <a:extLst>
                <a:ext uri="{FF2B5EF4-FFF2-40B4-BE49-F238E27FC236}">
                  <a16:creationId xmlns:a16="http://schemas.microsoft.com/office/drawing/2014/main" id="{D353762C-C708-1A97-1E9F-B28A8CAF5B00}"/>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85">
              <a:extLst>
                <a:ext uri="{FF2B5EF4-FFF2-40B4-BE49-F238E27FC236}">
                  <a16:creationId xmlns:a16="http://schemas.microsoft.com/office/drawing/2014/main" id="{57653CD8-9917-129D-C013-F6DA78B6FEAA}"/>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86">
              <a:extLst>
                <a:ext uri="{FF2B5EF4-FFF2-40B4-BE49-F238E27FC236}">
                  <a16:creationId xmlns:a16="http://schemas.microsoft.com/office/drawing/2014/main" id="{CA9B59C3-E495-4FF5-8150-5589DC0F47B1}"/>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87">
              <a:extLst>
                <a:ext uri="{FF2B5EF4-FFF2-40B4-BE49-F238E27FC236}">
                  <a16:creationId xmlns:a16="http://schemas.microsoft.com/office/drawing/2014/main" id="{91D7A3FE-44BB-0CE6-D84B-315F4FE084B5}"/>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88">
              <a:extLst>
                <a:ext uri="{FF2B5EF4-FFF2-40B4-BE49-F238E27FC236}">
                  <a16:creationId xmlns:a16="http://schemas.microsoft.com/office/drawing/2014/main" id="{8767D275-681D-36BB-5923-56619FF229ED}"/>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89">
              <a:extLst>
                <a:ext uri="{FF2B5EF4-FFF2-40B4-BE49-F238E27FC236}">
                  <a16:creationId xmlns:a16="http://schemas.microsoft.com/office/drawing/2014/main" id="{ABBBF850-8490-A962-0B15-22A62EA46A7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90">
              <a:extLst>
                <a:ext uri="{FF2B5EF4-FFF2-40B4-BE49-F238E27FC236}">
                  <a16:creationId xmlns:a16="http://schemas.microsoft.com/office/drawing/2014/main" id="{B208D550-8ADD-2000-2D8A-A4CC7D022807}"/>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91">
              <a:extLst>
                <a:ext uri="{FF2B5EF4-FFF2-40B4-BE49-F238E27FC236}">
                  <a16:creationId xmlns:a16="http://schemas.microsoft.com/office/drawing/2014/main" id="{85E471EF-9061-4652-70D4-FEA671499F82}"/>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92">
              <a:extLst>
                <a:ext uri="{FF2B5EF4-FFF2-40B4-BE49-F238E27FC236}">
                  <a16:creationId xmlns:a16="http://schemas.microsoft.com/office/drawing/2014/main" id="{AB6F58D1-D9C9-418D-0E39-AF454E6209A5}"/>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93">
              <a:extLst>
                <a:ext uri="{FF2B5EF4-FFF2-40B4-BE49-F238E27FC236}">
                  <a16:creationId xmlns:a16="http://schemas.microsoft.com/office/drawing/2014/main" id="{115DEB73-2DE3-5039-6D0F-72C70A2EAFE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94">
              <a:extLst>
                <a:ext uri="{FF2B5EF4-FFF2-40B4-BE49-F238E27FC236}">
                  <a16:creationId xmlns:a16="http://schemas.microsoft.com/office/drawing/2014/main" id="{A9B2877E-1B42-C934-A2EA-175A2F76B0AE}"/>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95">
              <a:extLst>
                <a:ext uri="{FF2B5EF4-FFF2-40B4-BE49-F238E27FC236}">
                  <a16:creationId xmlns:a16="http://schemas.microsoft.com/office/drawing/2014/main" id="{5EFEA6C5-FF56-E29E-C5A8-43795045E2E0}"/>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96">
              <a:extLst>
                <a:ext uri="{FF2B5EF4-FFF2-40B4-BE49-F238E27FC236}">
                  <a16:creationId xmlns:a16="http://schemas.microsoft.com/office/drawing/2014/main" id="{2345E11B-52A6-AD47-97A0-B6840DCA461D}"/>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97">
              <a:extLst>
                <a:ext uri="{FF2B5EF4-FFF2-40B4-BE49-F238E27FC236}">
                  <a16:creationId xmlns:a16="http://schemas.microsoft.com/office/drawing/2014/main" id="{0B7A7E4A-49BB-6C3E-491D-FD8E0DDAFE50}"/>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98">
              <a:extLst>
                <a:ext uri="{FF2B5EF4-FFF2-40B4-BE49-F238E27FC236}">
                  <a16:creationId xmlns:a16="http://schemas.microsoft.com/office/drawing/2014/main" id="{B4C809CA-70A8-F5D7-E7D0-722C297F8E42}"/>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99">
              <a:extLst>
                <a:ext uri="{FF2B5EF4-FFF2-40B4-BE49-F238E27FC236}">
                  <a16:creationId xmlns:a16="http://schemas.microsoft.com/office/drawing/2014/main" id="{A33E7AC0-F167-15C6-F733-16D896F780A3}"/>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200">
              <a:extLst>
                <a:ext uri="{FF2B5EF4-FFF2-40B4-BE49-F238E27FC236}">
                  <a16:creationId xmlns:a16="http://schemas.microsoft.com/office/drawing/2014/main" id="{076BEE38-802B-FF2F-CB59-1EEC746765FD}"/>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201">
              <a:extLst>
                <a:ext uri="{FF2B5EF4-FFF2-40B4-BE49-F238E27FC236}">
                  <a16:creationId xmlns:a16="http://schemas.microsoft.com/office/drawing/2014/main" id="{0BB7AC98-40E0-E77F-0677-4CE9E0C2EA1C}"/>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202">
              <a:extLst>
                <a:ext uri="{FF2B5EF4-FFF2-40B4-BE49-F238E27FC236}">
                  <a16:creationId xmlns:a16="http://schemas.microsoft.com/office/drawing/2014/main" id="{CCE6FADB-FEB2-62E3-E957-1E8B2C849ED3}"/>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203">
              <a:extLst>
                <a:ext uri="{FF2B5EF4-FFF2-40B4-BE49-F238E27FC236}">
                  <a16:creationId xmlns:a16="http://schemas.microsoft.com/office/drawing/2014/main" id="{62F28286-00FC-3FF6-EA50-57AE12BD6621}"/>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204">
              <a:extLst>
                <a:ext uri="{FF2B5EF4-FFF2-40B4-BE49-F238E27FC236}">
                  <a16:creationId xmlns:a16="http://schemas.microsoft.com/office/drawing/2014/main" id="{13334B04-085F-A09B-0131-9FA2B1F3DD31}"/>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205">
              <a:extLst>
                <a:ext uri="{FF2B5EF4-FFF2-40B4-BE49-F238E27FC236}">
                  <a16:creationId xmlns:a16="http://schemas.microsoft.com/office/drawing/2014/main" id="{D1C758B6-9A2C-BF3A-3495-04A18BBE13E0}"/>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206">
              <a:extLst>
                <a:ext uri="{FF2B5EF4-FFF2-40B4-BE49-F238E27FC236}">
                  <a16:creationId xmlns:a16="http://schemas.microsoft.com/office/drawing/2014/main" id="{76C5DF73-D73C-565F-2648-5BC4E36CBCF5}"/>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207">
              <a:extLst>
                <a:ext uri="{FF2B5EF4-FFF2-40B4-BE49-F238E27FC236}">
                  <a16:creationId xmlns:a16="http://schemas.microsoft.com/office/drawing/2014/main" id="{FCF971FF-56C3-D2A6-4520-A1FC9B46E7F2}"/>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208">
              <a:extLst>
                <a:ext uri="{FF2B5EF4-FFF2-40B4-BE49-F238E27FC236}">
                  <a16:creationId xmlns:a16="http://schemas.microsoft.com/office/drawing/2014/main" id="{E49D9E14-0C3A-DF02-8976-0738AD07BCA8}"/>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209">
              <a:extLst>
                <a:ext uri="{FF2B5EF4-FFF2-40B4-BE49-F238E27FC236}">
                  <a16:creationId xmlns:a16="http://schemas.microsoft.com/office/drawing/2014/main" id="{0441C029-563F-02F3-2AA0-E0455C2322CC}"/>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210">
              <a:extLst>
                <a:ext uri="{FF2B5EF4-FFF2-40B4-BE49-F238E27FC236}">
                  <a16:creationId xmlns:a16="http://schemas.microsoft.com/office/drawing/2014/main" id="{152F5356-A00F-E6BE-F258-108F678CC4D3}"/>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211">
              <a:extLst>
                <a:ext uri="{FF2B5EF4-FFF2-40B4-BE49-F238E27FC236}">
                  <a16:creationId xmlns:a16="http://schemas.microsoft.com/office/drawing/2014/main" id="{4CFA62F8-E324-153F-E411-B6144AB7E049}"/>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212">
              <a:extLst>
                <a:ext uri="{FF2B5EF4-FFF2-40B4-BE49-F238E27FC236}">
                  <a16:creationId xmlns:a16="http://schemas.microsoft.com/office/drawing/2014/main" id="{A03F6BD5-7597-520B-7E62-55F18D0DD69C}"/>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213">
              <a:extLst>
                <a:ext uri="{FF2B5EF4-FFF2-40B4-BE49-F238E27FC236}">
                  <a16:creationId xmlns:a16="http://schemas.microsoft.com/office/drawing/2014/main" id="{F4A8046B-62F4-EBD6-33C7-9DEF1B53E080}"/>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214">
              <a:extLst>
                <a:ext uri="{FF2B5EF4-FFF2-40B4-BE49-F238E27FC236}">
                  <a16:creationId xmlns:a16="http://schemas.microsoft.com/office/drawing/2014/main" id="{E4DC6EB7-EC66-3311-5E84-E923EEDC5B33}"/>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215">
              <a:extLst>
                <a:ext uri="{FF2B5EF4-FFF2-40B4-BE49-F238E27FC236}">
                  <a16:creationId xmlns:a16="http://schemas.microsoft.com/office/drawing/2014/main" id="{479717D0-3290-E385-0682-A2F1FD7E9AD4}"/>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216">
              <a:extLst>
                <a:ext uri="{FF2B5EF4-FFF2-40B4-BE49-F238E27FC236}">
                  <a16:creationId xmlns:a16="http://schemas.microsoft.com/office/drawing/2014/main" id="{2743DA32-2A28-E93D-22A7-E1A1C0747CB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217">
              <a:extLst>
                <a:ext uri="{FF2B5EF4-FFF2-40B4-BE49-F238E27FC236}">
                  <a16:creationId xmlns:a16="http://schemas.microsoft.com/office/drawing/2014/main" id="{A277E402-AFA5-1F9A-294D-30FB492D7B53}"/>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18">
              <a:extLst>
                <a:ext uri="{FF2B5EF4-FFF2-40B4-BE49-F238E27FC236}">
                  <a16:creationId xmlns:a16="http://schemas.microsoft.com/office/drawing/2014/main" id="{9B6DC82E-282B-631A-34C0-E383883F98EF}"/>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19">
              <a:extLst>
                <a:ext uri="{FF2B5EF4-FFF2-40B4-BE49-F238E27FC236}">
                  <a16:creationId xmlns:a16="http://schemas.microsoft.com/office/drawing/2014/main" id="{A1D8760B-16FD-FD1B-AE65-DC2444581609}"/>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20">
              <a:extLst>
                <a:ext uri="{FF2B5EF4-FFF2-40B4-BE49-F238E27FC236}">
                  <a16:creationId xmlns:a16="http://schemas.microsoft.com/office/drawing/2014/main" id="{52929E53-240D-6F4B-DE95-3806747DC267}"/>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21">
              <a:extLst>
                <a:ext uri="{FF2B5EF4-FFF2-40B4-BE49-F238E27FC236}">
                  <a16:creationId xmlns:a16="http://schemas.microsoft.com/office/drawing/2014/main" id="{8CFD1569-61A4-892C-7D6C-152DBD8616D5}"/>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22">
              <a:extLst>
                <a:ext uri="{FF2B5EF4-FFF2-40B4-BE49-F238E27FC236}">
                  <a16:creationId xmlns:a16="http://schemas.microsoft.com/office/drawing/2014/main" id="{B2C95156-6765-7748-DFBB-BCCD47EC3F36}"/>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23">
              <a:extLst>
                <a:ext uri="{FF2B5EF4-FFF2-40B4-BE49-F238E27FC236}">
                  <a16:creationId xmlns:a16="http://schemas.microsoft.com/office/drawing/2014/main" id="{EA1734F1-EFFC-06D8-8A0F-07FB67CBE331}"/>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24">
              <a:extLst>
                <a:ext uri="{FF2B5EF4-FFF2-40B4-BE49-F238E27FC236}">
                  <a16:creationId xmlns:a16="http://schemas.microsoft.com/office/drawing/2014/main" id="{A62778D9-8C4B-ED6E-6BE1-49568D61C51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25">
              <a:extLst>
                <a:ext uri="{FF2B5EF4-FFF2-40B4-BE49-F238E27FC236}">
                  <a16:creationId xmlns:a16="http://schemas.microsoft.com/office/drawing/2014/main" id="{ED57A64E-F38B-86BE-35DF-0BBE5024316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26">
              <a:extLst>
                <a:ext uri="{FF2B5EF4-FFF2-40B4-BE49-F238E27FC236}">
                  <a16:creationId xmlns:a16="http://schemas.microsoft.com/office/drawing/2014/main" id="{32CFCAE7-20BE-57A7-8AE0-1D9F3395D01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27">
              <a:extLst>
                <a:ext uri="{FF2B5EF4-FFF2-40B4-BE49-F238E27FC236}">
                  <a16:creationId xmlns:a16="http://schemas.microsoft.com/office/drawing/2014/main" id="{A32023C1-07B4-309F-38B9-F741D3F68FB7}"/>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28">
              <a:extLst>
                <a:ext uri="{FF2B5EF4-FFF2-40B4-BE49-F238E27FC236}">
                  <a16:creationId xmlns:a16="http://schemas.microsoft.com/office/drawing/2014/main" id="{A9E862F0-28C8-E424-6833-B86360DAFC48}"/>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29">
              <a:extLst>
                <a:ext uri="{FF2B5EF4-FFF2-40B4-BE49-F238E27FC236}">
                  <a16:creationId xmlns:a16="http://schemas.microsoft.com/office/drawing/2014/main" id="{4F4DE104-0527-0277-8C85-1AA364F8EEDC}"/>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30">
              <a:extLst>
                <a:ext uri="{FF2B5EF4-FFF2-40B4-BE49-F238E27FC236}">
                  <a16:creationId xmlns:a16="http://schemas.microsoft.com/office/drawing/2014/main" id="{C5EAD83C-F06C-8DA9-5DB1-57A2E2781697}"/>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31">
              <a:extLst>
                <a:ext uri="{FF2B5EF4-FFF2-40B4-BE49-F238E27FC236}">
                  <a16:creationId xmlns:a16="http://schemas.microsoft.com/office/drawing/2014/main" id="{037AEB51-923F-772F-DE42-370D845B610F}"/>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32">
              <a:extLst>
                <a:ext uri="{FF2B5EF4-FFF2-40B4-BE49-F238E27FC236}">
                  <a16:creationId xmlns:a16="http://schemas.microsoft.com/office/drawing/2014/main" id="{481C42AF-FCE0-3140-28F3-4B7E38E9CF5F}"/>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33">
              <a:extLst>
                <a:ext uri="{FF2B5EF4-FFF2-40B4-BE49-F238E27FC236}">
                  <a16:creationId xmlns:a16="http://schemas.microsoft.com/office/drawing/2014/main" id="{1D5A4BA9-EDF6-600C-49FA-8C7D075E6627}"/>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34">
              <a:extLst>
                <a:ext uri="{FF2B5EF4-FFF2-40B4-BE49-F238E27FC236}">
                  <a16:creationId xmlns:a16="http://schemas.microsoft.com/office/drawing/2014/main" id="{311F2613-F265-19A9-590E-B28C20B9D2F5}"/>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35">
              <a:extLst>
                <a:ext uri="{FF2B5EF4-FFF2-40B4-BE49-F238E27FC236}">
                  <a16:creationId xmlns:a16="http://schemas.microsoft.com/office/drawing/2014/main" id="{4F6DC8BB-77E8-0AE0-8464-A6439F0CA3C5}"/>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36">
              <a:extLst>
                <a:ext uri="{FF2B5EF4-FFF2-40B4-BE49-F238E27FC236}">
                  <a16:creationId xmlns:a16="http://schemas.microsoft.com/office/drawing/2014/main" id="{D838C8B2-8857-A7B2-E9E3-D88BB935294F}"/>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37">
              <a:extLst>
                <a:ext uri="{FF2B5EF4-FFF2-40B4-BE49-F238E27FC236}">
                  <a16:creationId xmlns:a16="http://schemas.microsoft.com/office/drawing/2014/main" id="{A6F49DF5-70CA-3563-F859-400E3A98D5DD}"/>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38">
              <a:extLst>
                <a:ext uri="{FF2B5EF4-FFF2-40B4-BE49-F238E27FC236}">
                  <a16:creationId xmlns:a16="http://schemas.microsoft.com/office/drawing/2014/main" id="{1F4E4980-03D7-17FD-C25B-E1521FF28401}"/>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39">
              <a:extLst>
                <a:ext uri="{FF2B5EF4-FFF2-40B4-BE49-F238E27FC236}">
                  <a16:creationId xmlns:a16="http://schemas.microsoft.com/office/drawing/2014/main" id="{9E11C16C-0CA5-3D38-08F9-5976169CAB6C}"/>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40">
              <a:extLst>
                <a:ext uri="{FF2B5EF4-FFF2-40B4-BE49-F238E27FC236}">
                  <a16:creationId xmlns:a16="http://schemas.microsoft.com/office/drawing/2014/main" id="{26D69C75-1F53-368E-B547-7CEE7BE96D0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41">
              <a:extLst>
                <a:ext uri="{FF2B5EF4-FFF2-40B4-BE49-F238E27FC236}">
                  <a16:creationId xmlns:a16="http://schemas.microsoft.com/office/drawing/2014/main" id="{953877E3-44FD-9F64-D426-DCE1FB3108EB}"/>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42">
              <a:extLst>
                <a:ext uri="{FF2B5EF4-FFF2-40B4-BE49-F238E27FC236}">
                  <a16:creationId xmlns:a16="http://schemas.microsoft.com/office/drawing/2014/main" id="{D4F0ACC1-888F-428B-8683-91FB751C7253}"/>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43">
              <a:extLst>
                <a:ext uri="{FF2B5EF4-FFF2-40B4-BE49-F238E27FC236}">
                  <a16:creationId xmlns:a16="http://schemas.microsoft.com/office/drawing/2014/main" id="{634E1F8F-4A8A-26FF-3B46-2FA9D75831A6}"/>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44">
              <a:extLst>
                <a:ext uri="{FF2B5EF4-FFF2-40B4-BE49-F238E27FC236}">
                  <a16:creationId xmlns:a16="http://schemas.microsoft.com/office/drawing/2014/main" id="{E364D1D2-F484-6179-2732-7006AE8D9CE1}"/>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45">
              <a:extLst>
                <a:ext uri="{FF2B5EF4-FFF2-40B4-BE49-F238E27FC236}">
                  <a16:creationId xmlns:a16="http://schemas.microsoft.com/office/drawing/2014/main" id="{CF7D4B10-2887-62D7-ACAF-FAA4BDAEF697}"/>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46">
              <a:extLst>
                <a:ext uri="{FF2B5EF4-FFF2-40B4-BE49-F238E27FC236}">
                  <a16:creationId xmlns:a16="http://schemas.microsoft.com/office/drawing/2014/main" id="{9701738B-31D6-9364-1AF3-80A59B3ED0FA}"/>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47">
              <a:extLst>
                <a:ext uri="{FF2B5EF4-FFF2-40B4-BE49-F238E27FC236}">
                  <a16:creationId xmlns:a16="http://schemas.microsoft.com/office/drawing/2014/main" id="{554DC214-A4F5-8AC7-5F06-077722060849}"/>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3" name="Group 212">
            <a:extLst>
              <a:ext uri="{FF2B5EF4-FFF2-40B4-BE49-F238E27FC236}">
                <a16:creationId xmlns:a16="http://schemas.microsoft.com/office/drawing/2014/main" id="{A45561AA-2D57-5DF4-7522-944DE37ABD01}"/>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214" name="Freeform 19">
              <a:extLst>
                <a:ext uri="{FF2B5EF4-FFF2-40B4-BE49-F238E27FC236}">
                  <a16:creationId xmlns:a16="http://schemas.microsoft.com/office/drawing/2014/main" id="{B6939797-1AA0-8FF1-F7C8-944A70CE16FB}"/>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21">
              <a:extLst>
                <a:ext uri="{FF2B5EF4-FFF2-40B4-BE49-F238E27FC236}">
                  <a16:creationId xmlns:a16="http://schemas.microsoft.com/office/drawing/2014/main" id="{BBA71953-51E6-E766-9C92-08E5C2F7DB9C}"/>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23">
              <a:extLst>
                <a:ext uri="{FF2B5EF4-FFF2-40B4-BE49-F238E27FC236}">
                  <a16:creationId xmlns:a16="http://schemas.microsoft.com/office/drawing/2014/main" id="{FB93881A-C196-DC36-8BBB-F4E4B98609AA}"/>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25">
              <a:extLst>
                <a:ext uri="{FF2B5EF4-FFF2-40B4-BE49-F238E27FC236}">
                  <a16:creationId xmlns:a16="http://schemas.microsoft.com/office/drawing/2014/main" id="{F9E21C2D-3B43-92C4-675B-B15130E8F38F}"/>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26">
              <a:extLst>
                <a:ext uri="{FF2B5EF4-FFF2-40B4-BE49-F238E27FC236}">
                  <a16:creationId xmlns:a16="http://schemas.microsoft.com/office/drawing/2014/main" id="{A25B7B24-48AD-DAFD-92E3-98617E3F27E5}"/>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27">
              <a:extLst>
                <a:ext uri="{FF2B5EF4-FFF2-40B4-BE49-F238E27FC236}">
                  <a16:creationId xmlns:a16="http://schemas.microsoft.com/office/drawing/2014/main" id="{72830BD5-6551-BC08-9A25-3F688BA85862}"/>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29">
              <a:extLst>
                <a:ext uri="{FF2B5EF4-FFF2-40B4-BE49-F238E27FC236}">
                  <a16:creationId xmlns:a16="http://schemas.microsoft.com/office/drawing/2014/main" id="{26769600-CDD4-5F32-57FB-500E50369C99}"/>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31">
              <a:extLst>
                <a:ext uri="{FF2B5EF4-FFF2-40B4-BE49-F238E27FC236}">
                  <a16:creationId xmlns:a16="http://schemas.microsoft.com/office/drawing/2014/main" id="{095C3DB3-06A0-0867-03CB-0D46A22AB8F2}"/>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33">
              <a:extLst>
                <a:ext uri="{FF2B5EF4-FFF2-40B4-BE49-F238E27FC236}">
                  <a16:creationId xmlns:a16="http://schemas.microsoft.com/office/drawing/2014/main" id="{F540AD4E-9B30-3BA4-93B5-49964E328ACA}"/>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35">
              <a:extLst>
                <a:ext uri="{FF2B5EF4-FFF2-40B4-BE49-F238E27FC236}">
                  <a16:creationId xmlns:a16="http://schemas.microsoft.com/office/drawing/2014/main" id="{D5D5F370-9DED-28DA-109D-0978AFC5E29F}"/>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37">
              <a:extLst>
                <a:ext uri="{FF2B5EF4-FFF2-40B4-BE49-F238E27FC236}">
                  <a16:creationId xmlns:a16="http://schemas.microsoft.com/office/drawing/2014/main" id="{D3363A17-6847-22E5-F6FF-5D9CACD71EE4}"/>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39">
              <a:extLst>
                <a:ext uri="{FF2B5EF4-FFF2-40B4-BE49-F238E27FC236}">
                  <a16:creationId xmlns:a16="http://schemas.microsoft.com/office/drawing/2014/main" id="{3BCABCC5-8DA2-EB1F-12E4-8C1F3F9C8F62}"/>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41">
              <a:extLst>
                <a:ext uri="{FF2B5EF4-FFF2-40B4-BE49-F238E27FC236}">
                  <a16:creationId xmlns:a16="http://schemas.microsoft.com/office/drawing/2014/main" id="{A3A2E09F-1768-F524-2846-470F1C077232}"/>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42">
              <a:extLst>
                <a:ext uri="{FF2B5EF4-FFF2-40B4-BE49-F238E27FC236}">
                  <a16:creationId xmlns:a16="http://schemas.microsoft.com/office/drawing/2014/main" id="{20DBFCB3-28CE-A04C-198F-6C0DA4071959}"/>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43">
              <a:extLst>
                <a:ext uri="{FF2B5EF4-FFF2-40B4-BE49-F238E27FC236}">
                  <a16:creationId xmlns:a16="http://schemas.microsoft.com/office/drawing/2014/main" id="{562FBDFA-A791-51B0-419D-BDB1F9C59FB7}"/>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44">
              <a:extLst>
                <a:ext uri="{FF2B5EF4-FFF2-40B4-BE49-F238E27FC236}">
                  <a16:creationId xmlns:a16="http://schemas.microsoft.com/office/drawing/2014/main" id="{E0BF7F56-32A1-F34B-655D-0EDC3637693C}"/>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D12B2CE8-BDCA-45C5-5517-F3386ECF81BB}"/>
              </a:ext>
            </a:extLst>
          </p:cNvPr>
          <p:cNvSpPr txBox="1"/>
          <p:nvPr/>
        </p:nvSpPr>
        <p:spPr>
          <a:xfrm>
            <a:off x="3108916" y="956172"/>
            <a:ext cx="5700343" cy="369332"/>
          </a:xfrm>
          <a:prstGeom prst="rect">
            <a:avLst/>
          </a:prstGeom>
          <a:noFill/>
        </p:spPr>
        <p:txBody>
          <a:bodyPr wrap="none" rtlCol="0">
            <a:spAutoFit/>
          </a:bodyPr>
          <a:lstStyle/>
          <a:p>
            <a:r>
              <a:rPr lang="en-US" dirty="0"/>
              <a:t>http://68.183.123.75/wisconsinwater/BETA_VERSION_1.2/</a:t>
            </a:r>
          </a:p>
        </p:txBody>
      </p:sp>
      <p:pic>
        <p:nvPicPr>
          <p:cNvPr id="238" name="Picture 237">
            <a:extLst>
              <a:ext uri="{FF2B5EF4-FFF2-40B4-BE49-F238E27FC236}">
                <a16:creationId xmlns:a16="http://schemas.microsoft.com/office/drawing/2014/main" id="{44CBB582-0AFD-47AD-DDE1-77D3355B1DA5}"/>
              </a:ext>
            </a:extLst>
          </p:cNvPr>
          <p:cNvPicPr>
            <a:picLocks noChangeAspect="1"/>
          </p:cNvPicPr>
          <p:nvPr/>
        </p:nvPicPr>
        <p:blipFill>
          <a:blip r:embed="rId3"/>
          <a:stretch>
            <a:fillRect/>
          </a:stretch>
        </p:blipFill>
        <p:spPr>
          <a:xfrm>
            <a:off x="369555" y="1489473"/>
            <a:ext cx="5110495" cy="5329576"/>
          </a:xfrm>
          <a:prstGeom prst="rect">
            <a:avLst/>
          </a:prstGeom>
          <a:ln>
            <a:solidFill>
              <a:schemeClr val="tx1"/>
            </a:solidFill>
          </a:ln>
        </p:spPr>
      </p:pic>
      <p:pic>
        <p:nvPicPr>
          <p:cNvPr id="240" name="Picture 239">
            <a:extLst>
              <a:ext uri="{FF2B5EF4-FFF2-40B4-BE49-F238E27FC236}">
                <a16:creationId xmlns:a16="http://schemas.microsoft.com/office/drawing/2014/main" id="{7D14E298-9F12-C25A-6B5B-7DF9C1D3342B}"/>
              </a:ext>
            </a:extLst>
          </p:cNvPr>
          <p:cNvPicPr>
            <a:picLocks noChangeAspect="1"/>
          </p:cNvPicPr>
          <p:nvPr/>
        </p:nvPicPr>
        <p:blipFill>
          <a:blip r:embed="rId4"/>
          <a:stretch>
            <a:fillRect/>
          </a:stretch>
        </p:blipFill>
        <p:spPr>
          <a:xfrm>
            <a:off x="5620272" y="1490322"/>
            <a:ext cx="6248652" cy="5329577"/>
          </a:xfrm>
          <a:prstGeom prst="rect">
            <a:avLst/>
          </a:prstGeom>
          <a:ln>
            <a:solidFill>
              <a:schemeClr val="tx1"/>
            </a:solidFill>
          </a:ln>
        </p:spPr>
      </p:pic>
      <p:sp>
        <p:nvSpPr>
          <p:cNvPr id="242" name="TextBox 241">
            <a:extLst>
              <a:ext uri="{FF2B5EF4-FFF2-40B4-BE49-F238E27FC236}">
                <a16:creationId xmlns:a16="http://schemas.microsoft.com/office/drawing/2014/main" id="{EC15D571-B114-A939-F40C-E2AFAF8EF91B}"/>
              </a:ext>
            </a:extLst>
          </p:cNvPr>
          <p:cNvSpPr txBox="1"/>
          <p:nvPr/>
        </p:nvSpPr>
        <p:spPr>
          <a:xfrm>
            <a:off x="8254225" y="6149966"/>
            <a:ext cx="3568220" cy="600164"/>
          </a:xfrm>
          <a:prstGeom prst="rect">
            <a:avLst/>
          </a:prstGeom>
          <a:solidFill>
            <a:schemeClr val="bg2"/>
          </a:solidFill>
          <a:ln>
            <a:solidFill>
              <a:schemeClr val="bg2">
                <a:lumMod val="75000"/>
              </a:schemeClr>
            </a:solidFill>
          </a:ln>
        </p:spPr>
        <p:txBody>
          <a:bodyPr wrap="square">
            <a:spAutoFit/>
          </a:bodyPr>
          <a:lstStyle/>
          <a:p>
            <a:r>
              <a:rPr lang="en-US" sz="1100" u="sng" dirty="0"/>
              <a:t>Based on</a:t>
            </a:r>
            <a:r>
              <a:rPr lang="en-US" sz="1100" dirty="0"/>
              <a:t>:   </a:t>
            </a:r>
            <a:r>
              <a:rPr lang="en-US" sz="1100" dirty="0" err="1"/>
              <a:t>Meisinger</a:t>
            </a:r>
            <a:r>
              <a:rPr lang="en-US" sz="1100" dirty="0"/>
              <a:t>, J.J., Randall, G.W., 1991. Estimating Nitrogen Budgets for Soil-Crop Systems. Managing Nitrogen for Groundwater Quality and Farm Profitability, pp. 85-124.</a:t>
            </a:r>
          </a:p>
        </p:txBody>
      </p:sp>
      <p:sp>
        <p:nvSpPr>
          <p:cNvPr id="3" name="Rectangle: Rounded Corners 2">
            <a:extLst>
              <a:ext uri="{FF2B5EF4-FFF2-40B4-BE49-F238E27FC236}">
                <a16:creationId xmlns:a16="http://schemas.microsoft.com/office/drawing/2014/main" id="{EBB03C65-6B80-BF31-4970-6122BB5ADE7E}"/>
              </a:ext>
            </a:extLst>
          </p:cNvPr>
          <p:cNvSpPr/>
          <p:nvPr/>
        </p:nvSpPr>
        <p:spPr>
          <a:xfrm>
            <a:off x="2901820" y="5467739"/>
            <a:ext cx="606490" cy="48519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4B027566-6D25-CBAD-4339-DFA3938085A7}"/>
              </a:ext>
            </a:extLst>
          </p:cNvPr>
          <p:cNvSpPr/>
          <p:nvPr/>
        </p:nvSpPr>
        <p:spPr>
          <a:xfrm>
            <a:off x="4668420" y="5470843"/>
            <a:ext cx="606490" cy="485192"/>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55FFC11-CB61-22A5-217C-625AE8A293D3}"/>
              </a:ext>
            </a:extLst>
          </p:cNvPr>
          <p:cNvSpPr/>
          <p:nvPr/>
        </p:nvSpPr>
        <p:spPr>
          <a:xfrm>
            <a:off x="8809259" y="3968620"/>
            <a:ext cx="1424602" cy="1153886"/>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D66C834-9632-2F9E-3205-9095A18FD009}"/>
              </a:ext>
            </a:extLst>
          </p:cNvPr>
          <p:cNvSpPr/>
          <p:nvPr/>
        </p:nvSpPr>
        <p:spPr>
          <a:xfrm>
            <a:off x="10300997" y="3971725"/>
            <a:ext cx="1424602" cy="1153886"/>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D59F9FF-35AE-61A7-7D48-E36474D5643F}"/>
              </a:ext>
            </a:extLst>
          </p:cNvPr>
          <p:cNvSpPr/>
          <p:nvPr/>
        </p:nvSpPr>
        <p:spPr>
          <a:xfrm>
            <a:off x="2248425" y="4257868"/>
            <a:ext cx="606490" cy="48519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E25E9F67-A400-8874-314D-55E138BF3BB9}"/>
              </a:ext>
            </a:extLst>
          </p:cNvPr>
          <p:cNvSpPr/>
          <p:nvPr/>
        </p:nvSpPr>
        <p:spPr>
          <a:xfrm>
            <a:off x="3996363" y="4260972"/>
            <a:ext cx="606490" cy="485192"/>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61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36"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1B85AE6-2C13-CD0D-5961-076B19E4286D}"/>
              </a:ext>
            </a:extLst>
          </p:cNvPr>
          <p:cNvGrpSpPr/>
          <p:nvPr/>
        </p:nvGrpSpPr>
        <p:grpSpPr>
          <a:xfrm>
            <a:off x="322244" y="1486863"/>
            <a:ext cx="5927062" cy="5114658"/>
            <a:chOff x="-562008" y="1434761"/>
            <a:chExt cx="5927062" cy="5114658"/>
          </a:xfrm>
        </p:grpSpPr>
        <p:pic>
          <p:nvPicPr>
            <p:cNvPr id="2" name="Picture 1">
              <a:extLst>
                <a:ext uri="{FF2B5EF4-FFF2-40B4-BE49-F238E27FC236}">
                  <a16:creationId xmlns:a16="http://schemas.microsoft.com/office/drawing/2014/main" id="{C26E53BC-6534-44DE-DEE2-E4B67D8BF4CA}"/>
                </a:ext>
              </a:extLst>
            </p:cNvPr>
            <p:cNvPicPr>
              <a:picLocks noChangeAspect="1"/>
            </p:cNvPicPr>
            <p:nvPr/>
          </p:nvPicPr>
          <p:blipFill>
            <a:blip r:embed="rId3"/>
            <a:srcRect l="38358" t="8460" r="2833" b="32114"/>
            <a:stretch/>
          </p:blipFill>
          <p:spPr>
            <a:xfrm>
              <a:off x="-562008" y="1434761"/>
              <a:ext cx="5842861" cy="5114658"/>
            </a:xfrm>
            <a:prstGeom prst="rect">
              <a:avLst/>
            </a:prstGeom>
          </p:spPr>
        </p:pic>
        <p:sp>
          <p:nvSpPr>
            <p:cNvPr id="4" name="Rectangle 3">
              <a:extLst>
                <a:ext uri="{FF2B5EF4-FFF2-40B4-BE49-F238E27FC236}">
                  <a16:creationId xmlns:a16="http://schemas.microsoft.com/office/drawing/2014/main" id="{F364F81C-235F-78FC-DB17-EC57CF456A94}"/>
                </a:ext>
              </a:extLst>
            </p:cNvPr>
            <p:cNvSpPr/>
            <p:nvPr/>
          </p:nvSpPr>
          <p:spPr>
            <a:xfrm>
              <a:off x="2457078" y="1434761"/>
              <a:ext cx="2907976" cy="506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1">
            <a:extLst>
              <a:ext uri="{FF2B5EF4-FFF2-40B4-BE49-F238E27FC236}">
                <a16:creationId xmlns:a16="http://schemas.microsoft.com/office/drawing/2014/main" id="{51FA5DFC-3B59-033C-C81B-0A24F458011B}"/>
              </a:ext>
            </a:extLst>
          </p:cNvPr>
          <p:cNvSpPr txBox="1">
            <a:spLocks/>
          </p:cNvSpPr>
          <p:nvPr/>
        </p:nvSpPr>
        <p:spPr>
          <a:xfrm>
            <a:off x="-8368" y="1680"/>
            <a:ext cx="12192000" cy="1101838"/>
          </a:xfrm>
          <a:prstGeom prst="rect">
            <a:avLst/>
          </a:prstGeom>
          <a:blipFill dpi="0" rotWithShape="1">
            <a:blip r:embed="rId4">
              <a:duotone>
                <a:srgbClr val="5B9BD5">
                  <a:shade val="45000"/>
                  <a:satMod val="135000"/>
                </a:srgbClr>
                <a:prstClr val="white"/>
              </a:duotone>
              <a:extLst>
                <a:ext uri="{BEBA8EAE-BF5A-486C-A8C5-ECC9F3942E4B}">
                  <a14:imgProps xmlns:a14="http://schemas.microsoft.com/office/drawing/2010/main">
                    <a14:imgLayer r:embed="rId5">
                      <a14:imgEffect>
                        <a14:brightnessContrast bright="-70000"/>
                      </a14:imgEffect>
                    </a14:imgLayer>
                  </a14:imgProps>
                </a:ext>
              </a:extLst>
            </a:blip>
            <a:srcRect/>
            <a:stretch>
              <a:fillRect/>
            </a:stretch>
          </a:blip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“Can you speed it up?”</a:t>
            </a:r>
          </a:p>
        </p:txBody>
      </p:sp>
      <p:sp>
        <p:nvSpPr>
          <p:cNvPr id="6" name="Text Placeholder 2">
            <a:extLst>
              <a:ext uri="{FF2B5EF4-FFF2-40B4-BE49-F238E27FC236}">
                <a16:creationId xmlns:a16="http://schemas.microsoft.com/office/drawing/2014/main" id="{4FCE2958-6AFA-B2AA-EEB4-29A82C156E32}"/>
              </a:ext>
            </a:extLst>
          </p:cNvPr>
          <p:cNvSpPr txBox="1">
            <a:spLocks/>
          </p:cNvSpPr>
          <p:nvPr/>
        </p:nvSpPr>
        <p:spPr>
          <a:xfrm>
            <a:off x="6008915" y="2351313"/>
            <a:ext cx="5685246" cy="3598383"/>
          </a:xfrm>
        </p:spPr>
        <p:txBody>
          <a:bodyPr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chemeClr val="accent1"/>
              </a:buClr>
              <a:buFont typeface="Arial" panose="020B0604020202020204" pitchFamily="34" charset="0"/>
              <a:buChar char="•"/>
            </a:pPr>
            <a:r>
              <a:rPr lang="en-US" sz="2400" dirty="0">
                <a:cs typeface="Calibri"/>
              </a:rPr>
              <a:t>Method:</a:t>
            </a:r>
          </a:p>
          <a:p>
            <a:pPr marL="800100" lvl="1" indent="-342900">
              <a:buClr>
                <a:schemeClr val="accent1"/>
              </a:buClr>
              <a:buFont typeface="Arial" panose="020B0604020202020204" pitchFamily="34" charset="0"/>
              <a:buChar char="•"/>
            </a:pPr>
            <a:r>
              <a:rPr lang="en-US" dirty="0">
                <a:cs typeface="Calibri"/>
              </a:rPr>
              <a:t>Vet existing MODFLOW models (IFACE, IBOUND, IPHDRY, etc.)</a:t>
            </a:r>
          </a:p>
          <a:p>
            <a:pPr marL="800100" lvl="1" indent="-342900">
              <a:buClr>
                <a:schemeClr val="accent1"/>
              </a:buClr>
              <a:buFont typeface="Arial" panose="020B0604020202020204" pitchFamily="34" charset="0"/>
              <a:buChar char="•"/>
            </a:pPr>
            <a:r>
              <a:rPr lang="en-US" dirty="0">
                <a:cs typeface="Calibri"/>
              </a:rPr>
              <a:t>MODPATH particle tracking to map source areas</a:t>
            </a:r>
          </a:p>
          <a:p>
            <a:pPr marL="628650" lvl="1" indent="-171450">
              <a:buClr>
                <a:schemeClr val="tx1">
                  <a:lumMod val="65000"/>
                  <a:lumOff val="35000"/>
                </a:schemeClr>
              </a:buClr>
              <a:buFont typeface="Arial" panose="020B0604020202020204" pitchFamily="34" charset="0"/>
              <a:buChar char="•"/>
            </a:pPr>
            <a:endParaRPr lang="en-US" sz="1400" dirty="0">
              <a:cs typeface="Calibri"/>
            </a:endParaRPr>
          </a:p>
          <a:p>
            <a:pPr marL="457200" indent="-457200">
              <a:buClr>
                <a:schemeClr val="accent1"/>
              </a:buClr>
              <a:buFont typeface="Arial" panose="020B0604020202020204" pitchFamily="34" charset="0"/>
              <a:buChar char="•"/>
            </a:pPr>
            <a:r>
              <a:rPr lang="en-US" sz="2400" dirty="0">
                <a:cs typeface="Calibri"/>
              </a:rPr>
              <a:t>New capabilities</a:t>
            </a:r>
          </a:p>
          <a:p>
            <a:pPr marL="800100" lvl="1" indent="-342900">
              <a:buClr>
                <a:schemeClr val="accent1"/>
              </a:buClr>
              <a:buFont typeface="Arial" panose="020B0604020202020204" pitchFamily="34" charset="0"/>
              <a:buChar char="•"/>
            </a:pPr>
            <a:r>
              <a:rPr lang="en-US" dirty="0">
                <a:cs typeface="Calibri"/>
              </a:rPr>
              <a:t>How </a:t>
            </a:r>
            <a:r>
              <a:rPr lang="en-US" i="1" dirty="0">
                <a:cs typeface="Calibri"/>
              </a:rPr>
              <a:t>much </a:t>
            </a:r>
            <a:r>
              <a:rPr lang="en-US" dirty="0">
                <a:cs typeface="Calibri"/>
              </a:rPr>
              <a:t>reduction</a:t>
            </a:r>
            <a:r>
              <a:rPr lang="en-US" i="1" dirty="0">
                <a:cs typeface="Calibri"/>
              </a:rPr>
              <a:t>?   </a:t>
            </a:r>
            <a:r>
              <a:rPr lang="en-US" dirty="0">
                <a:cs typeface="Calibri"/>
              </a:rPr>
              <a:t>How </a:t>
            </a:r>
            <a:r>
              <a:rPr lang="en-US" i="1" dirty="0">
                <a:cs typeface="Calibri"/>
              </a:rPr>
              <a:t>long</a:t>
            </a:r>
            <a:r>
              <a:rPr lang="en-US" dirty="0">
                <a:cs typeface="Calibri"/>
              </a:rPr>
              <a:t>?</a:t>
            </a:r>
          </a:p>
          <a:p>
            <a:pPr marL="800100" lvl="1" indent="-342900">
              <a:buClr>
                <a:schemeClr val="accent1"/>
              </a:buClr>
              <a:buFont typeface="Arial" panose="020B0604020202020204" pitchFamily="34" charset="0"/>
              <a:buChar char="•"/>
            </a:pPr>
            <a:r>
              <a:rPr lang="en-US" i="1" dirty="0">
                <a:cs typeface="Calibri"/>
              </a:rPr>
              <a:t>Where</a:t>
            </a:r>
            <a:r>
              <a:rPr lang="en-US" dirty="0">
                <a:cs typeface="Calibri"/>
              </a:rPr>
              <a:t> to target land management change?   (source area)</a:t>
            </a:r>
          </a:p>
          <a:p>
            <a:pPr marL="800100" lvl="1" indent="-342900">
              <a:buClr>
                <a:schemeClr val="accent1"/>
              </a:buClr>
              <a:buFont typeface="Arial" panose="020B0604020202020204" pitchFamily="34" charset="0"/>
              <a:buChar char="•"/>
            </a:pPr>
            <a:r>
              <a:rPr lang="en-US" dirty="0">
                <a:cs typeface="Calibri"/>
              </a:rPr>
              <a:t>Manage “young” vs “old” source areas differently</a:t>
            </a:r>
          </a:p>
          <a:p>
            <a:pPr marL="609585" lvl="1"/>
            <a:endParaRPr lang="en-US" sz="1200" dirty="0">
              <a:cs typeface="Calibri"/>
            </a:endParaRPr>
          </a:p>
        </p:txBody>
      </p:sp>
      <p:sp>
        <p:nvSpPr>
          <p:cNvPr id="7" name="TextBox 6">
            <a:extLst>
              <a:ext uri="{FF2B5EF4-FFF2-40B4-BE49-F238E27FC236}">
                <a16:creationId xmlns:a16="http://schemas.microsoft.com/office/drawing/2014/main" id="{C1C37A79-49CE-7A23-6386-299C59ABC633}"/>
              </a:ext>
            </a:extLst>
          </p:cNvPr>
          <p:cNvSpPr txBox="1"/>
          <p:nvPr/>
        </p:nvSpPr>
        <p:spPr>
          <a:xfrm>
            <a:off x="9556579" y="6601521"/>
            <a:ext cx="2676304" cy="260931"/>
          </a:xfrm>
          <a:prstGeom prst="rect">
            <a:avLst/>
          </a:prstGeom>
          <a:noFill/>
        </p:spPr>
        <p:txBody>
          <a:bodyPr wrap="square">
            <a:spAutoFit/>
          </a:bodyPr>
          <a:lstStyle/>
          <a:p>
            <a:r>
              <a:rPr lang="en-US" sz="1100" i="1" dirty="0"/>
              <a:t>Preliminary Information-Subject to Revision.</a:t>
            </a:r>
          </a:p>
        </p:txBody>
      </p:sp>
      <p:sp>
        <p:nvSpPr>
          <p:cNvPr id="9" name="Title 1">
            <a:extLst>
              <a:ext uri="{FF2B5EF4-FFF2-40B4-BE49-F238E27FC236}">
                <a16:creationId xmlns:a16="http://schemas.microsoft.com/office/drawing/2014/main" id="{B0817C0E-5416-28C3-270B-F5A4A694A0B7}"/>
              </a:ext>
            </a:extLst>
          </p:cNvPr>
          <p:cNvSpPr txBox="1">
            <a:spLocks/>
          </p:cNvSpPr>
          <p:nvPr/>
        </p:nvSpPr>
        <p:spPr>
          <a:xfrm>
            <a:off x="-87086" y="1083854"/>
            <a:ext cx="12192000" cy="1101838"/>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Spatial Management Areas</a:t>
            </a:r>
          </a:p>
          <a:p>
            <a:pPr algn="ctr"/>
            <a:r>
              <a:rPr lang="en-US" sz="3200" dirty="0"/>
              <a:t>Using 3D models (MODFLOW/MODPATH) for GW age</a:t>
            </a:r>
          </a:p>
        </p:txBody>
      </p:sp>
      <p:cxnSp>
        <p:nvCxnSpPr>
          <p:cNvPr id="11" name="Straight Connector 10">
            <a:extLst>
              <a:ext uri="{FF2B5EF4-FFF2-40B4-BE49-F238E27FC236}">
                <a16:creationId xmlns:a16="http://schemas.microsoft.com/office/drawing/2014/main" id="{2090A8AF-9276-B1EF-630A-DC436C210CAC}"/>
              </a:ext>
            </a:extLst>
          </p:cNvPr>
          <p:cNvCxnSpPr/>
          <p:nvPr/>
        </p:nvCxnSpPr>
        <p:spPr>
          <a:xfrm>
            <a:off x="1630473" y="2080008"/>
            <a:ext cx="8756882" cy="0"/>
          </a:xfrm>
          <a:prstGeom prst="line">
            <a:avLst/>
          </a:prstGeom>
        </p:spPr>
        <p:style>
          <a:lnRef idx="2">
            <a:schemeClr val="dk1"/>
          </a:lnRef>
          <a:fillRef idx="0">
            <a:schemeClr val="dk1"/>
          </a:fillRef>
          <a:effectRef idx="1">
            <a:schemeClr val="dk1"/>
          </a:effectRef>
          <a:fontRef idx="minor">
            <a:schemeClr val="tx1"/>
          </a:fontRef>
        </p:style>
      </p:cxnSp>
      <p:pic>
        <p:nvPicPr>
          <p:cNvPr id="5" name="Picture 6" descr="U.S. Geological Survey - IMIA | International Map Industry Association">
            <a:extLst>
              <a:ext uri="{FF2B5EF4-FFF2-40B4-BE49-F238E27FC236}">
                <a16:creationId xmlns:a16="http://schemas.microsoft.com/office/drawing/2014/main" id="{3976C5E3-289F-A9C6-4B7A-CAAC4DBCBB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519" y="6116096"/>
            <a:ext cx="1118893" cy="53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5CA48-37D7-B201-4C67-64BFBCFFA5AB}"/>
              </a:ext>
            </a:extLst>
          </p:cNvPr>
          <p:cNvPicPr>
            <a:picLocks noChangeAspect="1"/>
          </p:cNvPicPr>
          <p:nvPr/>
        </p:nvPicPr>
        <p:blipFill>
          <a:blip r:embed="rId3"/>
          <a:stretch>
            <a:fillRect/>
          </a:stretch>
        </p:blipFill>
        <p:spPr>
          <a:xfrm>
            <a:off x="803304" y="194838"/>
            <a:ext cx="10570320" cy="6431892"/>
          </a:xfrm>
          <a:prstGeom prst="rect">
            <a:avLst/>
          </a:prstGeom>
        </p:spPr>
      </p:pic>
      <p:sp>
        <p:nvSpPr>
          <p:cNvPr id="2" name="Rectangle 1">
            <a:extLst>
              <a:ext uri="{FF2B5EF4-FFF2-40B4-BE49-F238E27FC236}">
                <a16:creationId xmlns:a16="http://schemas.microsoft.com/office/drawing/2014/main" id="{FFAF98FE-3C64-92A3-C67F-6DC30041EC07}"/>
              </a:ext>
            </a:extLst>
          </p:cNvPr>
          <p:cNvSpPr/>
          <p:nvPr/>
        </p:nvSpPr>
        <p:spPr>
          <a:xfrm>
            <a:off x="6801192" y="345685"/>
            <a:ext cx="4422506" cy="90941"/>
          </a:xfrm>
          <a:prstGeom prst="rect">
            <a:avLst/>
          </a:prstGeom>
          <a:solidFill>
            <a:srgbClr val="FB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U.S. Geological Survey - IMIA | International Map Industry Association">
            <a:extLst>
              <a:ext uri="{FF2B5EF4-FFF2-40B4-BE49-F238E27FC236}">
                <a16:creationId xmlns:a16="http://schemas.microsoft.com/office/drawing/2014/main" id="{12AA4898-884F-8A0D-25D1-7AEFDCAEE9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82" y="6324463"/>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F628E354-8E27-FA78-9039-8ED1E39095C8}"/>
              </a:ext>
            </a:extLst>
          </p:cNvPr>
          <p:cNvSpPr txBox="1"/>
          <p:nvPr/>
        </p:nvSpPr>
        <p:spPr>
          <a:xfrm>
            <a:off x="1179175" y="6592173"/>
            <a:ext cx="6319207"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dirty="0"/>
              <a:t>Preliminary Information-Subject to Revision.</a:t>
            </a:r>
          </a:p>
        </p:txBody>
      </p:sp>
      <p:pic>
        <p:nvPicPr>
          <p:cNvPr id="10" name="Picture 9">
            <a:extLst>
              <a:ext uri="{FF2B5EF4-FFF2-40B4-BE49-F238E27FC236}">
                <a16:creationId xmlns:a16="http://schemas.microsoft.com/office/drawing/2014/main" id="{CDB939C4-C340-4DB2-B9B5-A2795FB4C84A}"/>
              </a:ext>
            </a:extLst>
          </p:cNvPr>
          <p:cNvPicPr>
            <a:picLocks noChangeAspect="1"/>
          </p:cNvPicPr>
          <p:nvPr/>
        </p:nvPicPr>
        <p:blipFill>
          <a:blip r:embed="rId5"/>
          <a:srcRect t="93963" r="92162"/>
          <a:stretch/>
        </p:blipFill>
        <p:spPr>
          <a:xfrm>
            <a:off x="9070127" y="5952936"/>
            <a:ext cx="828791" cy="371527"/>
          </a:xfrm>
          <a:prstGeom prst="rect">
            <a:avLst/>
          </a:prstGeom>
        </p:spPr>
      </p:pic>
      <p:sp>
        <p:nvSpPr>
          <p:cNvPr id="15" name="Title 1">
            <a:extLst>
              <a:ext uri="{FF2B5EF4-FFF2-40B4-BE49-F238E27FC236}">
                <a16:creationId xmlns:a16="http://schemas.microsoft.com/office/drawing/2014/main" id="{8B4DB3B2-ECC8-FE38-72C6-37059E494DE6}"/>
              </a:ext>
            </a:extLst>
          </p:cNvPr>
          <p:cNvSpPr txBox="1">
            <a:spLocks/>
          </p:cNvSpPr>
          <p:nvPr/>
        </p:nvSpPr>
        <p:spPr>
          <a:xfrm>
            <a:off x="923033" y="94730"/>
            <a:ext cx="7853321" cy="1811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r>
              <a:rPr lang="en-US" sz="3600" b="1" dirty="0">
                <a:solidFill>
                  <a:schemeClr val="accent1"/>
                </a:solidFill>
              </a:rPr>
              <a:t>Example contributing area:</a:t>
            </a:r>
            <a:br>
              <a:rPr lang="en-US" sz="3600" b="1" dirty="0">
                <a:solidFill>
                  <a:schemeClr val="accent1"/>
                </a:solidFill>
              </a:rPr>
            </a:br>
            <a:r>
              <a:rPr lang="en-US" sz="2800" b="1" i="1" dirty="0">
                <a:solidFill>
                  <a:schemeClr val="accent1"/>
                </a:solidFill>
              </a:rPr>
              <a:t>Percent of particles entering the well from each cell</a:t>
            </a:r>
            <a:br>
              <a:rPr lang="en-US" sz="3600" b="1" dirty="0">
                <a:solidFill>
                  <a:schemeClr val="accent1"/>
                </a:solidFill>
                <a:latin typeface="+mn-lt"/>
              </a:rPr>
            </a:br>
            <a:endParaRPr lang="en-US" sz="3600" b="1" dirty="0">
              <a:solidFill>
                <a:schemeClr val="accent1"/>
              </a:solidFill>
              <a:latin typeface="+mn-lt"/>
            </a:endParaRPr>
          </a:p>
        </p:txBody>
      </p:sp>
      <p:sp>
        <p:nvSpPr>
          <p:cNvPr id="5" name="TextBox 4">
            <a:extLst>
              <a:ext uri="{FF2B5EF4-FFF2-40B4-BE49-F238E27FC236}">
                <a16:creationId xmlns:a16="http://schemas.microsoft.com/office/drawing/2014/main" id="{F8D2A283-DFCE-4740-8E64-0477F708E831}"/>
              </a:ext>
            </a:extLst>
          </p:cNvPr>
          <p:cNvSpPr txBox="1"/>
          <p:nvPr/>
        </p:nvSpPr>
        <p:spPr>
          <a:xfrm>
            <a:off x="6801192" y="237120"/>
            <a:ext cx="263214" cy="276999"/>
          </a:xfrm>
          <a:prstGeom prst="rect">
            <a:avLst/>
          </a:prstGeom>
          <a:noFill/>
        </p:spPr>
        <p:txBody>
          <a:bodyPr wrap="none" rtlCol="0">
            <a:spAutoFit/>
          </a:bodyPr>
          <a:lstStyle/>
          <a:p>
            <a:r>
              <a:rPr lang="en-US" sz="1200" dirty="0"/>
              <a:t>0</a:t>
            </a:r>
          </a:p>
        </p:txBody>
      </p:sp>
      <p:sp>
        <p:nvSpPr>
          <p:cNvPr id="6" name="TextBox 5">
            <a:extLst>
              <a:ext uri="{FF2B5EF4-FFF2-40B4-BE49-F238E27FC236}">
                <a16:creationId xmlns:a16="http://schemas.microsoft.com/office/drawing/2014/main" id="{59E598CC-E69C-3715-EBBD-A1C9A339249D}"/>
              </a:ext>
            </a:extLst>
          </p:cNvPr>
          <p:cNvSpPr txBox="1"/>
          <p:nvPr/>
        </p:nvSpPr>
        <p:spPr>
          <a:xfrm>
            <a:off x="7829614" y="230893"/>
            <a:ext cx="263214" cy="276999"/>
          </a:xfrm>
          <a:prstGeom prst="rect">
            <a:avLst/>
          </a:prstGeom>
          <a:noFill/>
        </p:spPr>
        <p:txBody>
          <a:bodyPr wrap="none" rtlCol="0">
            <a:spAutoFit/>
          </a:bodyPr>
          <a:lstStyle/>
          <a:p>
            <a:r>
              <a:rPr lang="en-US" sz="1200" dirty="0"/>
              <a:t>1</a:t>
            </a:r>
          </a:p>
        </p:txBody>
      </p:sp>
      <p:sp>
        <p:nvSpPr>
          <p:cNvPr id="7" name="TextBox 6">
            <a:extLst>
              <a:ext uri="{FF2B5EF4-FFF2-40B4-BE49-F238E27FC236}">
                <a16:creationId xmlns:a16="http://schemas.microsoft.com/office/drawing/2014/main" id="{28BD0DAC-4108-52F8-A01D-D1397404DA35}"/>
              </a:ext>
            </a:extLst>
          </p:cNvPr>
          <p:cNvSpPr txBox="1"/>
          <p:nvPr/>
        </p:nvSpPr>
        <p:spPr>
          <a:xfrm>
            <a:off x="10889466" y="233997"/>
            <a:ext cx="263214" cy="276999"/>
          </a:xfrm>
          <a:prstGeom prst="rect">
            <a:avLst/>
          </a:prstGeom>
          <a:noFill/>
        </p:spPr>
        <p:txBody>
          <a:bodyPr wrap="none" rtlCol="0">
            <a:spAutoFit/>
          </a:bodyPr>
          <a:lstStyle/>
          <a:p>
            <a:r>
              <a:rPr lang="en-US" sz="1200" dirty="0"/>
              <a:t>4</a:t>
            </a:r>
          </a:p>
        </p:txBody>
      </p:sp>
      <p:sp>
        <p:nvSpPr>
          <p:cNvPr id="8" name="TextBox 7">
            <a:extLst>
              <a:ext uri="{FF2B5EF4-FFF2-40B4-BE49-F238E27FC236}">
                <a16:creationId xmlns:a16="http://schemas.microsoft.com/office/drawing/2014/main" id="{EA19EC9C-E3D5-7D51-C972-E651715B9211}"/>
              </a:ext>
            </a:extLst>
          </p:cNvPr>
          <p:cNvSpPr txBox="1"/>
          <p:nvPr/>
        </p:nvSpPr>
        <p:spPr>
          <a:xfrm>
            <a:off x="8861036" y="237685"/>
            <a:ext cx="263214" cy="276999"/>
          </a:xfrm>
          <a:prstGeom prst="rect">
            <a:avLst/>
          </a:prstGeom>
          <a:noFill/>
        </p:spPr>
        <p:txBody>
          <a:bodyPr wrap="none" rtlCol="0">
            <a:spAutoFit/>
          </a:bodyPr>
          <a:lstStyle/>
          <a:p>
            <a:r>
              <a:rPr lang="en-US" sz="1200" dirty="0"/>
              <a:t>2</a:t>
            </a:r>
          </a:p>
        </p:txBody>
      </p:sp>
      <p:sp>
        <p:nvSpPr>
          <p:cNvPr id="9" name="TextBox 8">
            <a:extLst>
              <a:ext uri="{FF2B5EF4-FFF2-40B4-BE49-F238E27FC236}">
                <a16:creationId xmlns:a16="http://schemas.microsoft.com/office/drawing/2014/main" id="{1636CDD5-AD14-7C6E-5C2C-DD7ABA8F4333}"/>
              </a:ext>
            </a:extLst>
          </p:cNvPr>
          <p:cNvSpPr txBox="1"/>
          <p:nvPr/>
        </p:nvSpPr>
        <p:spPr>
          <a:xfrm>
            <a:off x="9842937" y="235245"/>
            <a:ext cx="263214" cy="276999"/>
          </a:xfrm>
          <a:prstGeom prst="rect">
            <a:avLst/>
          </a:prstGeom>
          <a:noFill/>
        </p:spPr>
        <p:txBody>
          <a:bodyPr wrap="none" rtlCol="0">
            <a:spAutoFit/>
          </a:bodyPr>
          <a:lstStyle/>
          <a:p>
            <a:r>
              <a:rPr lang="en-US" sz="1200" dirty="0"/>
              <a:t>3</a:t>
            </a:r>
          </a:p>
        </p:txBody>
      </p:sp>
    </p:spTree>
    <p:extLst>
      <p:ext uri="{BB962C8B-B14F-4D97-AF65-F5344CB8AC3E}">
        <p14:creationId xmlns:p14="http://schemas.microsoft.com/office/powerpoint/2010/main" val="945867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87EA5-4A86-24F8-C294-73B20DA6111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D7F0C2-30ED-1E06-67BA-C960C9892079}"/>
              </a:ext>
            </a:extLst>
          </p:cNvPr>
          <p:cNvPicPr>
            <a:picLocks noChangeAspect="1"/>
          </p:cNvPicPr>
          <p:nvPr/>
        </p:nvPicPr>
        <p:blipFill>
          <a:blip r:embed="rId3"/>
          <a:stretch>
            <a:fillRect/>
          </a:stretch>
        </p:blipFill>
        <p:spPr>
          <a:xfrm>
            <a:off x="788148" y="151108"/>
            <a:ext cx="10580513" cy="6503244"/>
          </a:xfrm>
          <a:prstGeom prst="rect">
            <a:avLst/>
          </a:prstGeom>
        </p:spPr>
      </p:pic>
      <p:sp>
        <p:nvSpPr>
          <p:cNvPr id="16" name="Rectangle 15">
            <a:extLst>
              <a:ext uri="{FF2B5EF4-FFF2-40B4-BE49-F238E27FC236}">
                <a16:creationId xmlns:a16="http://schemas.microsoft.com/office/drawing/2014/main" id="{08331C74-5557-E00A-98D4-6565C727B855}"/>
              </a:ext>
            </a:extLst>
          </p:cNvPr>
          <p:cNvSpPr/>
          <p:nvPr/>
        </p:nvSpPr>
        <p:spPr>
          <a:xfrm>
            <a:off x="6790041" y="211875"/>
            <a:ext cx="4545167" cy="180148"/>
          </a:xfrm>
          <a:prstGeom prst="rect">
            <a:avLst/>
          </a:prstGeom>
          <a:solidFill>
            <a:srgbClr val="FB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itle 1">
            <a:extLst>
              <a:ext uri="{FF2B5EF4-FFF2-40B4-BE49-F238E27FC236}">
                <a16:creationId xmlns:a16="http://schemas.microsoft.com/office/drawing/2014/main" id="{D1D6325D-E35B-0595-25BC-DCA798D089D4}"/>
              </a:ext>
            </a:extLst>
          </p:cNvPr>
          <p:cNvSpPr>
            <a:spLocks noGrp="1"/>
          </p:cNvSpPr>
          <p:nvPr>
            <p:ph type="title"/>
          </p:nvPr>
        </p:nvSpPr>
        <p:spPr>
          <a:xfrm>
            <a:off x="923034" y="94731"/>
            <a:ext cx="5900460" cy="1807811"/>
          </a:xfrm>
        </p:spPr>
        <p:txBody>
          <a:bodyPr>
            <a:noAutofit/>
          </a:bodyPr>
          <a:lstStyle/>
          <a:p>
            <a:r>
              <a:rPr lang="en-US" sz="3600" b="1" dirty="0">
                <a:solidFill>
                  <a:schemeClr val="accent1"/>
                </a:solidFill>
              </a:rPr>
              <a:t>Example contributing area:</a:t>
            </a:r>
            <a:br>
              <a:rPr lang="en-US" sz="3600" b="1" dirty="0">
                <a:solidFill>
                  <a:schemeClr val="accent1"/>
                </a:solidFill>
              </a:rPr>
            </a:br>
            <a:r>
              <a:rPr lang="en-US" sz="2800" b="1" i="1" dirty="0">
                <a:solidFill>
                  <a:schemeClr val="accent1"/>
                </a:solidFill>
              </a:rPr>
              <a:t>Groundwater age (travel time, years)</a:t>
            </a:r>
            <a:br>
              <a:rPr lang="en-US" sz="3600" b="1" dirty="0">
                <a:solidFill>
                  <a:schemeClr val="accent1"/>
                </a:solidFill>
                <a:latin typeface="+mn-lt"/>
              </a:rPr>
            </a:br>
            <a:endParaRPr lang="en-US" sz="3600" b="1" dirty="0">
              <a:solidFill>
                <a:schemeClr val="accent1"/>
              </a:solidFill>
              <a:latin typeface="+mn-lt"/>
            </a:endParaRPr>
          </a:p>
        </p:txBody>
      </p:sp>
      <p:pic>
        <p:nvPicPr>
          <p:cNvPr id="3" name="Picture 6" descr="U.S. Geological Survey - IMIA | International Map Industry Association">
            <a:extLst>
              <a:ext uri="{FF2B5EF4-FFF2-40B4-BE49-F238E27FC236}">
                <a16:creationId xmlns:a16="http://schemas.microsoft.com/office/drawing/2014/main" id="{02FF7F1B-6836-A617-572B-266EC1F5AB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82" y="6324463"/>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01CF5693-17A1-BEB3-CB59-E0568BF66224}"/>
              </a:ext>
            </a:extLst>
          </p:cNvPr>
          <p:cNvSpPr txBox="1"/>
          <p:nvPr/>
        </p:nvSpPr>
        <p:spPr>
          <a:xfrm>
            <a:off x="1179175" y="6592173"/>
            <a:ext cx="6319207"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dirty="0"/>
              <a:t>Preliminary Information-Subject to Revision.</a:t>
            </a:r>
          </a:p>
        </p:txBody>
      </p:sp>
      <p:pic>
        <p:nvPicPr>
          <p:cNvPr id="10" name="Picture 9">
            <a:extLst>
              <a:ext uri="{FF2B5EF4-FFF2-40B4-BE49-F238E27FC236}">
                <a16:creationId xmlns:a16="http://schemas.microsoft.com/office/drawing/2014/main" id="{80B44738-7F06-ACB3-37BA-37D883A95A5A}"/>
              </a:ext>
            </a:extLst>
          </p:cNvPr>
          <p:cNvPicPr>
            <a:picLocks noChangeAspect="1"/>
          </p:cNvPicPr>
          <p:nvPr/>
        </p:nvPicPr>
        <p:blipFill>
          <a:blip r:embed="rId5"/>
          <a:srcRect t="93963" r="92162"/>
          <a:stretch/>
        </p:blipFill>
        <p:spPr>
          <a:xfrm>
            <a:off x="9070127" y="5952936"/>
            <a:ext cx="828791" cy="371527"/>
          </a:xfrm>
          <a:prstGeom prst="rect">
            <a:avLst/>
          </a:prstGeom>
        </p:spPr>
      </p:pic>
      <p:sp>
        <p:nvSpPr>
          <p:cNvPr id="2" name="TextBox 1">
            <a:extLst>
              <a:ext uri="{FF2B5EF4-FFF2-40B4-BE49-F238E27FC236}">
                <a16:creationId xmlns:a16="http://schemas.microsoft.com/office/drawing/2014/main" id="{1E22BA35-FFDC-0076-607F-CC0648494157}"/>
              </a:ext>
            </a:extLst>
          </p:cNvPr>
          <p:cNvSpPr txBox="1"/>
          <p:nvPr/>
        </p:nvSpPr>
        <p:spPr>
          <a:xfrm>
            <a:off x="6823494" y="203667"/>
            <a:ext cx="263214" cy="276999"/>
          </a:xfrm>
          <a:prstGeom prst="rect">
            <a:avLst/>
          </a:prstGeom>
          <a:noFill/>
        </p:spPr>
        <p:txBody>
          <a:bodyPr wrap="none" rtlCol="0">
            <a:spAutoFit/>
          </a:bodyPr>
          <a:lstStyle/>
          <a:p>
            <a:r>
              <a:rPr lang="en-US" sz="1200" dirty="0"/>
              <a:t>2</a:t>
            </a:r>
          </a:p>
        </p:txBody>
      </p:sp>
      <p:sp>
        <p:nvSpPr>
          <p:cNvPr id="6" name="TextBox 5">
            <a:extLst>
              <a:ext uri="{FF2B5EF4-FFF2-40B4-BE49-F238E27FC236}">
                <a16:creationId xmlns:a16="http://schemas.microsoft.com/office/drawing/2014/main" id="{73CDB39D-A3C8-D65F-56EA-CB1E8C6C5842}"/>
              </a:ext>
            </a:extLst>
          </p:cNvPr>
          <p:cNvSpPr txBox="1"/>
          <p:nvPr/>
        </p:nvSpPr>
        <p:spPr>
          <a:xfrm>
            <a:off x="7182850" y="197440"/>
            <a:ext cx="341760" cy="276999"/>
          </a:xfrm>
          <a:prstGeom prst="rect">
            <a:avLst/>
          </a:prstGeom>
          <a:noFill/>
        </p:spPr>
        <p:txBody>
          <a:bodyPr wrap="none" rtlCol="0">
            <a:spAutoFit/>
          </a:bodyPr>
          <a:lstStyle/>
          <a:p>
            <a:r>
              <a:rPr lang="en-US" sz="1200" dirty="0"/>
              <a:t>25</a:t>
            </a:r>
          </a:p>
        </p:txBody>
      </p:sp>
      <p:sp>
        <p:nvSpPr>
          <p:cNvPr id="7" name="TextBox 6">
            <a:extLst>
              <a:ext uri="{FF2B5EF4-FFF2-40B4-BE49-F238E27FC236}">
                <a16:creationId xmlns:a16="http://schemas.microsoft.com/office/drawing/2014/main" id="{CAE0D6C5-D85E-69BD-444F-FF9BA64AB5F4}"/>
              </a:ext>
            </a:extLst>
          </p:cNvPr>
          <p:cNvSpPr txBox="1"/>
          <p:nvPr/>
        </p:nvSpPr>
        <p:spPr>
          <a:xfrm>
            <a:off x="8413896" y="200544"/>
            <a:ext cx="420308" cy="276999"/>
          </a:xfrm>
          <a:prstGeom prst="rect">
            <a:avLst/>
          </a:prstGeom>
          <a:noFill/>
        </p:spPr>
        <p:txBody>
          <a:bodyPr wrap="none" rtlCol="0">
            <a:spAutoFit/>
          </a:bodyPr>
          <a:lstStyle/>
          <a:p>
            <a:r>
              <a:rPr lang="en-US" sz="1200" dirty="0"/>
              <a:t>100</a:t>
            </a:r>
          </a:p>
        </p:txBody>
      </p:sp>
      <p:sp>
        <p:nvSpPr>
          <p:cNvPr id="8" name="TextBox 7">
            <a:extLst>
              <a:ext uri="{FF2B5EF4-FFF2-40B4-BE49-F238E27FC236}">
                <a16:creationId xmlns:a16="http://schemas.microsoft.com/office/drawing/2014/main" id="{77C7E5AC-680F-CC5A-E59D-67CE72CAF7CD}"/>
              </a:ext>
            </a:extLst>
          </p:cNvPr>
          <p:cNvSpPr txBox="1"/>
          <p:nvPr/>
        </p:nvSpPr>
        <p:spPr>
          <a:xfrm>
            <a:off x="8838730" y="203648"/>
            <a:ext cx="420308" cy="276999"/>
          </a:xfrm>
          <a:prstGeom prst="rect">
            <a:avLst/>
          </a:prstGeom>
          <a:noFill/>
        </p:spPr>
        <p:txBody>
          <a:bodyPr wrap="none" rtlCol="0">
            <a:spAutoFit/>
          </a:bodyPr>
          <a:lstStyle/>
          <a:p>
            <a:r>
              <a:rPr lang="en-US" sz="1200" dirty="0"/>
              <a:t>125</a:t>
            </a:r>
          </a:p>
        </p:txBody>
      </p:sp>
      <p:sp>
        <p:nvSpPr>
          <p:cNvPr id="9" name="TextBox 8">
            <a:extLst>
              <a:ext uri="{FF2B5EF4-FFF2-40B4-BE49-F238E27FC236}">
                <a16:creationId xmlns:a16="http://schemas.microsoft.com/office/drawing/2014/main" id="{ECAF31CC-8B52-82E4-E005-AB691BA0FEAB}"/>
              </a:ext>
            </a:extLst>
          </p:cNvPr>
          <p:cNvSpPr txBox="1"/>
          <p:nvPr/>
        </p:nvSpPr>
        <p:spPr>
          <a:xfrm>
            <a:off x="9283190" y="194979"/>
            <a:ext cx="420308" cy="276999"/>
          </a:xfrm>
          <a:prstGeom prst="rect">
            <a:avLst/>
          </a:prstGeom>
          <a:noFill/>
        </p:spPr>
        <p:txBody>
          <a:bodyPr wrap="none" rtlCol="0">
            <a:spAutoFit/>
          </a:bodyPr>
          <a:lstStyle/>
          <a:p>
            <a:r>
              <a:rPr lang="en-US" sz="1200" dirty="0"/>
              <a:t>150</a:t>
            </a:r>
          </a:p>
        </p:txBody>
      </p:sp>
      <p:sp>
        <p:nvSpPr>
          <p:cNvPr id="11" name="TextBox 10">
            <a:extLst>
              <a:ext uri="{FF2B5EF4-FFF2-40B4-BE49-F238E27FC236}">
                <a16:creationId xmlns:a16="http://schemas.microsoft.com/office/drawing/2014/main" id="{6BED8D0E-2C37-9E30-F37E-B37A3F24E48C}"/>
              </a:ext>
            </a:extLst>
          </p:cNvPr>
          <p:cNvSpPr txBox="1"/>
          <p:nvPr/>
        </p:nvSpPr>
        <p:spPr>
          <a:xfrm>
            <a:off x="7600947" y="204232"/>
            <a:ext cx="341760" cy="276999"/>
          </a:xfrm>
          <a:prstGeom prst="rect">
            <a:avLst/>
          </a:prstGeom>
          <a:noFill/>
        </p:spPr>
        <p:txBody>
          <a:bodyPr wrap="none" rtlCol="0">
            <a:spAutoFit/>
          </a:bodyPr>
          <a:lstStyle/>
          <a:p>
            <a:r>
              <a:rPr lang="en-US" sz="1200" dirty="0"/>
              <a:t>50</a:t>
            </a:r>
          </a:p>
        </p:txBody>
      </p:sp>
      <p:sp>
        <p:nvSpPr>
          <p:cNvPr id="12" name="TextBox 11">
            <a:extLst>
              <a:ext uri="{FF2B5EF4-FFF2-40B4-BE49-F238E27FC236}">
                <a16:creationId xmlns:a16="http://schemas.microsoft.com/office/drawing/2014/main" id="{C549F02C-0678-44B9-11D2-63CCD308668A}"/>
              </a:ext>
            </a:extLst>
          </p:cNvPr>
          <p:cNvSpPr txBox="1"/>
          <p:nvPr/>
        </p:nvSpPr>
        <p:spPr>
          <a:xfrm>
            <a:off x="8014143" y="201792"/>
            <a:ext cx="341760" cy="276999"/>
          </a:xfrm>
          <a:prstGeom prst="rect">
            <a:avLst/>
          </a:prstGeom>
          <a:noFill/>
        </p:spPr>
        <p:txBody>
          <a:bodyPr wrap="none" rtlCol="0">
            <a:spAutoFit/>
          </a:bodyPr>
          <a:lstStyle/>
          <a:p>
            <a:r>
              <a:rPr lang="en-US" sz="1200" dirty="0"/>
              <a:t>75</a:t>
            </a:r>
          </a:p>
        </p:txBody>
      </p:sp>
      <p:sp>
        <p:nvSpPr>
          <p:cNvPr id="13" name="TextBox 12">
            <a:extLst>
              <a:ext uri="{FF2B5EF4-FFF2-40B4-BE49-F238E27FC236}">
                <a16:creationId xmlns:a16="http://schemas.microsoft.com/office/drawing/2014/main" id="{FC676789-FF05-8DE2-1E4F-09E70E2BA98F}"/>
              </a:ext>
            </a:extLst>
          </p:cNvPr>
          <p:cNvSpPr txBox="1"/>
          <p:nvPr/>
        </p:nvSpPr>
        <p:spPr>
          <a:xfrm>
            <a:off x="9685451" y="204361"/>
            <a:ext cx="420308" cy="276999"/>
          </a:xfrm>
          <a:prstGeom prst="rect">
            <a:avLst/>
          </a:prstGeom>
          <a:noFill/>
        </p:spPr>
        <p:txBody>
          <a:bodyPr wrap="none" rtlCol="0">
            <a:spAutoFit/>
          </a:bodyPr>
          <a:lstStyle/>
          <a:p>
            <a:r>
              <a:rPr lang="en-US" sz="1200" dirty="0"/>
              <a:t>175</a:t>
            </a:r>
          </a:p>
        </p:txBody>
      </p:sp>
      <p:sp>
        <p:nvSpPr>
          <p:cNvPr id="14" name="TextBox 13">
            <a:extLst>
              <a:ext uri="{FF2B5EF4-FFF2-40B4-BE49-F238E27FC236}">
                <a16:creationId xmlns:a16="http://schemas.microsoft.com/office/drawing/2014/main" id="{A4F0325B-EEB3-776C-BD10-7E02839B15F1}"/>
              </a:ext>
            </a:extLst>
          </p:cNvPr>
          <p:cNvSpPr txBox="1"/>
          <p:nvPr/>
        </p:nvSpPr>
        <p:spPr>
          <a:xfrm>
            <a:off x="10151078" y="209677"/>
            <a:ext cx="420308" cy="276999"/>
          </a:xfrm>
          <a:prstGeom prst="rect">
            <a:avLst/>
          </a:prstGeom>
          <a:noFill/>
        </p:spPr>
        <p:txBody>
          <a:bodyPr wrap="none" rtlCol="0">
            <a:spAutoFit/>
          </a:bodyPr>
          <a:lstStyle/>
          <a:p>
            <a:r>
              <a:rPr lang="en-US" sz="1200" dirty="0"/>
              <a:t>200</a:t>
            </a:r>
          </a:p>
        </p:txBody>
      </p:sp>
      <p:sp>
        <p:nvSpPr>
          <p:cNvPr id="15" name="TextBox 14">
            <a:extLst>
              <a:ext uri="{FF2B5EF4-FFF2-40B4-BE49-F238E27FC236}">
                <a16:creationId xmlns:a16="http://schemas.microsoft.com/office/drawing/2014/main" id="{216E8F8D-F415-6AE0-F809-F464C9403EBD}"/>
              </a:ext>
            </a:extLst>
          </p:cNvPr>
          <p:cNvSpPr txBox="1"/>
          <p:nvPr/>
        </p:nvSpPr>
        <p:spPr>
          <a:xfrm>
            <a:off x="10615711" y="205963"/>
            <a:ext cx="420308" cy="276999"/>
          </a:xfrm>
          <a:prstGeom prst="rect">
            <a:avLst/>
          </a:prstGeom>
          <a:noFill/>
        </p:spPr>
        <p:txBody>
          <a:bodyPr wrap="none" rtlCol="0">
            <a:spAutoFit/>
          </a:bodyPr>
          <a:lstStyle/>
          <a:p>
            <a:r>
              <a:rPr lang="en-US" sz="1200" dirty="0"/>
              <a:t>225</a:t>
            </a:r>
          </a:p>
        </p:txBody>
      </p:sp>
    </p:spTree>
    <p:extLst>
      <p:ext uri="{BB962C8B-B14F-4D97-AF65-F5344CB8AC3E}">
        <p14:creationId xmlns:p14="http://schemas.microsoft.com/office/powerpoint/2010/main" val="31729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52803-FE05-A889-8FE7-495C45967D4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CF818AC-3BF9-47D7-2790-8E611205933A}"/>
              </a:ext>
            </a:extLst>
          </p:cNvPr>
          <p:cNvPicPr>
            <a:picLocks noChangeAspect="1"/>
          </p:cNvPicPr>
          <p:nvPr/>
        </p:nvPicPr>
        <p:blipFill>
          <a:blip r:embed="rId3"/>
          <a:stretch>
            <a:fillRect/>
          </a:stretch>
        </p:blipFill>
        <p:spPr>
          <a:xfrm>
            <a:off x="967828" y="106069"/>
            <a:ext cx="10529547" cy="6666334"/>
          </a:xfrm>
          <a:prstGeom prst="rect">
            <a:avLst/>
          </a:prstGeom>
        </p:spPr>
      </p:pic>
      <p:sp>
        <p:nvSpPr>
          <p:cNvPr id="2" name="Rectangle 1">
            <a:extLst>
              <a:ext uri="{FF2B5EF4-FFF2-40B4-BE49-F238E27FC236}">
                <a16:creationId xmlns:a16="http://schemas.microsoft.com/office/drawing/2014/main" id="{A47B2696-C9CC-1FEC-18AF-0CCC6E0530B1}"/>
              </a:ext>
            </a:extLst>
          </p:cNvPr>
          <p:cNvSpPr/>
          <p:nvPr/>
        </p:nvSpPr>
        <p:spPr>
          <a:xfrm>
            <a:off x="6912702" y="267628"/>
            <a:ext cx="4422506" cy="90941"/>
          </a:xfrm>
          <a:prstGeom prst="rect">
            <a:avLst/>
          </a:prstGeom>
          <a:solidFill>
            <a:srgbClr val="FB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U.S. Geological Survey - IMIA | International Map Industry Association">
            <a:extLst>
              <a:ext uri="{FF2B5EF4-FFF2-40B4-BE49-F238E27FC236}">
                <a16:creationId xmlns:a16="http://schemas.microsoft.com/office/drawing/2014/main" id="{8F040171-03C5-7B5E-145E-D2F3AA452E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82" y="6324463"/>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2559F460-89E2-556D-889E-D7F8B56E635D}"/>
              </a:ext>
            </a:extLst>
          </p:cNvPr>
          <p:cNvSpPr txBox="1"/>
          <p:nvPr/>
        </p:nvSpPr>
        <p:spPr>
          <a:xfrm>
            <a:off x="1179175" y="6592173"/>
            <a:ext cx="6319207"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dirty="0"/>
              <a:t>Preliminary Information-Subject to Revision.</a:t>
            </a:r>
          </a:p>
        </p:txBody>
      </p:sp>
      <p:pic>
        <p:nvPicPr>
          <p:cNvPr id="6" name="Picture 5">
            <a:extLst>
              <a:ext uri="{FF2B5EF4-FFF2-40B4-BE49-F238E27FC236}">
                <a16:creationId xmlns:a16="http://schemas.microsoft.com/office/drawing/2014/main" id="{EAF1435B-FA75-B856-7A97-5FF8BF186B8C}"/>
              </a:ext>
            </a:extLst>
          </p:cNvPr>
          <p:cNvPicPr>
            <a:picLocks noChangeAspect="1"/>
          </p:cNvPicPr>
          <p:nvPr/>
        </p:nvPicPr>
        <p:blipFill>
          <a:blip r:embed="rId5"/>
          <a:srcRect b="17399"/>
          <a:stretch/>
        </p:blipFill>
        <p:spPr>
          <a:xfrm>
            <a:off x="9109974" y="6021310"/>
            <a:ext cx="733527" cy="377705"/>
          </a:xfrm>
          <a:prstGeom prst="rect">
            <a:avLst/>
          </a:prstGeom>
        </p:spPr>
      </p:pic>
      <p:sp>
        <p:nvSpPr>
          <p:cNvPr id="7" name="Title 1">
            <a:extLst>
              <a:ext uri="{FF2B5EF4-FFF2-40B4-BE49-F238E27FC236}">
                <a16:creationId xmlns:a16="http://schemas.microsoft.com/office/drawing/2014/main" id="{DF77AB9F-FBF9-A8E3-C243-3CECD37FB073}"/>
              </a:ext>
            </a:extLst>
          </p:cNvPr>
          <p:cNvSpPr txBox="1">
            <a:spLocks/>
          </p:cNvSpPr>
          <p:nvPr/>
        </p:nvSpPr>
        <p:spPr>
          <a:xfrm>
            <a:off x="923034" y="94731"/>
            <a:ext cx="5900460" cy="1697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sz="3600" b="1" dirty="0">
              <a:solidFill>
                <a:schemeClr val="accent1"/>
              </a:solidFill>
              <a:latin typeface="+mn-lt"/>
            </a:endParaRPr>
          </a:p>
          <a:p>
            <a:r>
              <a:rPr lang="en-US" sz="3600" b="1" dirty="0">
                <a:solidFill>
                  <a:schemeClr val="accent1"/>
                </a:solidFill>
              </a:rPr>
              <a:t>Example contributing area:</a:t>
            </a:r>
            <a:br>
              <a:rPr lang="en-US" sz="3600" b="1" dirty="0">
                <a:solidFill>
                  <a:schemeClr val="accent1"/>
                </a:solidFill>
              </a:rPr>
            </a:br>
            <a:r>
              <a:rPr lang="en-US" sz="2800" b="1" i="1" dirty="0">
                <a:solidFill>
                  <a:schemeClr val="accent1"/>
                </a:solidFill>
              </a:rPr>
              <a:t>Groundwater age (travel time, years)</a:t>
            </a:r>
          </a:p>
          <a:p>
            <a:r>
              <a:rPr lang="en-US" sz="2800" b="1" u="sng" dirty="0">
                <a:solidFill>
                  <a:schemeClr val="tx1">
                    <a:lumMod val="65000"/>
                    <a:lumOff val="35000"/>
                  </a:schemeClr>
                </a:solidFill>
                <a:latin typeface="+mn-lt"/>
              </a:rPr>
              <a:t>Zoom to &lt;100 years</a:t>
            </a:r>
            <a:br>
              <a:rPr lang="en-US" sz="3600" b="1" dirty="0">
                <a:solidFill>
                  <a:schemeClr val="accent1"/>
                </a:solidFill>
                <a:latin typeface="+mn-lt"/>
              </a:rPr>
            </a:br>
            <a:endParaRPr lang="en-US" sz="3600" b="1" dirty="0">
              <a:solidFill>
                <a:schemeClr val="accent1"/>
              </a:solidFill>
              <a:latin typeface="+mn-lt"/>
            </a:endParaRPr>
          </a:p>
        </p:txBody>
      </p:sp>
      <p:sp>
        <p:nvSpPr>
          <p:cNvPr id="5" name="TextBox 4">
            <a:extLst>
              <a:ext uri="{FF2B5EF4-FFF2-40B4-BE49-F238E27FC236}">
                <a16:creationId xmlns:a16="http://schemas.microsoft.com/office/drawing/2014/main" id="{90AF61CF-FC17-9343-0245-4EF93637A0B8}"/>
              </a:ext>
            </a:extLst>
          </p:cNvPr>
          <p:cNvSpPr txBox="1"/>
          <p:nvPr/>
        </p:nvSpPr>
        <p:spPr>
          <a:xfrm>
            <a:off x="6912702" y="170214"/>
            <a:ext cx="263214" cy="276999"/>
          </a:xfrm>
          <a:prstGeom prst="rect">
            <a:avLst/>
          </a:prstGeom>
          <a:noFill/>
        </p:spPr>
        <p:txBody>
          <a:bodyPr wrap="none" rtlCol="0">
            <a:spAutoFit/>
          </a:bodyPr>
          <a:lstStyle/>
          <a:p>
            <a:r>
              <a:rPr lang="en-US" sz="1200" dirty="0"/>
              <a:t>2</a:t>
            </a:r>
          </a:p>
        </p:txBody>
      </p:sp>
      <p:sp>
        <p:nvSpPr>
          <p:cNvPr id="9" name="TextBox 8">
            <a:extLst>
              <a:ext uri="{FF2B5EF4-FFF2-40B4-BE49-F238E27FC236}">
                <a16:creationId xmlns:a16="http://schemas.microsoft.com/office/drawing/2014/main" id="{62DF4503-03C7-69A0-292F-67D568EF57E7}"/>
              </a:ext>
            </a:extLst>
          </p:cNvPr>
          <p:cNvSpPr txBox="1"/>
          <p:nvPr/>
        </p:nvSpPr>
        <p:spPr>
          <a:xfrm>
            <a:off x="7740406" y="163987"/>
            <a:ext cx="341760" cy="276999"/>
          </a:xfrm>
          <a:prstGeom prst="rect">
            <a:avLst/>
          </a:prstGeom>
          <a:noFill/>
        </p:spPr>
        <p:txBody>
          <a:bodyPr wrap="none" rtlCol="0">
            <a:spAutoFit/>
          </a:bodyPr>
          <a:lstStyle/>
          <a:p>
            <a:r>
              <a:rPr lang="en-US" sz="1200" dirty="0"/>
              <a:t>25</a:t>
            </a:r>
          </a:p>
        </p:txBody>
      </p:sp>
      <p:sp>
        <p:nvSpPr>
          <p:cNvPr id="10" name="TextBox 9">
            <a:extLst>
              <a:ext uri="{FF2B5EF4-FFF2-40B4-BE49-F238E27FC236}">
                <a16:creationId xmlns:a16="http://schemas.microsoft.com/office/drawing/2014/main" id="{3B8CE17C-47D6-D6B2-7105-5A686E3B60B2}"/>
              </a:ext>
            </a:extLst>
          </p:cNvPr>
          <p:cNvSpPr txBox="1"/>
          <p:nvPr/>
        </p:nvSpPr>
        <p:spPr>
          <a:xfrm>
            <a:off x="10911768" y="167091"/>
            <a:ext cx="420308" cy="276999"/>
          </a:xfrm>
          <a:prstGeom prst="rect">
            <a:avLst/>
          </a:prstGeom>
          <a:noFill/>
        </p:spPr>
        <p:txBody>
          <a:bodyPr wrap="none" rtlCol="0">
            <a:spAutoFit/>
          </a:bodyPr>
          <a:lstStyle/>
          <a:p>
            <a:r>
              <a:rPr lang="en-US" sz="1200" dirty="0"/>
              <a:t>100</a:t>
            </a:r>
          </a:p>
        </p:txBody>
      </p:sp>
      <p:sp>
        <p:nvSpPr>
          <p:cNvPr id="13" name="TextBox 12">
            <a:extLst>
              <a:ext uri="{FF2B5EF4-FFF2-40B4-BE49-F238E27FC236}">
                <a16:creationId xmlns:a16="http://schemas.microsoft.com/office/drawing/2014/main" id="{DDBDC9CA-06BB-7982-CF12-9869666CE097}"/>
              </a:ext>
            </a:extLst>
          </p:cNvPr>
          <p:cNvSpPr txBox="1"/>
          <p:nvPr/>
        </p:nvSpPr>
        <p:spPr>
          <a:xfrm>
            <a:off x="8916791" y="170779"/>
            <a:ext cx="341760" cy="276999"/>
          </a:xfrm>
          <a:prstGeom prst="rect">
            <a:avLst/>
          </a:prstGeom>
          <a:noFill/>
        </p:spPr>
        <p:txBody>
          <a:bodyPr wrap="none" rtlCol="0">
            <a:spAutoFit/>
          </a:bodyPr>
          <a:lstStyle/>
          <a:p>
            <a:r>
              <a:rPr lang="en-US" sz="1200" dirty="0"/>
              <a:t>50</a:t>
            </a:r>
          </a:p>
        </p:txBody>
      </p:sp>
      <p:sp>
        <p:nvSpPr>
          <p:cNvPr id="14" name="TextBox 13">
            <a:extLst>
              <a:ext uri="{FF2B5EF4-FFF2-40B4-BE49-F238E27FC236}">
                <a16:creationId xmlns:a16="http://schemas.microsoft.com/office/drawing/2014/main" id="{FD36089E-A501-B308-BF7C-322513B8CBE0}"/>
              </a:ext>
            </a:extLst>
          </p:cNvPr>
          <p:cNvSpPr txBox="1"/>
          <p:nvPr/>
        </p:nvSpPr>
        <p:spPr>
          <a:xfrm>
            <a:off x="9831786" y="168339"/>
            <a:ext cx="341760" cy="276999"/>
          </a:xfrm>
          <a:prstGeom prst="rect">
            <a:avLst/>
          </a:prstGeom>
          <a:noFill/>
        </p:spPr>
        <p:txBody>
          <a:bodyPr wrap="none" rtlCol="0">
            <a:spAutoFit/>
          </a:bodyPr>
          <a:lstStyle/>
          <a:p>
            <a:r>
              <a:rPr lang="en-US" sz="1200" dirty="0"/>
              <a:t>75</a:t>
            </a:r>
          </a:p>
        </p:txBody>
      </p:sp>
    </p:spTree>
    <p:extLst>
      <p:ext uri="{BB962C8B-B14F-4D97-AF65-F5344CB8AC3E}">
        <p14:creationId xmlns:p14="http://schemas.microsoft.com/office/powerpoint/2010/main" val="16910398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63056-81D5-950A-8A47-D55D23020E4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0B6A284-AE2E-4536-7BF2-6CCAB980ECFF}"/>
              </a:ext>
            </a:extLst>
          </p:cNvPr>
          <p:cNvPicPr>
            <a:picLocks noChangeAspect="1"/>
          </p:cNvPicPr>
          <p:nvPr/>
        </p:nvPicPr>
        <p:blipFill>
          <a:blip r:embed="rId3"/>
          <a:stretch>
            <a:fillRect/>
          </a:stretch>
        </p:blipFill>
        <p:spPr>
          <a:xfrm>
            <a:off x="966354" y="101127"/>
            <a:ext cx="10448002" cy="6676528"/>
          </a:xfrm>
          <a:prstGeom prst="rect">
            <a:avLst/>
          </a:prstGeom>
        </p:spPr>
      </p:pic>
      <p:sp>
        <p:nvSpPr>
          <p:cNvPr id="2" name="Rectangle 1">
            <a:extLst>
              <a:ext uri="{FF2B5EF4-FFF2-40B4-BE49-F238E27FC236}">
                <a16:creationId xmlns:a16="http://schemas.microsoft.com/office/drawing/2014/main" id="{1907DB7C-6FF2-3196-F631-20E10B9B5DD5}"/>
              </a:ext>
            </a:extLst>
          </p:cNvPr>
          <p:cNvSpPr/>
          <p:nvPr/>
        </p:nvSpPr>
        <p:spPr>
          <a:xfrm>
            <a:off x="6866814" y="234177"/>
            <a:ext cx="4342104" cy="113242"/>
          </a:xfrm>
          <a:prstGeom prst="rect">
            <a:avLst/>
          </a:prstGeom>
          <a:solidFill>
            <a:srgbClr val="FB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itle 1">
            <a:extLst>
              <a:ext uri="{FF2B5EF4-FFF2-40B4-BE49-F238E27FC236}">
                <a16:creationId xmlns:a16="http://schemas.microsoft.com/office/drawing/2014/main" id="{8E393853-4013-F059-F6D1-C8A9B4E0C29F}"/>
              </a:ext>
            </a:extLst>
          </p:cNvPr>
          <p:cNvSpPr>
            <a:spLocks noGrp="1"/>
          </p:cNvSpPr>
          <p:nvPr>
            <p:ph type="title"/>
          </p:nvPr>
        </p:nvSpPr>
        <p:spPr>
          <a:xfrm>
            <a:off x="923033" y="94731"/>
            <a:ext cx="6629787" cy="1754389"/>
          </a:xfrm>
        </p:spPr>
        <p:txBody>
          <a:bodyPr>
            <a:noAutofit/>
          </a:bodyPr>
          <a:lstStyle/>
          <a:p>
            <a:r>
              <a:rPr lang="en-US" sz="3600" b="1" dirty="0">
                <a:solidFill>
                  <a:schemeClr val="accent1"/>
                </a:solidFill>
              </a:rPr>
              <a:t>Example contributing area:</a:t>
            </a:r>
            <a:br>
              <a:rPr lang="en-US" sz="3600" b="1" dirty="0">
                <a:solidFill>
                  <a:schemeClr val="accent1"/>
                </a:solidFill>
              </a:rPr>
            </a:br>
            <a:r>
              <a:rPr lang="en-US" sz="2800" b="1" i="1" dirty="0">
                <a:solidFill>
                  <a:schemeClr val="accent1"/>
                </a:solidFill>
              </a:rPr>
              <a:t>Groundwater age (travel time, years)</a:t>
            </a:r>
            <a:br>
              <a:rPr lang="en-US" sz="2800" b="1" dirty="0">
                <a:solidFill>
                  <a:schemeClr val="accent1"/>
                </a:solidFill>
                <a:latin typeface="+mn-lt"/>
              </a:rPr>
            </a:br>
            <a:r>
              <a:rPr lang="en-US" sz="2800" b="1" u="sng" dirty="0">
                <a:solidFill>
                  <a:schemeClr val="tx1">
                    <a:lumMod val="65000"/>
                    <a:lumOff val="35000"/>
                  </a:schemeClr>
                </a:solidFill>
                <a:latin typeface="+mn-lt"/>
              </a:rPr>
              <a:t>Zoom to &lt;10 years</a:t>
            </a:r>
          </a:p>
        </p:txBody>
      </p:sp>
      <p:pic>
        <p:nvPicPr>
          <p:cNvPr id="3" name="Picture 6" descr="U.S. Geological Survey - IMIA | International Map Industry Association">
            <a:extLst>
              <a:ext uri="{FF2B5EF4-FFF2-40B4-BE49-F238E27FC236}">
                <a16:creationId xmlns:a16="http://schemas.microsoft.com/office/drawing/2014/main" id="{9F180A7A-8DF1-03F1-3139-00F337FB32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82" y="6324463"/>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DBE8DBE5-63C8-9009-EC0A-7764A84911ED}"/>
              </a:ext>
            </a:extLst>
          </p:cNvPr>
          <p:cNvSpPr txBox="1"/>
          <p:nvPr/>
        </p:nvSpPr>
        <p:spPr>
          <a:xfrm>
            <a:off x="1179175" y="6592173"/>
            <a:ext cx="6319207"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dirty="0"/>
              <a:t>Preliminary Information-Subject to Revision.</a:t>
            </a:r>
          </a:p>
        </p:txBody>
      </p:sp>
      <p:pic>
        <p:nvPicPr>
          <p:cNvPr id="6" name="Picture 5">
            <a:extLst>
              <a:ext uri="{FF2B5EF4-FFF2-40B4-BE49-F238E27FC236}">
                <a16:creationId xmlns:a16="http://schemas.microsoft.com/office/drawing/2014/main" id="{DDA0A952-1C44-3C3F-B972-D0D5D35E53D1}"/>
              </a:ext>
            </a:extLst>
          </p:cNvPr>
          <p:cNvPicPr>
            <a:picLocks noChangeAspect="1"/>
          </p:cNvPicPr>
          <p:nvPr/>
        </p:nvPicPr>
        <p:blipFill>
          <a:blip r:embed="rId5"/>
          <a:srcRect b="17399"/>
          <a:stretch/>
        </p:blipFill>
        <p:spPr>
          <a:xfrm>
            <a:off x="9109974" y="6021310"/>
            <a:ext cx="733527" cy="377705"/>
          </a:xfrm>
          <a:prstGeom prst="rect">
            <a:avLst/>
          </a:prstGeom>
        </p:spPr>
      </p:pic>
      <p:sp>
        <p:nvSpPr>
          <p:cNvPr id="7" name="TextBox 6">
            <a:extLst>
              <a:ext uri="{FF2B5EF4-FFF2-40B4-BE49-F238E27FC236}">
                <a16:creationId xmlns:a16="http://schemas.microsoft.com/office/drawing/2014/main" id="{A17B377F-ED56-D43C-02EA-CD801FB01E87}"/>
              </a:ext>
            </a:extLst>
          </p:cNvPr>
          <p:cNvSpPr txBox="1"/>
          <p:nvPr/>
        </p:nvSpPr>
        <p:spPr>
          <a:xfrm>
            <a:off x="6834645" y="159063"/>
            <a:ext cx="263214" cy="276999"/>
          </a:xfrm>
          <a:prstGeom prst="rect">
            <a:avLst/>
          </a:prstGeom>
          <a:noFill/>
        </p:spPr>
        <p:txBody>
          <a:bodyPr wrap="none" rtlCol="0">
            <a:spAutoFit/>
          </a:bodyPr>
          <a:lstStyle/>
          <a:p>
            <a:r>
              <a:rPr lang="en-US" sz="1200" dirty="0"/>
              <a:t>2</a:t>
            </a:r>
          </a:p>
        </p:txBody>
      </p:sp>
      <p:sp>
        <p:nvSpPr>
          <p:cNvPr id="8" name="TextBox 7">
            <a:extLst>
              <a:ext uri="{FF2B5EF4-FFF2-40B4-BE49-F238E27FC236}">
                <a16:creationId xmlns:a16="http://schemas.microsoft.com/office/drawing/2014/main" id="{32FAB1BB-1483-F9D0-80AE-BD3DF33333D2}"/>
              </a:ext>
            </a:extLst>
          </p:cNvPr>
          <p:cNvSpPr txBox="1"/>
          <p:nvPr/>
        </p:nvSpPr>
        <p:spPr>
          <a:xfrm>
            <a:off x="7907673" y="152836"/>
            <a:ext cx="263214" cy="276999"/>
          </a:xfrm>
          <a:prstGeom prst="rect">
            <a:avLst/>
          </a:prstGeom>
          <a:noFill/>
        </p:spPr>
        <p:txBody>
          <a:bodyPr wrap="none" rtlCol="0">
            <a:spAutoFit/>
          </a:bodyPr>
          <a:lstStyle/>
          <a:p>
            <a:r>
              <a:rPr lang="en-US" sz="1200" dirty="0"/>
              <a:t>4</a:t>
            </a:r>
          </a:p>
        </p:txBody>
      </p:sp>
      <p:sp>
        <p:nvSpPr>
          <p:cNvPr id="9" name="TextBox 8">
            <a:extLst>
              <a:ext uri="{FF2B5EF4-FFF2-40B4-BE49-F238E27FC236}">
                <a16:creationId xmlns:a16="http://schemas.microsoft.com/office/drawing/2014/main" id="{DA1E20A0-77DB-AB12-A428-BE08FD2B10EF}"/>
              </a:ext>
            </a:extLst>
          </p:cNvPr>
          <p:cNvSpPr txBox="1"/>
          <p:nvPr/>
        </p:nvSpPr>
        <p:spPr>
          <a:xfrm>
            <a:off x="10867158" y="155940"/>
            <a:ext cx="341760" cy="276999"/>
          </a:xfrm>
          <a:prstGeom prst="rect">
            <a:avLst/>
          </a:prstGeom>
          <a:noFill/>
        </p:spPr>
        <p:txBody>
          <a:bodyPr wrap="none" rtlCol="0">
            <a:spAutoFit/>
          </a:bodyPr>
          <a:lstStyle/>
          <a:p>
            <a:r>
              <a:rPr lang="en-US" sz="1200" dirty="0"/>
              <a:t>10</a:t>
            </a:r>
          </a:p>
        </p:txBody>
      </p:sp>
      <p:sp>
        <p:nvSpPr>
          <p:cNvPr id="12" name="TextBox 11">
            <a:extLst>
              <a:ext uri="{FF2B5EF4-FFF2-40B4-BE49-F238E27FC236}">
                <a16:creationId xmlns:a16="http://schemas.microsoft.com/office/drawing/2014/main" id="{DB3835A9-A662-20CC-F71E-503B9C3A0FCE}"/>
              </a:ext>
            </a:extLst>
          </p:cNvPr>
          <p:cNvSpPr txBox="1"/>
          <p:nvPr/>
        </p:nvSpPr>
        <p:spPr>
          <a:xfrm>
            <a:off x="8916780" y="159628"/>
            <a:ext cx="263214" cy="276999"/>
          </a:xfrm>
          <a:prstGeom prst="rect">
            <a:avLst/>
          </a:prstGeom>
          <a:noFill/>
        </p:spPr>
        <p:txBody>
          <a:bodyPr wrap="none" rtlCol="0">
            <a:spAutoFit/>
          </a:bodyPr>
          <a:lstStyle/>
          <a:p>
            <a:r>
              <a:rPr lang="en-US" sz="1200" dirty="0"/>
              <a:t>6</a:t>
            </a:r>
          </a:p>
        </p:txBody>
      </p:sp>
      <p:sp>
        <p:nvSpPr>
          <p:cNvPr id="13" name="TextBox 12">
            <a:extLst>
              <a:ext uri="{FF2B5EF4-FFF2-40B4-BE49-F238E27FC236}">
                <a16:creationId xmlns:a16="http://schemas.microsoft.com/office/drawing/2014/main" id="{1614E3F6-8263-6EC9-0DDB-90005CA4F2E0}"/>
              </a:ext>
            </a:extLst>
          </p:cNvPr>
          <p:cNvSpPr txBox="1"/>
          <p:nvPr/>
        </p:nvSpPr>
        <p:spPr>
          <a:xfrm>
            <a:off x="9787182" y="157188"/>
            <a:ext cx="263214" cy="276999"/>
          </a:xfrm>
          <a:prstGeom prst="rect">
            <a:avLst/>
          </a:prstGeom>
          <a:noFill/>
        </p:spPr>
        <p:txBody>
          <a:bodyPr wrap="none" rtlCol="0">
            <a:spAutoFit/>
          </a:bodyPr>
          <a:lstStyle/>
          <a:p>
            <a:r>
              <a:rPr lang="en-US" sz="1200" dirty="0"/>
              <a:t>8</a:t>
            </a:r>
          </a:p>
        </p:txBody>
      </p:sp>
    </p:spTree>
    <p:extLst>
      <p:ext uri="{BB962C8B-B14F-4D97-AF65-F5344CB8AC3E}">
        <p14:creationId xmlns:p14="http://schemas.microsoft.com/office/powerpoint/2010/main" val="165593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C41BB-2F7B-F067-176E-1DA6481A7C1D}"/>
              </a:ext>
            </a:extLst>
          </p:cNvPr>
          <p:cNvPicPr>
            <a:picLocks noChangeAspect="1"/>
          </p:cNvPicPr>
          <p:nvPr/>
        </p:nvPicPr>
        <p:blipFill>
          <a:blip r:embed="rId3"/>
          <a:stretch>
            <a:fillRect/>
          </a:stretch>
        </p:blipFill>
        <p:spPr>
          <a:xfrm>
            <a:off x="967828" y="106069"/>
            <a:ext cx="10529547" cy="6666334"/>
          </a:xfrm>
          <a:prstGeom prst="rect">
            <a:avLst/>
          </a:prstGeom>
        </p:spPr>
      </p:pic>
      <p:sp>
        <p:nvSpPr>
          <p:cNvPr id="2" name="TextBox 1">
            <a:extLst>
              <a:ext uri="{FF2B5EF4-FFF2-40B4-BE49-F238E27FC236}">
                <a16:creationId xmlns:a16="http://schemas.microsoft.com/office/drawing/2014/main" id="{0CCBF014-26EE-9A59-D6C9-B945627840BE}"/>
              </a:ext>
            </a:extLst>
          </p:cNvPr>
          <p:cNvSpPr txBox="1"/>
          <p:nvPr/>
        </p:nvSpPr>
        <p:spPr>
          <a:xfrm>
            <a:off x="934668" y="203626"/>
            <a:ext cx="5812735" cy="646331"/>
          </a:xfrm>
          <a:prstGeom prst="rect">
            <a:avLst/>
          </a:prstGeom>
          <a:noFill/>
        </p:spPr>
        <p:txBody>
          <a:bodyPr wrap="square" rtlCol="0">
            <a:spAutoFit/>
          </a:bodyPr>
          <a:lstStyle/>
          <a:p>
            <a:r>
              <a:rPr lang="en-US" sz="3600" b="1" dirty="0">
                <a:solidFill>
                  <a:schemeClr val="accent1"/>
                </a:solidFill>
                <a:latin typeface="+mj-lt"/>
              </a:rPr>
              <a:t>Managing by travel-time areas</a:t>
            </a:r>
          </a:p>
        </p:txBody>
      </p:sp>
      <p:sp>
        <p:nvSpPr>
          <p:cNvPr id="8" name="TextBox 7">
            <a:extLst>
              <a:ext uri="{FF2B5EF4-FFF2-40B4-BE49-F238E27FC236}">
                <a16:creationId xmlns:a16="http://schemas.microsoft.com/office/drawing/2014/main" id="{C9CAFEBF-AC2C-52CA-0A37-B8CC04852DE8}"/>
              </a:ext>
            </a:extLst>
          </p:cNvPr>
          <p:cNvSpPr txBox="1"/>
          <p:nvPr/>
        </p:nvSpPr>
        <p:spPr>
          <a:xfrm>
            <a:off x="967828" y="1179937"/>
            <a:ext cx="6643935" cy="1200329"/>
          </a:xfrm>
          <a:prstGeom prst="rect">
            <a:avLst/>
          </a:prstGeom>
          <a:solidFill>
            <a:srgbClr val="FAFAF8">
              <a:alpha val="80000"/>
            </a:srgbClr>
          </a:solidFill>
          <a:ln>
            <a:solidFill>
              <a:schemeClr val="accent3"/>
            </a:solidFill>
          </a:ln>
        </p:spPr>
        <p:txBody>
          <a:bodyPr wrap="square" rIns="137160">
            <a:spAutoFit/>
          </a:bodyPr>
          <a:lstStyle/>
          <a:p>
            <a:r>
              <a:rPr lang="en-US" dirty="0">
                <a:latin typeface="Aptos" panose="020B0004020202020204" pitchFamily="34" charset="0"/>
              </a:rPr>
              <a:t>Source Area can be split into “young” &amp; “old” management areas</a:t>
            </a:r>
          </a:p>
          <a:p>
            <a:pPr marL="742950" lvl="1" indent="-285750">
              <a:buFont typeface="Arial" panose="020B0604020202020204" pitchFamily="34" charset="0"/>
              <a:buChar char="•"/>
            </a:pPr>
            <a:r>
              <a:rPr lang="en-US" dirty="0">
                <a:latin typeface="Aptos" panose="020B0004020202020204" pitchFamily="34" charset="0"/>
              </a:rPr>
              <a:t>User defines break between “young” and “old”</a:t>
            </a:r>
          </a:p>
          <a:p>
            <a:pPr marL="742950" lvl="1" indent="-285750">
              <a:buFont typeface="Arial" panose="020B0604020202020204" pitchFamily="34" charset="0"/>
              <a:buChar char="•"/>
            </a:pPr>
            <a:r>
              <a:rPr lang="en-US" dirty="0">
                <a:latin typeface="Aptos" panose="020B0004020202020204" pitchFamily="34" charset="0"/>
              </a:rPr>
              <a:t>User manages age-based source areas separately in the forecasting scenarios</a:t>
            </a:r>
          </a:p>
        </p:txBody>
      </p:sp>
      <p:pic>
        <p:nvPicPr>
          <p:cNvPr id="7" name="Picture 6" descr="U.S. Geological Survey - IMIA | International Map Industry Association">
            <a:extLst>
              <a:ext uri="{FF2B5EF4-FFF2-40B4-BE49-F238E27FC236}">
                <a16:creationId xmlns:a16="http://schemas.microsoft.com/office/drawing/2014/main" id="{0553279B-B320-F483-71B6-FE00E2D9D6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96" y="6322579"/>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F628E354-8E27-FA78-9039-8ED1E39095C8}"/>
              </a:ext>
            </a:extLst>
          </p:cNvPr>
          <p:cNvSpPr txBox="1"/>
          <p:nvPr/>
        </p:nvSpPr>
        <p:spPr>
          <a:xfrm>
            <a:off x="1177289" y="6583101"/>
            <a:ext cx="6319207"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dirty="0"/>
              <a:t>Preliminary Information-Subject to Revision.</a:t>
            </a:r>
          </a:p>
        </p:txBody>
      </p:sp>
      <p:pic>
        <p:nvPicPr>
          <p:cNvPr id="18" name="Picture 17">
            <a:extLst>
              <a:ext uri="{FF2B5EF4-FFF2-40B4-BE49-F238E27FC236}">
                <a16:creationId xmlns:a16="http://schemas.microsoft.com/office/drawing/2014/main" id="{A52DE476-0B44-443E-E051-78A7610082FA}"/>
              </a:ext>
            </a:extLst>
          </p:cNvPr>
          <p:cNvPicPr>
            <a:picLocks noChangeAspect="1"/>
          </p:cNvPicPr>
          <p:nvPr/>
        </p:nvPicPr>
        <p:blipFill>
          <a:blip r:embed="rId5"/>
          <a:srcRect b="17399"/>
          <a:stretch/>
        </p:blipFill>
        <p:spPr>
          <a:xfrm>
            <a:off x="9109974" y="6021310"/>
            <a:ext cx="733527" cy="377705"/>
          </a:xfrm>
          <a:prstGeom prst="rect">
            <a:avLst/>
          </a:prstGeom>
        </p:spPr>
      </p:pic>
      <p:cxnSp>
        <p:nvCxnSpPr>
          <p:cNvPr id="25" name="Straight Arrow Connector 24">
            <a:extLst>
              <a:ext uri="{FF2B5EF4-FFF2-40B4-BE49-F238E27FC236}">
                <a16:creationId xmlns:a16="http://schemas.microsoft.com/office/drawing/2014/main" id="{D10594FD-792E-BFD4-877C-72368170A816}"/>
              </a:ext>
            </a:extLst>
          </p:cNvPr>
          <p:cNvCxnSpPr>
            <a:cxnSpLocks/>
          </p:cNvCxnSpPr>
          <p:nvPr/>
        </p:nvCxnSpPr>
        <p:spPr>
          <a:xfrm flipH="1" flipV="1">
            <a:off x="8903826" y="4271554"/>
            <a:ext cx="206148" cy="4372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F92743ED-3E23-344D-1492-1C2DC9D3071F}"/>
              </a:ext>
            </a:extLst>
          </p:cNvPr>
          <p:cNvSpPr txBox="1"/>
          <p:nvPr/>
        </p:nvSpPr>
        <p:spPr>
          <a:xfrm>
            <a:off x="8543344" y="4708840"/>
            <a:ext cx="1133259" cy="369332"/>
          </a:xfrm>
          <a:prstGeom prst="rect">
            <a:avLst/>
          </a:prstGeom>
          <a:noFill/>
        </p:spPr>
        <p:txBody>
          <a:bodyPr wrap="none" rtlCol="0">
            <a:spAutoFit/>
          </a:bodyPr>
          <a:lstStyle/>
          <a:p>
            <a:r>
              <a:rPr lang="en-US" dirty="0"/>
              <a:t>&gt; 10 years</a:t>
            </a:r>
          </a:p>
        </p:txBody>
      </p:sp>
      <p:pic>
        <p:nvPicPr>
          <p:cNvPr id="4" name="Picture 3">
            <a:extLst>
              <a:ext uri="{FF2B5EF4-FFF2-40B4-BE49-F238E27FC236}">
                <a16:creationId xmlns:a16="http://schemas.microsoft.com/office/drawing/2014/main" id="{8FE93CE0-44A6-4A0D-142B-1B3FA0E9C1A8}"/>
              </a:ext>
            </a:extLst>
          </p:cNvPr>
          <p:cNvPicPr>
            <a:picLocks noChangeAspect="1"/>
          </p:cNvPicPr>
          <p:nvPr/>
        </p:nvPicPr>
        <p:blipFill>
          <a:blip r:embed="rId6"/>
          <a:srcRect l="73285" t="36697" r="16387" b="51660"/>
          <a:stretch>
            <a:fillRect/>
          </a:stretch>
        </p:blipFill>
        <p:spPr>
          <a:xfrm>
            <a:off x="8622792" y="2551176"/>
            <a:ext cx="1078992" cy="777240"/>
          </a:xfrm>
          <a:prstGeom prst="rect">
            <a:avLst/>
          </a:prstGeom>
        </p:spPr>
      </p:pic>
      <p:cxnSp>
        <p:nvCxnSpPr>
          <p:cNvPr id="22" name="Straight Arrow Connector 21">
            <a:extLst>
              <a:ext uri="{FF2B5EF4-FFF2-40B4-BE49-F238E27FC236}">
                <a16:creationId xmlns:a16="http://schemas.microsoft.com/office/drawing/2014/main" id="{C86CD1A6-DCB5-FC51-CD9C-A5A533C41656}"/>
              </a:ext>
            </a:extLst>
          </p:cNvPr>
          <p:cNvCxnSpPr>
            <a:cxnSpLocks/>
          </p:cNvCxnSpPr>
          <p:nvPr/>
        </p:nvCxnSpPr>
        <p:spPr>
          <a:xfrm flipH="1" flipV="1">
            <a:off x="9528796" y="3201634"/>
            <a:ext cx="206148" cy="4372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EDE1F0A0-F3C7-AA8D-B56E-18F945774F23}"/>
              </a:ext>
            </a:extLst>
          </p:cNvPr>
          <p:cNvSpPr txBox="1"/>
          <p:nvPr/>
        </p:nvSpPr>
        <p:spPr>
          <a:xfrm>
            <a:off x="9359449" y="3672097"/>
            <a:ext cx="1133259" cy="369332"/>
          </a:xfrm>
          <a:prstGeom prst="rect">
            <a:avLst/>
          </a:prstGeom>
          <a:noFill/>
        </p:spPr>
        <p:txBody>
          <a:bodyPr wrap="none" rtlCol="0">
            <a:spAutoFit/>
          </a:bodyPr>
          <a:lstStyle/>
          <a:p>
            <a:r>
              <a:rPr lang="en-US" u="sng" dirty="0"/>
              <a:t>&lt;</a:t>
            </a:r>
            <a:r>
              <a:rPr lang="en-US" dirty="0"/>
              <a:t> 10 years</a:t>
            </a:r>
          </a:p>
        </p:txBody>
      </p:sp>
      <p:sp>
        <p:nvSpPr>
          <p:cNvPr id="5" name="Rectangle 4">
            <a:extLst>
              <a:ext uri="{FF2B5EF4-FFF2-40B4-BE49-F238E27FC236}">
                <a16:creationId xmlns:a16="http://schemas.microsoft.com/office/drawing/2014/main" id="{67659D69-4042-1CAB-1281-FBBF6C836D29}"/>
              </a:ext>
            </a:extLst>
          </p:cNvPr>
          <p:cNvSpPr/>
          <p:nvPr/>
        </p:nvSpPr>
        <p:spPr>
          <a:xfrm>
            <a:off x="6912702" y="267628"/>
            <a:ext cx="4422506" cy="90941"/>
          </a:xfrm>
          <a:prstGeom prst="rect">
            <a:avLst/>
          </a:prstGeom>
          <a:solidFill>
            <a:srgbClr val="FB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5094FE-09CC-7713-4B59-8DF889263B19}"/>
              </a:ext>
            </a:extLst>
          </p:cNvPr>
          <p:cNvSpPr txBox="1"/>
          <p:nvPr/>
        </p:nvSpPr>
        <p:spPr>
          <a:xfrm>
            <a:off x="6912702" y="170214"/>
            <a:ext cx="263214" cy="276999"/>
          </a:xfrm>
          <a:prstGeom prst="rect">
            <a:avLst/>
          </a:prstGeom>
          <a:noFill/>
        </p:spPr>
        <p:txBody>
          <a:bodyPr wrap="none" rtlCol="0">
            <a:spAutoFit/>
          </a:bodyPr>
          <a:lstStyle/>
          <a:p>
            <a:r>
              <a:rPr lang="en-US" sz="1200" dirty="0"/>
              <a:t>2</a:t>
            </a:r>
          </a:p>
        </p:txBody>
      </p:sp>
      <p:sp>
        <p:nvSpPr>
          <p:cNvPr id="10" name="TextBox 9">
            <a:extLst>
              <a:ext uri="{FF2B5EF4-FFF2-40B4-BE49-F238E27FC236}">
                <a16:creationId xmlns:a16="http://schemas.microsoft.com/office/drawing/2014/main" id="{45D4B748-11FC-516D-ED6E-46F9F6F06D36}"/>
              </a:ext>
            </a:extLst>
          </p:cNvPr>
          <p:cNvSpPr txBox="1"/>
          <p:nvPr/>
        </p:nvSpPr>
        <p:spPr>
          <a:xfrm>
            <a:off x="7740406" y="163987"/>
            <a:ext cx="341760" cy="276999"/>
          </a:xfrm>
          <a:prstGeom prst="rect">
            <a:avLst/>
          </a:prstGeom>
          <a:noFill/>
        </p:spPr>
        <p:txBody>
          <a:bodyPr wrap="none" rtlCol="0">
            <a:spAutoFit/>
          </a:bodyPr>
          <a:lstStyle/>
          <a:p>
            <a:r>
              <a:rPr lang="en-US" sz="1200" dirty="0"/>
              <a:t>25</a:t>
            </a:r>
          </a:p>
        </p:txBody>
      </p:sp>
      <p:sp>
        <p:nvSpPr>
          <p:cNvPr id="11" name="TextBox 10">
            <a:extLst>
              <a:ext uri="{FF2B5EF4-FFF2-40B4-BE49-F238E27FC236}">
                <a16:creationId xmlns:a16="http://schemas.microsoft.com/office/drawing/2014/main" id="{931A6B6B-9817-5AD1-401F-A37631A692F2}"/>
              </a:ext>
            </a:extLst>
          </p:cNvPr>
          <p:cNvSpPr txBox="1"/>
          <p:nvPr/>
        </p:nvSpPr>
        <p:spPr>
          <a:xfrm>
            <a:off x="10911768" y="167091"/>
            <a:ext cx="420308" cy="276999"/>
          </a:xfrm>
          <a:prstGeom prst="rect">
            <a:avLst/>
          </a:prstGeom>
          <a:noFill/>
        </p:spPr>
        <p:txBody>
          <a:bodyPr wrap="none" rtlCol="0">
            <a:spAutoFit/>
          </a:bodyPr>
          <a:lstStyle/>
          <a:p>
            <a:r>
              <a:rPr lang="en-US" sz="1200" dirty="0"/>
              <a:t>100</a:t>
            </a:r>
          </a:p>
        </p:txBody>
      </p:sp>
      <p:sp>
        <p:nvSpPr>
          <p:cNvPr id="12" name="TextBox 11">
            <a:extLst>
              <a:ext uri="{FF2B5EF4-FFF2-40B4-BE49-F238E27FC236}">
                <a16:creationId xmlns:a16="http://schemas.microsoft.com/office/drawing/2014/main" id="{C67F8D11-6930-697B-34DC-E542E25690EE}"/>
              </a:ext>
            </a:extLst>
          </p:cNvPr>
          <p:cNvSpPr txBox="1"/>
          <p:nvPr/>
        </p:nvSpPr>
        <p:spPr>
          <a:xfrm>
            <a:off x="8916791" y="170779"/>
            <a:ext cx="341760" cy="276999"/>
          </a:xfrm>
          <a:prstGeom prst="rect">
            <a:avLst/>
          </a:prstGeom>
          <a:noFill/>
        </p:spPr>
        <p:txBody>
          <a:bodyPr wrap="none" rtlCol="0">
            <a:spAutoFit/>
          </a:bodyPr>
          <a:lstStyle/>
          <a:p>
            <a:r>
              <a:rPr lang="en-US" sz="1200" dirty="0"/>
              <a:t>50</a:t>
            </a:r>
          </a:p>
        </p:txBody>
      </p:sp>
      <p:sp>
        <p:nvSpPr>
          <p:cNvPr id="13" name="TextBox 12">
            <a:extLst>
              <a:ext uri="{FF2B5EF4-FFF2-40B4-BE49-F238E27FC236}">
                <a16:creationId xmlns:a16="http://schemas.microsoft.com/office/drawing/2014/main" id="{643B55D6-2F72-DF0D-7E09-6DFBBED06BAB}"/>
              </a:ext>
            </a:extLst>
          </p:cNvPr>
          <p:cNvSpPr txBox="1"/>
          <p:nvPr/>
        </p:nvSpPr>
        <p:spPr>
          <a:xfrm>
            <a:off x="9831786" y="168339"/>
            <a:ext cx="341760" cy="276999"/>
          </a:xfrm>
          <a:prstGeom prst="rect">
            <a:avLst/>
          </a:prstGeom>
          <a:noFill/>
        </p:spPr>
        <p:txBody>
          <a:bodyPr wrap="none" rtlCol="0">
            <a:spAutoFit/>
          </a:bodyPr>
          <a:lstStyle/>
          <a:p>
            <a:r>
              <a:rPr lang="en-US" sz="1200" dirty="0"/>
              <a:t>75</a:t>
            </a:r>
          </a:p>
        </p:txBody>
      </p:sp>
    </p:spTree>
    <p:extLst>
      <p:ext uri="{BB962C8B-B14F-4D97-AF65-F5344CB8AC3E}">
        <p14:creationId xmlns:p14="http://schemas.microsoft.com/office/powerpoint/2010/main" val="2727000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 name="Group 248">
            <a:extLst>
              <a:ext uri="{FF2B5EF4-FFF2-40B4-BE49-F238E27FC236}">
                <a16:creationId xmlns:a16="http://schemas.microsoft.com/office/drawing/2014/main" id="{8FAF2B65-81F4-F738-BB48-235CDDB2F27B}"/>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238" name="Oval 48">
              <a:extLst>
                <a:ext uri="{FF2B5EF4-FFF2-40B4-BE49-F238E27FC236}">
                  <a16:creationId xmlns:a16="http://schemas.microsoft.com/office/drawing/2014/main" id="{4F790A80-E3A3-3BCE-A02D-14E4E571163A}"/>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Oval 49">
              <a:extLst>
                <a:ext uri="{FF2B5EF4-FFF2-40B4-BE49-F238E27FC236}">
                  <a16:creationId xmlns:a16="http://schemas.microsoft.com/office/drawing/2014/main" id="{82CA90D3-660F-07AB-6F4F-7E349E8B3EB6}"/>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Oval 50">
              <a:extLst>
                <a:ext uri="{FF2B5EF4-FFF2-40B4-BE49-F238E27FC236}">
                  <a16:creationId xmlns:a16="http://schemas.microsoft.com/office/drawing/2014/main" id="{536941BE-9934-C68C-6CBC-129ACEF00178}"/>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Oval 51">
              <a:extLst>
                <a:ext uri="{FF2B5EF4-FFF2-40B4-BE49-F238E27FC236}">
                  <a16:creationId xmlns:a16="http://schemas.microsoft.com/office/drawing/2014/main" id="{37DC9739-57EE-C3AC-8A9F-B9B4AFBC5A32}"/>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52">
              <a:extLst>
                <a:ext uri="{FF2B5EF4-FFF2-40B4-BE49-F238E27FC236}">
                  <a16:creationId xmlns:a16="http://schemas.microsoft.com/office/drawing/2014/main" id="{572E9DCD-21D6-3D2B-B6BC-4EEBB290770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Oval 53">
              <a:extLst>
                <a:ext uri="{FF2B5EF4-FFF2-40B4-BE49-F238E27FC236}">
                  <a16:creationId xmlns:a16="http://schemas.microsoft.com/office/drawing/2014/main" id="{BDE8DE49-4BFA-90BB-0AED-15A909B4BB06}"/>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Oval 54">
              <a:extLst>
                <a:ext uri="{FF2B5EF4-FFF2-40B4-BE49-F238E27FC236}">
                  <a16:creationId xmlns:a16="http://schemas.microsoft.com/office/drawing/2014/main" id="{C7F22F6A-9A19-CC2E-A263-9CB6C18AC763}"/>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Oval 55">
              <a:extLst>
                <a:ext uri="{FF2B5EF4-FFF2-40B4-BE49-F238E27FC236}">
                  <a16:creationId xmlns:a16="http://schemas.microsoft.com/office/drawing/2014/main" id="{278C8C32-D44D-7E5E-2C72-A337DA21B44E}"/>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Oval 56">
              <a:extLst>
                <a:ext uri="{FF2B5EF4-FFF2-40B4-BE49-F238E27FC236}">
                  <a16:creationId xmlns:a16="http://schemas.microsoft.com/office/drawing/2014/main" id="{52330EDC-D2F6-A12E-3831-DD01846D9F44}"/>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Oval 57">
              <a:extLst>
                <a:ext uri="{FF2B5EF4-FFF2-40B4-BE49-F238E27FC236}">
                  <a16:creationId xmlns:a16="http://schemas.microsoft.com/office/drawing/2014/main" id="{7C59225F-6F86-17FA-2C4A-EB0DF682A6CE}"/>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Oval 58">
              <a:extLst>
                <a:ext uri="{FF2B5EF4-FFF2-40B4-BE49-F238E27FC236}">
                  <a16:creationId xmlns:a16="http://schemas.microsoft.com/office/drawing/2014/main" id="{E1AF0CFA-59AC-8AA7-FCFB-6A605CC61266}"/>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Oval 59">
              <a:extLst>
                <a:ext uri="{FF2B5EF4-FFF2-40B4-BE49-F238E27FC236}">
                  <a16:creationId xmlns:a16="http://schemas.microsoft.com/office/drawing/2014/main" id="{38BBE77F-631F-03FC-C019-F6B5579F8F1D}"/>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60">
              <a:extLst>
                <a:ext uri="{FF2B5EF4-FFF2-40B4-BE49-F238E27FC236}">
                  <a16:creationId xmlns:a16="http://schemas.microsoft.com/office/drawing/2014/main" id="{8D700EB9-2EDD-4C59-E226-9BD4F4524B47}"/>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Oval 61">
              <a:extLst>
                <a:ext uri="{FF2B5EF4-FFF2-40B4-BE49-F238E27FC236}">
                  <a16:creationId xmlns:a16="http://schemas.microsoft.com/office/drawing/2014/main" id="{E54AA6E3-A21C-990E-9731-B675403496EC}"/>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Oval 62">
              <a:extLst>
                <a:ext uri="{FF2B5EF4-FFF2-40B4-BE49-F238E27FC236}">
                  <a16:creationId xmlns:a16="http://schemas.microsoft.com/office/drawing/2014/main" id="{6C64679A-813E-D700-5EC0-1B53C630EEBE}"/>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63">
              <a:extLst>
                <a:ext uri="{FF2B5EF4-FFF2-40B4-BE49-F238E27FC236}">
                  <a16:creationId xmlns:a16="http://schemas.microsoft.com/office/drawing/2014/main" id="{16D49C94-EDE9-D8AF-9E23-F6084B8EE385}"/>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64">
              <a:extLst>
                <a:ext uri="{FF2B5EF4-FFF2-40B4-BE49-F238E27FC236}">
                  <a16:creationId xmlns:a16="http://schemas.microsoft.com/office/drawing/2014/main" id="{816DEFE8-60C2-90C6-71AE-2BF84487CCA5}"/>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Oval 65">
              <a:extLst>
                <a:ext uri="{FF2B5EF4-FFF2-40B4-BE49-F238E27FC236}">
                  <a16:creationId xmlns:a16="http://schemas.microsoft.com/office/drawing/2014/main" id="{76471E00-AD35-E638-B7D5-13803E3CE57B}"/>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Oval 66">
              <a:extLst>
                <a:ext uri="{FF2B5EF4-FFF2-40B4-BE49-F238E27FC236}">
                  <a16:creationId xmlns:a16="http://schemas.microsoft.com/office/drawing/2014/main" id="{F52CED5E-7CA4-EB86-1CA9-83D3E4490F61}"/>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Oval 67">
              <a:extLst>
                <a:ext uri="{FF2B5EF4-FFF2-40B4-BE49-F238E27FC236}">
                  <a16:creationId xmlns:a16="http://schemas.microsoft.com/office/drawing/2014/main" id="{A078783F-4BE5-6A28-959F-F054AF37D607}"/>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Oval 68">
              <a:extLst>
                <a:ext uri="{FF2B5EF4-FFF2-40B4-BE49-F238E27FC236}">
                  <a16:creationId xmlns:a16="http://schemas.microsoft.com/office/drawing/2014/main" id="{92D69D06-4A0C-F3E7-311A-CFDF99B430A7}"/>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Oval 69">
              <a:extLst>
                <a:ext uri="{FF2B5EF4-FFF2-40B4-BE49-F238E27FC236}">
                  <a16:creationId xmlns:a16="http://schemas.microsoft.com/office/drawing/2014/main" id="{3829EED1-A7AD-29BD-86AC-C8615970D9E3}"/>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Oval 70">
              <a:extLst>
                <a:ext uri="{FF2B5EF4-FFF2-40B4-BE49-F238E27FC236}">
                  <a16:creationId xmlns:a16="http://schemas.microsoft.com/office/drawing/2014/main" id="{0BA99AC5-87D6-5606-1988-192058E9FD8D}"/>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Oval 71">
              <a:extLst>
                <a:ext uri="{FF2B5EF4-FFF2-40B4-BE49-F238E27FC236}">
                  <a16:creationId xmlns:a16="http://schemas.microsoft.com/office/drawing/2014/main" id="{BD2A1FB6-288B-EEDA-E09D-F44BA904935B}"/>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Oval 72">
              <a:extLst>
                <a:ext uri="{FF2B5EF4-FFF2-40B4-BE49-F238E27FC236}">
                  <a16:creationId xmlns:a16="http://schemas.microsoft.com/office/drawing/2014/main" id="{CE7D3611-C639-0FC8-6349-D676B3209290}"/>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Oval 73">
              <a:extLst>
                <a:ext uri="{FF2B5EF4-FFF2-40B4-BE49-F238E27FC236}">
                  <a16:creationId xmlns:a16="http://schemas.microsoft.com/office/drawing/2014/main" id="{B47AD8B6-AF7B-1654-B408-B8F8570DB464}"/>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Oval 74">
              <a:extLst>
                <a:ext uri="{FF2B5EF4-FFF2-40B4-BE49-F238E27FC236}">
                  <a16:creationId xmlns:a16="http://schemas.microsoft.com/office/drawing/2014/main" id="{0BA44C36-D083-420B-AFF7-205D92BF57B8}"/>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Oval 75">
              <a:extLst>
                <a:ext uri="{FF2B5EF4-FFF2-40B4-BE49-F238E27FC236}">
                  <a16:creationId xmlns:a16="http://schemas.microsoft.com/office/drawing/2014/main" id="{5ED65D97-BD16-7B34-19CC-31D86498A520}"/>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Oval 76">
              <a:extLst>
                <a:ext uri="{FF2B5EF4-FFF2-40B4-BE49-F238E27FC236}">
                  <a16:creationId xmlns:a16="http://schemas.microsoft.com/office/drawing/2014/main" id="{71EDBCA5-BAAC-886D-5AE1-EF1B3294CE1C}"/>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Oval 77">
              <a:extLst>
                <a:ext uri="{FF2B5EF4-FFF2-40B4-BE49-F238E27FC236}">
                  <a16:creationId xmlns:a16="http://schemas.microsoft.com/office/drawing/2014/main" id="{E60D67B4-BCDC-1411-9A14-BE79C621CC2B}"/>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Oval 78">
              <a:extLst>
                <a:ext uri="{FF2B5EF4-FFF2-40B4-BE49-F238E27FC236}">
                  <a16:creationId xmlns:a16="http://schemas.microsoft.com/office/drawing/2014/main" id="{4A9E8292-FD51-4910-0908-BD5E06482A3F}"/>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Oval 79">
              <a:extLst>
                <a:ext uri="{FF2B5EF4-FFF2-40B4-BE49-F238E27FC236}">
                  <a16:creationId xmlns:a16="http://schemas.microsoft.com/office/drawing/2014/main" id="{A054A2D6-B81A-9A67-C2F8-C793A831F5ED}"/>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Oval 80">
              <a:extLst>
                <a:ext uri="{FF2B5EF4-FFF2-40B4-BE49-F238E27FC236}">
                  <a16:creationId xmlns:a16="http://schemas.microsoft.com/office/drawing/2014/main" id="{041AA52C-990D-4F99-34F6-05FCC3DC8267}"/>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Oval 81">
              <a:extLst>
                <a:ext uri="{FF2B5EF4-FFF2-40B4-BE49-F238E27FC236}">
                  <a16:creationId xmlns:a16="http://schemas.microsoft.com/office/drawing/2014/main" id="{B079A890-C9A6-A551-255A-4DB56C2532D1}"/>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Oval 82">
              <a:extLst>
                <a:ext uri="{FF2B5EF4-FFF2-40B4-BE49-F238E27FC236}">
                  <a16:creationId xmlns:a16="http://schemas.microsoft.com/office/drawing/2014/main" id="{76437101-2025-39CC-1226-EAA8B0A3CFFE}"/>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Oval 83">
              <a:extLst>
                <a:ext uri="{FF2B5EF4-FFF2-40B4-BE49-F238E27FC236}">
                  <a16:creationId xmlns:a16="http://schemas.microsoft.com/office/drawing/2014/main" id="{A9AF72F3-EEB1-D968-2F4A-A1049C30812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Oval 84">
              <a:extLst>
                <a:ext uri="{FF2B5EF4-FFF2-40B4-BE49-F238E27FC236}">
                  <a16:creationId xmlns:a16="http://schemas.microsoft.com/office/drawing/2014/main" id="{00F91F28-1013-EB49-EB9A-DECDB103D972}"/>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85">
              <a:extLst>
                <a:ext uri="{FF2B5EF4-FFF2-40B4-BE49-F238E27FC236}">
                  <a16:creationId xmlns:a16="http://schemas.microsoft.com/office/drawing/2014/main" id="{7088D9B6-3257-873B-4A32-D75DED39C590}"/>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Oval 86">
              <a:extLst>
                <a:ext uri="{FF2B5EF4-FFF2-40B4-BE49-F238E27FC236}">
                  <a16:creationId xmlns:a16="http://schemas.microsoft.com/office/drawing/2014/main" id="{A4BDD628-E8CC-7492-FCFA-56A5B5DA672E}"/>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Oval 87">
              <a:extLst>
                <a:ext uri="{FF2B5EF4-FFF2-40B4-BE49-F238E27FC236}">
                  <a16:creationId xmlns:a16="http://schemas.microsoft.com/office/drawing/2014/main" id="{1E5E02E3-1150-078A-0355-5773CD854F31}"/>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Oval 88">
              <a:extLst>
                <a:ext uri="{FF2B5EF4-FFF2-40B4-BE49-F238E27FC236}">
                  <a16:creationId xmlns:a16="http://schemas.microsoft.com/office/drawing/2014/main" id="{7A4B5B08-0493-8CC5-E014-99347C59CD24}"/>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Oval 89">
              <a:extLst>
                <a:ext uri="{FF2B5EF4-FFF2-40B4-BE49-F238E27FC236}">
                  <a16:creationId xmlns:a16="http://schemas.microsoft.com/office/drawing/2014/main" id="{EA09646C-CE82-8BE8-2D7A-4B9146F5028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Oval 90">
              <a:extLst>
                <a:ext uri="{FF2B5EF4-FFF2-40B4-BE49-F238E27FC236}">
                  <a16:creationId xmlns:a16="http://schemas.microsoft.com/office/drawing/2014/main" id="{082CE32E-86A8-3D55-4562-4B73333629BB}"/>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Oval 91">
              <a:extLst>
                <a:ext uri="{FF2B5EF4-FFF2-40B4-BE49-F238E27FC236}">
                  <a16:creationId xmlns:a16="http://schemas.microsoft.com/office/drawing/2014/main" id="{93DE82FB-6E4A-F53D-2424-F9C852121461}"/>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Oval 92">
              <a:extLst>
                <a:ext uri="{FF2B5EF4-FFF2-40B4-BE49-F238E27FC236}">
                  <a16:creationId xmlns:a16="http://schemas.microsoft.com/office/drawing/2014/main" id="{861E6BDF-56AF-5F45-8687-DD597368C706}"/>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Oval 93">
              <a:extLst>
                <a:ext uri="{FF2B5EF4-FFF2-40B4-BE49-F238E27FC236}">
                  <a16:creationId xmlns:a16="http://schemas.microsoft.com/office/drawing/2014/main" id="{D20863A7-406D-2492-26DD-323A08FEC4C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Oval 94">
              <a:extLst>
                <a:ext uri="{FF2B5EF4-FFF2-40B4-BE49-F238E27FC236}">
                  <a16:creationId xmlns:a16="http://schemas.microsoft.com/office/drawing/2014/main" id="{DE146178-D497-EFD7-EEAA-63AC39DD3CD8}"/>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Oval 95">
              <a:extLst>
                <a:ext uri="{FF2B5EF4-FFF2-40B4-BE49-F238E27FC236}">
                  <a16:creationId xmlns:a16="http://schemas.microsoft.com/office/drawing/2014/main" id="{075B8D51-D0CB-AFA3-870A-A34A1120265B}"/>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Oval 96">
              <a:extLst>
                <a:ext uri="{FF2B5EF4-FFF2-40B4-BE49-F238E27FC236}">
                  <a16:creationId xmlns:a16="http://schemas.microsoft.com/office/drawing/2014/main" id="{536C4D82-542F-AE0A-7B14-309B5315C90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Oval 97">
              <a:extLst>
                <a:ext uri="{FF2B5EF4-FFF2-40B4-BE49-F238E27FC236}">
                  <a16:creationId xmlns:a16="http://schemas.microsoft.com/office/drawing/2014/main" id="{7BC4F05F-F9E0-5D8E-7C9E-8CF4B836679E}"/>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Oval 98">
              <a:extLst>
                <a:ext uri="{FF2B5EF4-FFF2-40B4-BE49-F238E27FC236}">
                  <a16:creationId xmlns:a16="http://schemas.microsoft.com/office/drawing/2014/main" id="{525AAFD0-0984-E894-D5AA-6040C80A844F}"/>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Oval 99">
              <a:extLst>
                <a:ext uri="{FF2B5EF4-FFF2-40B4-BE49-F238E27FC236}">
                  <a16:creationId xmlns:a16="http://schemas.microsoft.com/office/drawing/2014/main" id="{C86D045F-9A87-06C9-440F-768901032520}"/>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Oval 100">
              <a:extLst>
                <a:ext uri="{FF2B5EF4-FFF2-40B4-BE49-F238E27FC236}">
                  <a16:creationId xmlns:a16="http://schemas.microsoft.com/office/drawing/2014/main" id="{6860317D-D57C-FA0C-6BA2-7472B9C5FE1F}"/>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Oval 101">
              <a:extLst>
                <a:ext uri="{FF2B5EF4-FFF2-40B4-BE49-F238E27FC236}">
                  <a16:creationId xmlns:a16="http://schemas.microsoft.com/office/drawing/2014/main" id="{6F78D8D9-9397-A449-70BF-FC63AAB7D99E}"/>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Oval 102">
              <a:extLst>
                <a:ext uri="{FF2B5EF4-FFF2-40B4-BE49-F238E27FC236}">
                  <a16:creationId xmlns:a16="http://schemas.microsoft.com/office/drawing/2014/main" id="{90E1E95A-052A-1CCD-7E7D-3DF22863AD96}"/>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Oval 103">
              <a:extLst>
                <a:ext uri="{FF2B5EF4-FFF2-40B4-BE49-F238E27FC236}">
                  <a16:creationId xmlns:a16="http://schemas.microsoft.com/office/drawing/2014/main" id="{23018BAE-D4D6-9150-3C71-1CB40921E088}"/>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Oval 104">
              <a:extLst>
                <a:ext uri="{FF2B5EF4-FFF2-40B4-BE49-F238E27FC236}">
                  <a16:creationId xmlns:a16="http://schemas.microsoft.com/office/drawing/2014/main" id="{26EBD832-7478-5916-94E2-34DDF8946933}"/>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Oval 105">
              <a:extLst>
                <a:ext uri="{FF2B5EF4-FFF2-40B4-BE49-F238E27FC236}">
                  <a16:creationId xmlns:a16="http://schemas.microsoft.com/office/drawing/2014/main" id="{5B3C76EE-EEEB-709A-3D53-A8B3225617C2}"/>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Oval 106">
              <a:extLst>
                <a:ext uri="{FF2B5EF4-FFF2-40B4-BE49-F238E27FC236}">
                  <a16:creationId xmlns:a16="http://schemas.microsoft.com/office/drawing/2014/main" id="{28A8D9D7-5A4D-7090-E2C6-0666259704B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Oval 107">
              <a:extLst>
                <a:ext uri="{FF2B5EF4-FFF2-40B4-BE49-F238E27FC236}">
                  <a16:creationId xmlns:a16="http://schemas.microsoft.com/office/drawing/2014/main" id="{70A5C3A4-DD02-F4FE-D563-8C67A5BB88E4}"/>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Oval 108">
              <a:extLst>
                <a:ext uri="{FF2B5EF4-FFF2-40B4-BE49-F238E27FC236}">
                  <a16:creationId xmlns:a16="http://schemas.microsoft.com/office/drawing/2014/main" id="{591F82AE-51B4-4C56-8678-76FCD81C5D17}"/>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109">
              <a:extLst>
                <a:ext uri="{FF2B5EF4-FFF2-40B4-BE49-F238E27FC236}">
                  <a16:creationId xmlns:a16="http://schemas.microsoft.com/office/drawing/2014/main" id="{F3028FC4-D691-E48C-5841-CB99F7EED6D2}"/>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110">
              <a:extLst>
                <a:ext uri="{FF2B5EF4-FFF2-40B4-BE49-F238E27FC236}">
                  <a16:creationId xmlns:a16="http://schemas.microsoft.com/office/drawing/2014/main" id="{57179435-8E46-4823-E65B-4F519C24416F}"/>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111">
              <a:extLst>
                <a:ext uri="{FF2B5EF4-FFF2-40B4-BE49-F238E27FC236}">
                  <a16:creationId xmlns:a16="http://schemas.microsoft.com/office/drawing/2014/main" id="{12F3C931-80DC-B6CC-6901-D21F84895AC0}"/>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Oval 112">
              <a:extLst>
                <a:ext uri="{FF2B5EF4-FFF2-40B4-BE49-F238E27FC236}">
                  <a16:creationId xmlns:a16="http://schemas.microsoft.com/office/drawing/2014/main" id="{9F131071-2B49-4D78-830D-EE7E8633BB6C}"/>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Oval 113">
              <a:extLst>
                <a:ext uri="{FF2B5EF4-FFF2-40B4-BE49-F238E27FC236}">
                  <a16:creationId xmlns:a16="http://schemas.microsoft.com/office/drawing/2014/main" id="{6C6BE377-E223-5FD4-68BB-47073AAF3CB4}"/>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114">
              <a:extLst>
                <a:ext uri="{FF2B5EF4-FFF2-40B4-BE49-F238E27FC236}">
                  <a16:creationId xmlns:a16="http://schemas.microsoft.com/office/drawing/2014/main" id="{AD3AE3CB-1423-9C23-2ED6-151F074DBA0D}"/>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115">
              <a:extLst>
                <a:ext uri="{FF2B5EF4-FFF2-40B4-BE49-F238E27FC236}">
                  <a16:creationId xmlns:a16="http://schemas.microsoft.com/office/drawing/2014/main" id="{55C87F13-5320-3D41-CC13-FB0D0A4A4438}"/>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116">
              <a:extLst>
                <a:ext uri="{FF2B5EF4-FFF2-40B4-BE49-F238E27FC236}">
                  <a16:creationId xmlns:a16="http://schemas.microsoft.com/office/drawing/2014/main" id="{18E20B3C-CF2D-A942-7DA6-838CD483FE0A}"/>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Oval 117">
              <a:extLst>
                <a:ext uri="{FF2B5EF4-FFF2-40B4-BE49-F238E27FC236}">
                  <a16:creationId xmlns:a16="http://schemas.microsoft.com/office/drawing/2014/main" id="{68525B99-EDDA-4DB5-89FA-48218A19B66C}"/>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118">
              <a:extLst>
                <a:ext uri="{FF2B5EF4-FFF2-40B4-BE49-F238E27FC236}">
                  <a16:creationId xmlns:a16="http://schemas.microsoft.com/office/drawing/2014/main" id="{8CDF1A23-10AC-172D-BAC4-386D91924BE4}"/>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Oval 119">
              <a:extLst>
                <a:ext uri="{FF2B5EF4-FFF2-40B4-BE49-F238E27FC236}">
                  <a16:creationId xmlns:a16="http://schemas.microsoft.com/office/drawing/2014/main" id="{870A270F-F360-CB4F-2AD4-1C1ACB2A1802}"/>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Oval 120">
              <a:extLst>
                <a:ext uri="{FF2B5EF4-FFF2-40B4-BE49-F238E27FC236}">
                  <a16:creationId xmlns:a16="http://schemas.microsoft.com/office/drawing/2014/main" id="{E5A9115B-DD25-758A-57BB-C4103FE66DE6}"/>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121">
              <a:extLst>
                <a:ext uri="{FF2B5EF4-FFF2-40B4-BE49-F238E27FC236}">
                  <a16:creationId xmlns:a16="http://schemas.microsoft.com/office/drawing/2014/main" id="{0A43C185-9E68-BF66-9D28-B8E0E75D4D9F}"/>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Oval 122">
              <a:extLst>
                <a:ext uri="{FF2B5EF4-FFF2-40B4-BE49-F238E27FC236}">
                  <a16:creationId xmlns:a16="http://schemas.microsoft.com/office/drawing/2014/main" id="{0F21A7ED-200F-787A-7A47-317DBE4E93BC}"/>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123">
              <a:extLst>
                <a:ext uri="{FF2B5EF4-FFF2-40B4-BE49-F238E27FC236}">
                  <a16:creationId xmlns:a16="http://schemas.microsoft.com/office/drawing/2014/main" id="{7B473826-058A-DD24-3F19-564EDE294875}"/>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124">
              <a:extLst>
                <a:ext uri="{FF2B5EF4-FFF2-40B4-BE49-F238E27FC236}">
                  <a16:creationId xmlns:a16="http://schemas.microsoft.com/office/drawing/2014/main" id="{6CDB5954-3BDD-A410-B206-80C060E6513B}"/>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125">
              <a:extLst>
                <a:ext uri="{FF2B5EF4-FFF2-40B4-BE49-F238E27FC236}">
                  <a16:creationId xmlns:a16="http://schemas.microsoft.com/office/drawing/2014/main" id="{7680CB75-05CD-8F82-2773-6AAC693384DF}"/>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126">
              <a:extLst>
                <a:ext uri="{FF2B5EF4-FFF2-40B4-BE49-F238E27FC236}">
                  <a16:creationId xmlns:a16="http://schemas.microsoft.com/office/drawing/2014/main" id="{7942E60E-DFA3-621D-A6C9-7FC649476FB4}"/>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Oval 127">
              <a:extLst>
                <a:ext uri="{FF2B5EF4-FFF2-40B4-BE49-F238E27FC236}">
                  <a16:creationId xmlns:a16="http://schemas.microsoft.com/office/drawing/2014/main" id="{D36E7228-C039-30F0-F7A3-CB8EE9DCE46B}"/>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Oval 128">
              <a:extLst>
                <a:ext uri="{FF2B5EF4-FFF2-40B4-BE49-F238E27FC236}">
                  <a16:creationId xmlns:a16="http://schemas.microsoft.com/office/drawing/2014/main" id="{BB4E6AA4-A784-26BD-15D9-DFF03E9EDA79}"/>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Oval 129">
              <a:extLst>
                <a:ext uri="{FF2B5EF4-FFF2-40B4-BE49-F238E27FC236}">
                  <a16:creationId xmlns:a16="http://schemas.microsoft.com/office/drawing/2014/main" id="{714F9B30-EF0C-BF8B-497F-C4A63B3F0B60}"/>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Oval 130">
              <a:extLst>
                <a:ext uri="{FF2B5EF4-FFF2-40B4-BE49-F238E27FC236}">
                  <a16:creationId xmlns:a16="http://schemas.microsoft.com/office/drawing/2014/main" id="{75B76755-75B5-A895-AB8D-CC67B384E18D}"/>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Oval 131">
              <a:extLst>
                <a:ext uri="{FF2B5EF4-FFF2-40B4-BE49-F238E27FC236}">
                  <a16:creationId xmlns:a16="http://schemas.microsoft.com/office/drawing/2014/main" id="{141B395C-8A2B-7E78-F00D-503DBC8DEF71}"/>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Oval 132">
              <a:extLst>
                <a:ext uri="{FF2B5EF4-FFF2-40B4-BE49-F238E27FC236}">
                  <a16:creationId xmlns:a16="http://schemas.microsoft.com/office/drawing/2014/main" id="{B9E6F0EF-F04A-1D94-F359-63DEE80CE9ED}"/>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Oval 133">
              <a:extLst>
                <a:ext uri="{FF2B5EF4-FFF2-40B4-BE49-F238E27FC236}">
                  <a16:creationId xmlns:a16="http://schemas.microsoft.com/office/drawing/2014/main" id="{D96DB9EB-609E-B034-B60B-476E7B17C75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Oval 134">
              <a:extLst>
                <a:ext uri="{FF2B5EF4-FFF2-40B4-BE49-F238E27FC236}">
                  <a16:creationId xmlns:a16="http://schemas.microsoft.com/office/drawing/2014/main" id="{388E694B-E295-78A1-0118-8D0F69C020AB}"/>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Oval 135">
              <a:extLst>
                <a:ext uri="{FF2B5EF4-FFF2-40B4-BE49-F238E27FC236}">
                  <a16:creationId xmlns:a16="http://schemas.microsoft.com/office/drawing/2014/main" id="{F24B84B2-EF64-47F4-291F-C58C1BFC6970}"/>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Oval 136">
              <a:extLst>
                <a:ext uri="{FF2B5EF4-FFF2-40B4-BE49-F238E27FC236}">
                  <a16:creationId xmlns:a16="http://schemas.microsoft.com/office/drawing/2014/main" id="{DB5C5864-6F4E-9A62-A672-E4434983AC34}"/>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Oval 137">
              <a:extLst>
                <a:ext uri="{FF2B5EF4-FFF2-40B4-BE49-F238E27FC236}">
                  <a16:creationId xmlns:a16="http://schemas.microsoft.com/office/drawing/2014/main" id="{03365BC6-7889-F748-0C54-C8BBC85EC68D}"/>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Oval 138">
              <a:extLst>
                <a:ext uri="{FF2B5EF4-FFF2-40B4-BE49-F238E27FC236}">
                  <a16:creationId xmlns:a16="http://schemas.microsoft.com/office/drawing/2014/main" id="{98E3F679-9C3D-D39F-E57E-BC3B0B3244C3}"/>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Oval 139">
              <a:extLst>
                <a:ext uri="{FF2B5EF4-FFF2-40B4-BE49-F238E27FC236}">
                  <a16:creationId xmlns:a16="http://schemas.microsoft.com/office/drawing/2014/main" id="{85622DFA-A0E4-6E68-BEDF-CF4A6BA98315}"/>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Oval 140">
              <a:extLst>
                <a:ext uri="{FF2B5EF4-FFF2-40B4-BE49-F238E27FC236}">
                  <a16:creationId xmlns:a16="http://schemas.microsoft.com/office/drawing/2014/main" id="{F66E7667-72B5-64F3-FB99-0F256175C201}"/>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Oval 141">
              <a:extLst>
                <a:ext uri="{FF2B5EF4-FFF2-40B4-BE49-F238E27FC236}">
                  <a16:creationId xmlns:a16="http://schemas.microsoft.com/office/drawing/2014/main" id="{14286BE6-C8A2-A799-3146-A216B0155904}"/>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Oval 142">
              <a:extLst>
                <a:ext uri="{FF2B5EF4-FFF2-40B4-BE49-F238E27FC236}">
                  <a16:creationId xmlns:a16="http://schemas.microsoft.com/office/drawing/2014/main" id="{18E59684-5867-E666-090A-685853452528}"/>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Oval 143">
              <a:extLst>
                <a:ext uri="{FF2B5EF4-FFF2-40B4-BE49-F238E27FC236}">
                  <a16:creationId xmlns:a16="http://schemas.microsoft.com/office/drawing/2014/main" id="{474C427B-66FC-8B8F-3C1B-90A291AE4A93}"/>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Oval 144">
              <a:extLst>
                <a:ext uri="{FF2B5EF4-FFF2-40B4-BE49-F238E27FC236}">
                  <a16:creationId xmlns:a16="http://schemas.microsoft.com/office/drawing/2014/main" id="{E33B5983-B99A-85C4-EAE0-CA0ED6DF059D}"/>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Oval 145">
              <a:extLst>
                <a:ext uri="{FF2B5EF4-FFF2-40B4-BE49-F238E27FC236}">
                  <a16:creationId xmlns:a16="http://schemas.microsoft.com/office/drawing/2014/main" id="{58613F3E-0425-6F9F-7DAD-D8C23047DFFE}"/>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Oval 146">
              <a:extLst>
                <a:ext uri="{FF2B5EF4-FFF2-40B4-BE49-F238E27FC236}">
                  <a16:creationId xmlns:a16="http://schemas.microsoft.com/office/drawing/2014/main" id="{698F9470-5289-6406-6FEA-ED3D18A04F64}"/>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Oval 147">
              <a:extLst>
                <a:ext uri="{FF2B5EF4-FFF2-40B4-BE49-F238E27FC236}">
                  <a16:creationId xmlns:a16="http://schemas.microsoft.com/office/drawing/2014/main" id="{D5486216-2D01-7E67-D9BC-2F7E28A740AF}"/>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Oval 148">
              <a:extLst>
                <a:ext uri="{FF2B5EF4-FFF2-40B4-BE49-F238E27FC236}">
                  <a16:creationId xmlns:a16="http://schemas.microsoft.com/office/drawing/2014/main" id="{980E73BE-B18A-33BE-C4A4-BFF5ABD5FB17}"/>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Oval 149">
              <a:extLst>
                <a:ext uri="{FF2B5EF4-FFF2-40B4-BE49-F238E27FC236}">
                  <a16:creationId xmlns:a16="http://schemas.microsoft.com/office/drawing/2014/main" id="{AB53346A-FD9B-4751-5AD1-8E96386122A4}"/>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Oval 150">
              <a:extLst>
                <a:ext uri="{FF2B5EF4-FFF2-40B4-BE49-F238E27FC236}">
                  <a16:creationId xmlns:a16="http://schemas.microsoft.com/office/drawing/2014/main" id="{9386B2C7-D5F2-37B8-B8C7-AD50CD9BD668}"/>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Oval 151">
              <a:extLst>
                <a:ext uri="{FF2B5EF4-FFF2-40B4-BE49-F238E27FC236}">
                  <a16:creationId xmlns:a16="http://schemas.microsoft.com/office/drawing/2014/main" id="{EF8417B8-98D8-3EF2-7E83-C3A97FCC00EC}"/>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Oval 152">
              <a:extLst>
                <a:ext uri="{FF2B5EF4-FFF2-40B4-BE49-F238E27FC236}">
                  <a16:creationId xmlns:a16="http://schemas.microsoft.com/office/drawing/2014/main" id="{3EC71C85-AD69-D33B-0CA6-54CD3033614B}"/>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Oval 153">
              <a:extLst>
                <a:ext uri="{FF2B5EF4-FFF2-40B4-BE49-F238E27FC236}">
                  <a16:creationId xmlns:a16="http://schemas.microsoft.com/office/drawing/2014/main" id="{8A4B026D-F47E-7000-F5D7-EDF38E4DFB25}"/>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Oval 154">
              <a:extLst>
                <a:ext uri="{FF2B5EF4-FFF2-40B4-BE49-F238E27FC236}">
                  <a16:creationId xmlns:a16="http://schemas.microsoft.com/office/drawing/2014/main" id="{FADFB39F-D63E-1F5F-1B4D-1142A15C9FB8}"/>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Oval 155">
              <a:extLst>
                <a:ext uri="{FF2B5EF4-FFF2-40B4-BE49-F238E27FC236}">
                  <a16:creationId xmlns:a16="http://schemas.microsoft.com/office/drawing/2014/main" id="{84C76432-79FC-F065-4D59-67FE6F078582}"/>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Oval 156">
              <a:extLst>
                <a:ext uri="{FF2B5EF4-FFF2-40B4-BE49-F238E27FC236}">
                  <a16:creationId xmlns:a16="http://schemas.microsoft.com/office/drawing/2014/main" id="{506825E5-E329-668E-DF52-7D45835E6098}"/>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Oval 157">
              <a:extLst>
                <a:ext uri="{FF2B5EF4-FFF2-40B4-BE49-F238E27FC236}">
                  <a16:creationId xmlns:a16="http://schemas.microsoft.com/office/drawing/2014/main" id="{24C395A4-51B3-DFCB-AFE5-41182C3752A4}"/>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Oval 158">
              <a:extLst>
                <a:ext uri="{FF2B5EF4-FFF2-40B4-BE49-F238E27FC236}">
                  <a16:creationId xmlns:a16="http://schemas.microsoft.com/office/drawing/2014/main" id="{8A4E40F3-1D9E-A65B-D01B-C8210269B494}"/>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Oval 159">
              <a:extLst>
                <a:ext uri="{FF2B5EF4-FFF2-40B4-BE49-F238E27FC236}">
                  <a16:creationId xmlns:a16="http://schemas.microsoft.com/office/drawing/2014/main" id="{EBA8DD71-5C86-48FB-D6D8-1FCB802BFAD8}"/>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Oval 160">
              <a:extLst>
                <a:ext uri="{FF2B5EF4-FFF2-40B4-BE49-F238E27FC236}">
                  <a16:creationId xmlns:a16="http://schemas.microsoft.com/office/drawing/2014/main" id="{DB8F0D5E-3760-197C-9631-16D8C1B9081C}"/>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Oval 161">
              <a:extLst>
                <a:ext uri="{FF2B5EF4-FFF2-40B4-BE49-F238E27FC236}">
                  <a16:creationId xmlns:a16="http://schemas.microsoft.com/office/drawing/2014/main" id="{5648581F-A905-3226-8869-E2B5ED9A80C3}"/>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Oval 162">
              <a:extLst>
                <a:ext uri="{FF2B5EF4-FFF2-40B4-BE49-F238E27FC236}">
                  <a16:creationId xmlns:a16="http://schemas.microsoft.com/office/drawing/2014/main" id="{1A93E3AC-5088-C1B9-01B2-2D64DE1F2539}"/>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Oval 163">
              <a:extLst>
                <a:ext uri="{FF2B5EF4-FFF2-40B4-BE49-F238E27FC236}">
                  <a16:creationId xmlns:a16="http://schemas.microsoft.com/office/drawing/2014/main" id="{59240AA9-CC44-43DF-36C7-7C33DBE362F2}"/>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Oval 164">
              <a:extLst>
                <a:ext uri="{FF2B5EF4-FFF2-40B4-BE49-F238E27FC236}">
                  <a16:creationId xmlns:a16="http://schemas.microsoft.com/office/drawing/2014/main" id="{9D57CD5D-D060-3F4E-E422-F78BF06991BC}"/>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Oval 165">
              <a:extLst>
                <a:ext uri="{FF2B5EF4-FFF2-40B4-BE49-F238E27FC236}">
                  <a16:creationId xmlns:a16="http://schemas.microsoft.com/office/drawing/2014/main" id="{2D311126-B2C2-A816-7B6F-366BB38CC363}"/>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Oval 166">
              <a:extLst>
                <a:ext uri="{FF2B5EF4-FFF2-40B4-BE49-F238E27FC236}">
                  <a16:creationId xmlns:a16="http://schemas.microsoft.com/office/drawing/2014/main" id="{A94E0355-5708-4B3A-AE82-87E4B328D20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Oval 167">
              <a:extLst>
                <a:ext uri="{FF2B5EF4-FFF2-40B4-BE49-F238E27FC236}">
                  <a16:creationId xmlns:a16="http://schemas.microsoft.com/office/drawing/2014/main" id="{2DAD8797-ACC1-B5F6-33AD-8F83F745BEFC}"/>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Oval 168">
              <a:extLst>
                <a:ext uri="{FF2B5EF4-FFF2-40B4-BE49-F238E27FC236}">
                  <a16:creationId xmlns:a16="http://schemas.microsoft.com/office/drawing/2014/main" id="{E2289557-6703-E14E-280C-21DE528D61BD}"/>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Oval 169">
              <a:extLst>
                <a:ext uri="{FF2B5EF4-FFF2-40B4-BE49-F238E27FC236}">
                  <a16:creationId xmlns:a16="http://schemas.microsoft.com/office/drawing/2014/main" id="{97E4D3AC-F4D6-613D-5CB6-A306608766D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Oval 170">
              <a:extLst>
                <a:ext uri="{FF2B5EF4-FFF2-40B4-BE49-F238E27FC236}">
                  <a16:creationId xmlns:a16="http://schemas.microsoft.com/office/drawing/2014/main" id="{01A2D02E-0403-A570-9DEF-252B48455637}"/>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Oval 171">
              <a:extLst>
                <a:ext uri="{FF2B5EF4-FFF2-40B4-BE49-F238E27FC236}">
                  <a16:creationId xmlns:a16="http://schemas.microsoft.com/office/drawing/2014/main" id="{17122A50-4FDB-8E20-F0BF-6B2C81B4C7B7}"/>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Oval 172">
              <a:extLst>
                <a:ext uri="{FF2B5EF4-FFF2-40B4-BE49-F238E27FC236}">
                  <a16:creationId xmlns:a16="http://schemas.microsoft.com/office/drawing/2014/main" id="{877E8610-E757-E307-8A80-B5D6C1437E10}"/>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Oval 173">
              <a:extLst>
                <a:ext uri="{FF2B5EF4-FFF2-40B4-BE49-F238E27FC236}">
                  <a16:creationId xmlns:a16="http://schemas.microsoft.com/office/drawing/2014/main" id="{BB6F6184-582F-E055-F75F-7D539BD8DD00}"/>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Oval 174">
              <a:extLst>
                <a:ext uri="{FF2B5EF4-FFF2-40B4-BE49-F238E27FC236}">
                  <a16:creationId xmlns:a16="http://schemas.microsoft.com/office/drawing/2014/main" id="{2D55BD5D-A802-7412-C0B3-CB24BD3E654D}"/>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Oval 175">
              <a:extLst>
                <a:ext uri="{FF2B5EF4-FFF2-40B4-BE49-F238E27FC236}">
                  <a16:creationId xmlns:a16="http://schemas.microsoft.com/office/drawing/2014/main" id="{0D3823DD-A849-BDDC-1E52-99F005FD7463}"/>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Oval 176">
              <a:extLst>
                <a:ext uri="{FF2B5EF4-FFF2-40B4-BE49-F238E27FC236}">
                  <a16:creationId xmlns:a16="http://schemas.microsoft.com/office/drawing/2014/main" id="{46ED7A4D-B70C-45AA-903E-D2803A4C5398}"/>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Oval 177">
              <a:extLst>
                <a:ext uri="{FF2B5EF4-FFF2-40B4-BE49-F238E27FC236}">
                  <a16:creationId xmlns:a16="http://schemas.microsoft.com/office/drawing/2014/main" id="{FBE9EA97-1D4E-4B06-9325-244D1C36061C}"/>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Oval 178">
              <a:extLst>
                <a:ext uri="{FF2B5EF4-FFF2-40B4-BE49-F238E27FC236}">
                  <a16:creationId xmlns:a16="http://schemas.microsoft.com/office/drawing/2014/main" id="{73AB495A-1D4C-3C59-A6FA-AFCCA128EC83}"/>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Oval 179">
              <a:extLst>
                <a:ext uri="{FF2B5EF4-FFF2-40B4-BE49-F238E27FC236}">
                  <a16:creationId xmlns:a16="http://schemas.microsoft.com/office/drawing/2014/main" id="{5BA5152B-FA14-E217-0D66-3FF5ED9ABBED}"/>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Oval 180">
              <a:extLst>
                <a:ext uri="{FF2B5EF4-FFF2-40B4-BE49-F238E27FC236}">
                  <a16:creationId xmlns:a16="http://schemas.microsoft.com/office/drawing/2014/main" id="{0800E90F-7F1E-58CB-7B64-24C9B347CA0D}"/>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Oval 181">
              <a:extLst>
                <a:ext uri="{FF2B5EF4-FFF2-40B4-BE49-F238E27FC236}">
                  <a16:creationId xmlns:a16="http://schemas.microsoft.com/office/drawing/2014/main" id="{9AA873DB-36D2-1ECB-D274-D4B4D8FB2753}"/>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Oval 182">
              <a:extLst>
                <a:ext uri="{FF2B5EF4-FFF2-40B4-BE49-F238E27FC236}">
                  <a16:creationId xmlns:a16="http://schemas.microsoft.com/office/drawing/2014/main" id="{7BB8AF19-C081-FBBE-14A0-662B570B6BD1}"/>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Oval 183">
              <a:extLst>
                <a:ext uri="{FF2B5EF4-FFF2-40B4-BE49-F238E27FC236}">
                  <a16:creationId xmlns:a16="http://schemas.microsoft.com/office/drawing/2014/main" id="{5D000549-A3E0-4D34-474F-CDB601FD3122}"/>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Oval 184">
              <a:extLst>
                <a:ext uri="{FF2B5EF4-FFF2-40B4-BE49-F238E27FC236}">
                  <a16:creationId xmlns:a16="http://schemas.microsoft.com/office/drawing/2014/main" id="{DE64B5BC-629E-CBDE-16A2-C8169672146A}"/>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Oval 185">
              <a:extLst>
                <a:ext uri="{FF2B5EF4-FFF2-40B4-BE49-F238E27FC236}">
                  <a16:creationId xmlns:a16="http://schemas.microsoft.com/office/drawing/2014/main" id="{CEFA9C4C-D872-5521-25E6-41715BD3DE00}"/>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Oval 186">
              <a:extLst>
                <a:ext uri="{FF2B5EF4-FFF2-40B4-BE49-F238E27FC236}">
                  <a16:creationId xmlns:a16="http://schemas.microsoft.com/office/drawing/2014/main" id="{D76CA6EC-86FA-D4C0-FF07-FC4385EFD5C8}"/>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Oval 187">
              <a:extLst>
                <a:ext uri="{FF2B5EF4-FFF2-40B4-BE49-F238E27FC236}">
                  <a16:creationId xmlns:a16="http://schemas.microsoft.com/office/drawing/2014/main" id="{92A83121-50B7-ABB9-D85B-09C5956AAC6E}"/>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Oval 188">
              <a:extLst>
                <a:ext uri="{FF2B5EF4-FFF2-40B4-BE49-F238E27FC236}">
                  <a16:creationId xmlns:a16="http://schemas.microsoft.com/office/drawing/2014/main" id="{0C6CEB72-16BE-FAC2-12D6-E96DE44C9B09}"/>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Oval 189">
              <a:extLst>
                <a:ext uri="{FF2B5EF4-FFF2-40B4-BE49-F238E27FC236}">
                  <a16:creationId xmlns:a16="http://schemas.microsoft.com/office/drawing/2014/main" id="{544790E2-56AC-E134-616F-3B1B62EF4D46}"/>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Oval 190">
              <a:extLst>
                <a:ext uri="{FF2B5EF4-FFF2-40B4-BE49-F238E27FC236}">
                  <a16:creationId xmlns:a16="http://schemas.microsoft.com/office/drawing/2014/main" id="{7083ACC8-7EB6-04D9-1C71-35F663E6EAE4}"/>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Oval 191">
              <a:extLst>
                <a:ext uri="{FF2B5EF4-FFF2-40B4-BE49-F238E27FC236}">
                  <a16:creationId xmlns:a16="http://schemas.microsoft.com/office/drawing/2014/main" id="{7E88FC4B-D018-EDE7-E9B8-67FC5AE340F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Oval 192">
              <a:extLst>
                <a:ext uri="{FF2B5EF4-FFF2-40B4-BE49-F238E27FC236}">
                  <a16:creationId xmlns:a16="http://schemas.microsoft.com/office/drawing/2014/main" id="{2DA0BA57-02F1-2DD3-4C24-C3BCE44E238B}"/>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Oval 193">
              <a:extLst>
                <a:ext uri="{FF2B5EF4-FFF2-40B4-BE49-F238E27FC236}">
                  <a16:creationId xmlns:a16="http://schemas.microsoft.com/office/drawing/2014/main" id="{E95D1EB6-CD60-01D7-B7E9-7EEC61C9B40B}"/>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Oval 194">
              <a:extLst>
                <a:ext uri="{FF2B5EF4-FFF2-40B4-BE49-F238E27FC236}">
                  <a16:creationId xmlns:a16="http://schemas.microsoft.com/office/drawing/2014/main" id="{F4217381-992E-47DE-01A8-19E2F2F11F2E}"/>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Oval 195">
              <a:extLst>
                <a:ext uri="{FF2B5EF4-FFF2-40B4-BE49-F238E27FC236}">
                  <a16:creationId xmlns:a16="http://schemas.microsoft.com/office/drawing/2014/main" id="{02F357DD-1977-12CD-64F9-04A7D95D2C0B}"/>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Oval 196">
              <a:extLst>
                <a:ext uri="{FF2B5EF4-FFF2-40B4-BE49-F238E27FC236}">
                  <a16:creationId xmlns:a16="http://schemas.microsoft.com/office/drawing/2014/main" id="{0675B65D-D6A1-9B66-CB88-CA02A0357C4B}"/>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Oval 197">
              <a:extLst>
                <a:ext uri="{FF2B5EF4-FFF2-40B4-BE49-F238E27FC236}">
                  <a16:creationId xmlns:a16="http://schemas.microsoft.com/office/drawing/2014/main" id="{65B08C40-C33B-0F75-B465-F6A9EE22A679}"/>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Oval 198">
              <a:extLst>
                <a:ext uri="{FF2B5EF4-FFF2-40B4-BE49-F238E27FC236}">
                  <a16:creationId xmlns:a16="http://schemas.microsoft.com/office/drawing/2014/main" id="{147C401E-CCFF-56A0-DD9A-3A0C59B32188}"/>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199">
              <a:extLst>
                <a:ext uri="{FF2B5EF4-FFF2-40B4-BE49-F238E27FC236}">
                  <a16:creationId xmlns:a16="http://schemas.microsoft.com/office/drawing/2014/main" id="{C8154F60-AA68-B057-EF25-D457CBA76F3E}"/>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200">
              <a:extLst>
                <a:ext uri="{FF2B5EF4-FFF2-40B4-BE49-F238E27FC236}">
                  <a16:creationId xmlns:a16="http://schemas.microsoft.com/office/drawing/2014/main" id="{36B3EA28-B6D9-0281-F971-D244B7FECB02}"/>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Oval 201">
              <a:extLst>
                <a:ext uri="{FF2B5EF4-FFF2-40B4-BE49-F238E27FC236}">
                  <a16:creationId xmlns:a16="http://schemas.microsoft.com/office/drawing/2014/main" id="{064DE36E-6EDA-C5DC-4E23-C2C64923E0A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Oval 202">
              <a:extLst>
                <a:ext uri="{FF2B5EF4-FFF2-40B4-BE49-F238E27FC236}">
                  <a16:creationId xmlns:a16="http://schemas.microsoft.com/office/drawing/2014/main" id="{B528DD3D-2484-E216-0F5A-E930DAEC8FA3}"/>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Oval 203">
              <a:extLst>
                <a:ext uri="{FF2B5EF4-FFF2-40B4-BE49-F238E27FC236}">
                  <a16:creationId xmlns:a16="http://schemas.microsoft.com/office/drawing/2014/main" id="{F55AEF0F-89C1-119E-4D08-E25A47EE74A9}"/>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Oval 204">
              <a:extLst>
                <a:ext uri="{FF2B5EF4-FFF2-40B4-BE49-F238E27FC236}">
                  <a16:creationId xmlns:a16="http://schemas.microsoft.com/office/drawing/2014/main" id="{C8B3E4A5-4192-E6E5-B20C-5400B25C88AE}"/>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Oval 205">
              <a:extLst>
                <a:ext uri="{FF2B5EF4-FFF2-40B4-BE49-F238E27FC236}">
                  <a16:creationId xmlns:a16="http://schemas.microsoft.com/office/drawing/2014/main" id="{C0EEBE6B-9021-CF47-D26D-86FA6D1EB530}"/>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Oval 206">
              <a:extLst>
                <a:ext uri="{FF2B5EF4-FFF2-40B4-BE49-F238E27FC236}">
                  <a16:creationId xmlns:a16="http://schemas.microsoft.com/office/drawing/2014/main" id="{E9A20BA1-DC58-69DE-BF9A-28E87D48386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Oval 207">
              <a:extLst>
                <a:ext uri="{FF2B5EF4-FFF2-40B4-BE49-F238E27FC236}">
                  <a16:creationId xmlns:a16="http://schemas.microsoft.com/office/drawing/2014/main" id="{E16C97F6-481E-5854-4258-3FCB848D2A87}"/>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Oval 208">
              <a:extLst>
                <a:ext uri="{FF2B5EF4-FFF2-40B4-BE49-F238E27FC236}">
                  <a16:creationId xmlns:a16="http://schemas.microsoft.com/office/drawing/2014/main" id="{7933BD11-C62D-AF42-56D4-7A7A287BB757}"/>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Oval 209">
              <a:extLst>
                <a:ext uri="{FF2B5EF4-FFF2-40B4-BE49-F238E27FC236}">
                  <a16:creationId xmlns:a16="http://schemas.microsoft.com/office/drawing/2014/main" id="{FDFB0036-1478-DD9C-BCE8-6E2BC4D9F8DE}"/>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Oval 210">
              <a:extLst>
                <a:ext uri="{FF2B5EF4-FFF2-40B4-BE49-F238E27FC236}">
                  <a16:creationId xmlns:a16="http://schemas.microsoft.com/office/drawing/2014/main" id="{341843A2-DE2D-D7F7-B6D0-A0D4E707379C}"/>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Oval 211">
              <a:extLst>
                <a:ext uri="{FF2B5EF4-FFF2-40B4-BE49-F238E27FC236}">
                  <a16:creationId xmlns:a16="http://schemas.microsoft.com/office/drawing/2014/main" id="{35EC5CA7-2642-D656-D40E-388487882BB2}"/>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Oval 212">
              <a:extLst>
                <a:ext uri="{FF2B5EF4-FFF2-40B4-BE49-F238E27FC236}">
                  <a16:creationId xmlns:a16="http://schemas.microsoft.com/office/drawing/2014/main" id="{278A0AC1-7C70-D0F4-B564-FC34F9DFE670}"/>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Oval 213">
              <a:extLst>
                <a:ext uri="{FF2B5EF4-FFF2-40B4-BE49-F238E27FC236}">
                  <a16:creationId xmlns:a16="http://schemas.microsoft.com/office/drawing/2014/main" id="{EA70252D-AE67-DC8D-B798-C4B0A25AB58A}"/>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Oval 214">
              <a:extLst>
                <a:ext uri="{FF2B5EF4-FFF2-40B4-BE49-F238E27FC236}">
                  <a16:creationId xmlns:a16="http://schemas.microsoft.com/office/drawing/2014/main" id="{C418C1E5-8B0C-1276-18C8-9C13803FA71A}"/>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Oval 215">
              <a:extLst>
                <a:ext uri="{FF2B5EF4-FFF2-40B4-BE49-F238E27FC236}">
                  <a16:creationId xmlns:a16="http://schemas.microsoft.com/office/drawing/2014/main" id="{CF01FA0B-50AF-C0A2-55BC-54DBED756972}"/>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Oval 216">
              <a:extLst>
                <a:ext uri="{FF2B5EF4-FFF2-40B4-BE49-F238E27FC236}">
                  <a16:creationId xmlns:a16="http://schemas.microsoft.com/office/drawing/2014/main" id="{F70D6A69-710D-5FF9-5B2F-F5293A24A5DA}"/>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Oval 217">
              <a:extLst>
                <a:ext uri="{FF2B5EF4-FFF2-40B4-BE49-F238E27FC236}">
                  <a16:creationId xmlns:a16="http://schemas.microsoft.com/office/drawing/2014/main" id="{F540EFA5-9876-84D0-8C2A-D223A3E3DA6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Oval 218">
              <a:extLst>
                <a:ext uri="{FF2B5EF4-FFF2-40B4-BE49-F238E27FC236}">
                  <a16:creationId xmlns:a16="http://schemas.microsoft.com/office/drawing/2014/main" id="{61D3E274-94EC-0A46-0355-E777618B81B5}"/>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Oval 219">
              <a:extLst>
                <a:ext uri="{FF2B5EF4-FFF2-40B4-BE49-F238E27FC236}">
                  <a16:creationId xmlns:a16="http://schemas.microsoft.com/office/drawing/2014/main" id="{E184DDDA-257C-0CE0-6FF1-71EB5F20CC23}"/>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Oval 220">
              <a:extLst>
                <a:ext uri="{FF2B5EF4-FFF2-40B4-BE49-F238E27FC236}">
                  <a16:creationId xmlns:a16="http://schemas.microsoft.com/office/drawing/2014/main" id="{A8D8C0FD-807E-E6C3-E87F-A4FB8CBBF6B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Oval 221">
              <a:extLst>
                <a:ext uri="{FF2B5EF4-FFF2-40B4-BE49-F238E27FC236}">
                  <a16:creationId xmlns:a16="http://schemas.microsoft.com/office/drawing/2014/main" id="{BE4F959D-94D7-5D22-2E30-58728FBD9F3C}"/>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Oval 222">
              <a:extLst>
                <a:ext uri="{FF2B5EF4-FFF2-40B4-BE49-F238E27FC236}">
                  <a16:creationId xmlns:a16="http://schemas.microsoft.com/office/drawing/2014/main" id="{7EF331C5-B5A7-B52E-AB5F-55BD48F869F1}"/>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Oval 223">
              <a:extLst>
                <a:ext uri="{FF2B5EF4-FFF2-40B4-BE49-F238E27FC236}">
                  <a16:creationId xmlns:a16="http://schemas.microsoft.com/office/drawing/2014/main" id="{14186B24-8379-D673-C0A3-FCD8C01FC754}"/>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Oval 224">
              <a:extLst>
                <a:ext uri="{FF2B5EF4-FFF2-40B4-BE49-F238E27FC236}">
                  <a16:creationId xmlns:a16="http://schemas.microsoft.com/office/drawing/2014/main" id="{FC568D73-C2A8-4DA6-B375-C5CE72409284}"/>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Oval 225">
              <a:extLst>
                <a:ext uri="{FF2B5EF4-FFF2-40B4-BE49-F238E27FC236}">
                  <a16:creationId xmlns:a16="http://schemas.microsoft.com/office/drawing/2014/main" id="{DD965DA9-8D34-751D-7F1F-5DC5BC8CF14F}"/>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Oval 226">
              <a:extLst>
                <a:ext uri="{FF2B5EF4-FFF2-40B4-BE49-F238E27FC236}">
                  <a16:creationId xmlns:a16="http://schemas.microsoft.com/office/drawing/2014/main" id="{E07311ED-4B0C-6878-276F-B03FF8EA3294}"/>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Oval 227">
              <a:extLst>
                <a:ext uri="{FF2B5EF4-FFF2-40B4-BE49-F238E27FC236}">
                  <a16:creationId xmlns:a16="http://schemas.microsoft.com/office/drawing/2014/main" id="{135F2F3C-3942-03AE-D1A7-64488EDC192A}"/>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Oval 228">
              <a:extLst>
                <a:ext uri="{FF2B5EF4-FFF2-40B4-BE49-F238E27FC236}">
                  <a16:creationId xmlns:a16="http://schemas.microsoft.com/office/drawing/2014/main" id="{C18D6017-DFC7-9C68-75F8-DD4F5DD6CF44}"/>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Oval 229">
              <a:extLst>
                <a:ext uri="{FF2B5EF4-FFF2-40B4-BE49-F238E27FC236}">
                  <a16:creationId xmlns:a16="http://schemas.microsoft.com/office/drawing/2014/main" id="{9AF36C12-3A0F-83B4-4591-F02EE7D8E61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Oval 230">
              <a:extLst>
                <a:ext uri="{FF2B5EF4-FFF2-40B4-BE49-F238E27FC236}">
                  <a16:creationId xmlns:a16="http://schemas.microsoft.com/office/drawing/2014/main" id="{93B4C72C-B508-3A5A-565C-50CF4B1A98DD}"/>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Oval 231">
              <a:extLst>
                <a:ext uri="{FF2B5EF4-FFF2-40B4-BE49-F238E27FC236}">
                  <a16:creationId xmlns:a16="http://schemas.microsoft.com/office/drawing/2014/main" id="{578F57F1-7894-34B4-5DC2-BC3E1425FEE3}"/>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Oval 232">
              <a:extLst>
                <a:ext uri="{FF2B5EF4-FFF2-40B4-BE49-F238E27FC236}">
                  <a16:creationId xmlns:a16="http://schemas.microsoft.com/office/drawing/2014/main" id="{0C638D39-D961-8473-599D-58ECB0665571}"/>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Oval 233">
              <a:extLst>
                <a:ext uri="{FF2B5EF4-FFF2-40B4-BE49-F238E27FC236}">
                  <a16:creationId xmlns:a16="http://schemas.microsoft.com/office/drawing/2014/main" id="{E89C4912-434C-73A4-4540-02BCCDCF818B}"/>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Oval 234">
              <a:extLst>
                <a:ext uri="{FF2B5EF4-FFF2-40B4-BE49-F238E27FC236}">
                  <a16:creationId xmlns:a16="http://schemas.microsoft.com/office/drawing/2014/main" id="{1BD1C6C2-72BC-30F7-57AF-74857BAE2BDA}"/>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Oval 235">
              <a:extLst>
                <a:ext uri="{FF2B5EF4-FFF2-40B4-BE49-F238E27FC236}">
                  <a16:creationId xmlns:a16="http://schemas.microsoft.com/office/drawing/2014/main" id="{D89689CB-4E60-A881-F684-4FBFC7B2914E}"/>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Oval 236">
              <a:extLst>
                <a:ext uri="{FF2B5EF4-FFF2-40B4-BE49-F238E27FC236}">
                  <a16:creationId xmlns:a16="http://schemas.microsoft.com/office/drawing/2014/main" id="{19EA4A22-3F00-4254-1EDE-6200C311D6C7}"/>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Oval 237">
              <a:extLst>
                <a:ext uri="{FF2B5EF4-FFF2-40B4-BE49-F238E27FC236}">
                  <a16:creationId xmlns:a16="http://schemas.microsoft.com/office/drawing/2014/main" id="{5CA6E88B-69A4-1F59-4831-035F36313F98}"/>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Oval 238">
              <a:extLst>
                <a:ext uri="{FF2B5EF4-FFF2-40B4-BE49-F238E27FC236}">
                  <a16:creationId xmlns:a16="http://schemas.microsoft.com/office/drawing/2014/main" id="{5D0451AC-8034-D658-DF89-8DC5F8DA121D}"/>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Oval 239">
              <a:extLst>
                <a:ext uri="{FF2B5EF4-FFF2-40B4-BE49-F238E27FC236}">
                  <a16:creationId xmlns:a16="http://schemas.microsoft.com/office/drawing/2014/main" id="{7A083195-2679-CE66-F89E-DC29FA359E6B}"/>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Oval 240">
              <a:extLst>
                <a:ext uri="{FF2B5EF4-FFF2-40B4-BE49-F238E27FC236}">
                  <a16:creationId xmlns:a16="http://schemas.microsoft.com/office/drawing/2014/main" id="{64A47DA6-90FD-B92C-971E-EDB5F2FF5F88}"/>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Oval 241">
              <a:extLst>
                <a:ext uri="{FF2B5EF4-FFF2-40B4-BE49-F238E27FC236}">
                  <a16:creationId xmlns:a16="http://schemas.microsoft.com/office/drawing/2014/main" id="{88904C6B-5292-22C4-D9E2-6D8C8A1437C3}"/>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Oval 242">
              <a:extLst>
                <a:ext uri="{FF2B5EF4-FFF2-40B4-BE49-F238E27FC236}">
                  <a16:creationId xmlns:a16="http://schemas.microsoft.com/office/drawing/2014/main" id="{891AD217-16C1-53D0-8059-97852C21533F}"/>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Oval 243">
              <a:extLst>
                <a:ext uri="{FF2B5EF4-FFF2-40B4-BE49-F238E27FC236}">
                  <a16:creationId xmlns:a16="http://schemas.microsoft.com/office/drawing/2014/main" id="{AF399CD5-B26B-DE7A-DDAE-4F095ABE54CE}"/>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Oval 244">
              <a:extLst>
                <a:ext uri="{FF2B5EF4-FFF2-40B4-BE49-F238E27FC236}">
                  <a16:creationId xmlns:a16="http://schemas.microsoft.com/office/drawing/2014/main" id="{F75E210F-CBF7-E3A5-8DF5-D4572B862DAD}"/>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Oval 245">
              <a:extLst>
                <a:ext uri="{FF2B5EF4-FFF2-40B4-BE49-F238E27FC236}">
                  <a16:creationId xmlns:a16="http://schemas.microsoft.com/office/drawing/2014/main" id="{39BB926F-8C68-9E2A-E130-7AB086F6B0F5}"/>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Oval 246">
              <a:extLst>
                <a:ext uri="{FF2B5EF4-FFF2-40B4-BE49-F238E27FC236}">
                  <a16:creationId xmlns:a16="http://schemas.microsoft.com/office/drawing/2014/main" id="{0CD45212-BB97-6434-D2B5-AF7DBEE1BB22}"/>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Oval 247">
              <a:extLst>
                <a:ext uri="{FF2B5EF4-FFF2-40B4-BE49-F238E27FC236}">
                  <a16:creationId xmlns:a16="http://schemas.microsoft.com/office/drawing/2014/main" id="{44FD7343-16CD-F729-6F2C-E924A1BDC868}"/>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BE296693-C733-0779-7F5E-BB10524DB356}"/>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8" name="Freeform 19">
              <a:extLst>
                <a:ext uri="{FF2B5EF4-FFF2-40B4-BE49-F238E27FC236}">
                  <a16:creationId xmlns:a16="http://schemas.microsoft.com/office/drawing/2014/main" id="{570976C7-3278-2890-7126-49A2DFA13215}"/>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778A34E0-DAFD-1DA2-4ACC-2EF634453F01}"/>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3">
              <a:extLst>
                <a:ext uri="{FF2B5EF4-FFF2-40B4-BE49-F238E27FC236}">
                  <a16:creationId xmlns:a16="http://schemas.microsoft.com/office/drawing/2014/main" id="{B50D2708-8054-EC71-E224-92FE9650D525}"/>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a:extLst>
                <a:ext uri="{FF2B5EF4-FFF2-40B4-BE49-F238E27FC236}">
                  <a16:creationId xmlns:a16="http://schemas.microsoft.com/office/drawing/2014/main" id="{55701E56-FDF1-99F3-4A65-41CA82267838}"/>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a:extLst>
                <a:ext uri="{FF2B5EF4-FFF2-40B4-BE49-F238E27FC236}">
                  <a16:creationId xmlns:a16="http://schemas.microsoft.com/office/drawing/2014/main" id="{66E9BB00-62AC-CE50-28CC-8A0E65F59209}"/>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a:extLst>
                <a:ext uri="{FF2B5EF4-FFF2-40B4-BE49-F238E27FC236}">
                  <a16:creationId xmlns:a16="http://schemas.microsoft.com/office/drawing/2014/main" id="{6F0E2EAB-8F04-843B-342C-41DEF044DFA3}"/>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C92F8C8F-CAD4-7D45-4B4A-23B91ACD5E3E}"/>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1">
              <a:extLst>
                <a:ext uri="{FF2B5EF4-FFF2-40B4-BE49-F238E27FC236}">
                  <a16:creationId xmlns:a16="http://schemas.microsoft.com/office/drawing/2014/main" id="{9C8D6A69-8E46-4DF9-4CC4-98B017141B52}"/>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
              <a:extLst>
                <a:ext uri="{FF2B5EF4-FFF2-40B4-BE49-F238E27FC236}">
                  <a16:creationId xmlns:a16="http://schemas.microsoft.com/office/drawing/2014/main" id="{1B30CCD1-D101-4AC4-8BCA-D8042BA058AE}"/>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5">
              <a:extLst>
                <a:ext uri="{FF2B5EF4-FFF2-40B4-BE49-F238E27FC236}">
                  <a16:creationId xmlns:a16="http://schemas.microsoft.com/office/drawing/2014/main" id="{26050191-C446-D877-B7CF-3F5943D89149}"/>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7">
              <a:extLst>
                <a:ext uri="{FF2B5EF4-FFF2-40B4-BE49-F238E27FC236}">
                  <a16:creationId xmlns:a16="http://schemas.microsoft.com/office/drawing/2014/main" id="{CFB92C7C-D1DE-DFAC-2749-E2AA27C3E840}"/>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9">
              <a:extLst>
                <a:ext uri="{FF2B5EF4-FFF2-40B4-BE49-F238E27FC236}">
                  <a16:creationId xmlns:a16="http://schemas.microsoft.com/office/drawing/2014/main" id="{68598CB6-BE66-6F69-3C84-D0BA184481E8}"/>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1">
              <a:extLst>
                <a:ext uri="{FF2B5EF4-FFF2-40B4-BE49-F238E27FC236}">
                  <a16:creationId xmlns:a16="http://schemas.microsoft.com/office/drawing/2014/main" id="{D634384D-4E0E-ABC9-FCDC-84838BA5428E}"/>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2">
              <a:extLst>
                <a:ext uri="{FF2B5EF4-FFF2-40B4-BE49-F238E27FC236}">
                  <a16:creationId xmlns:a16="http://schemas.microsoft.com/office/drawing/2014/main" id="{6F8A198E-0720-F91A-4235-9E21167EE58F}"/>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3">
              <a:extLst>
                <a:ext uri="{FF2B5EF4-FFF2-40B4-BE49-F238E27FC236}">
                  <a16:creationId xmlns:a16="http://schemas.microsoft.com/office/drawing/2014/main" id="{DF3A6222-F0F1-4B69-2060-D956E506D7FD}"/>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4">
              <a:extLst>
                <a:ext uri="{FF2B5EF4-FFF2-40B4-BE49-F238E27FC236}">
                  <a16:creationId xmlns:a16="http://schemas.microsoft.com/office/drawing/2014/main" id="{6974D4DF-E0EB-7001-CE2C-595AD8791157}"/>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Rounded Corners 12">
            <a:extLst>
              <a:ext uri="{FF2B5EF4-FFF2-40B4-BE49-F238E27FC236}">
                <a16:creationId xmlns:a16="http://schemas.microsoft.com/office/drawing/2014/main" id="{42DC0D6E-0B21-4448-B020-706F8CD2666F}"/>
              </a:ext>
            </a:extLst>
          </p:cNvPr>
          <p:cNvSpPr/>
          <p:nvPr/>
        </p:nvSpPr>
        <p:spPr>
          <a:xfrm>
            <a:off x="212700" y="1471353"/>
            <a:ext cx="3885210" cy="436028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7815498-A32A-2CCF-163F-6047AEA6C3E1}"/>
              </a:ext>
            </a:extLst>
          </p:cNvPr>
          <p:cNvPicPr>
            <a:picLocks noChangeAspect="1"/>
          </p:cNvPicPr>
          <p:nvPr/>
        </p:nvPicPr>
        <p:blipFill>
          <a:blip r:embed="rId4"/>
          <a:srcRect l="6932" b="3043"/>
          <a:stretch/>
        </p:blipFill>
        <p:spPr>
          <a:xfrm>
            <a:off x="582927" y="2050271"/>
            <a:ext cx="3386381" cy="2430985"/>
          </a:xfrm>
          <a:prstGeom prst="rect">
            <a:avLst/>
          </a:prstGeom>
        </p:spPr>
      </p:pic>
      <p:grpSp>
        <p:nvGrpSpPr>
          <p:cNvPr id="4" name="Group 3">
            <a:extLst>
              <a:ext uri="{FF2B5EF4-FFF2-40B4-BE49-F238E27FC236}">
                <a16:creationId xmlns:a16="http://schemas.microsoft.com/office/drawing/2014/main" id="{5CEF69C8-1CBB-41E2-9CA0-6BFE193CD5B7}"/>
              </a:ext>
            </a:extLst>
          </p:cNvPr>
          <p:cNvGrpSpPr/>
          <p:nvPr/>
        </p:nvGrpSpPr>
        <p:grpSpPr>
          <a:xfrm>
            <a:off x="4107146" y="1471352"/>
            <a:ext cx="3973022" cy="4360280"/>
            <a:chOff x="4107146" y="1471352"/>
            <a:chExt cx="3973022" cy="3876863"/>
          </a:xfrm>
        </p:grpSpPr>
        <p:sp>
          <p:nvSpPr>
            <p:cNvPr id="14" name="Rectangle: Rounded Corners 13">
              <a:extLst>
                <a:ext uri="{FF2B5EF4-FFF2-40B4-BE49-F238E27FC236}">
                  <a16:creationId xmlns:a16="http://schemas.microsoft.com/office/drawing/2014/main" id="{859137EE-F247-4121-A504-E2EC6287ED49}"/>
                </a:ext>
              </a:extLst>
            </p:cNvPr>
            <p:cNvSpPr/>
            <p:nvPr/>
          </p:nvSpPr>
          <p:spPr>
            <a:xfrm>
              <a:off x="4107146" y="1471352"/>
              <a:ext cx="3973022" cy="3876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16B358B-BBB5-4C5B-B29C-5213A05B72F6}"/>
                </a:ext>
              </a:extLst>
            </p:cNvPr>
            <p:cNvSpPr txBox="1"/>
            <p:nvPr/>
          </p:nvSpPr>
          <p:spPr>
            <a:xfrm>
              <a:off x="4489436" y="4190999"/>
              <a:ext cx="33310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solidFill>
                  <a:prstClr val="black"/>
                </a:solidFill>
              </a:endParaRPr>
            </a:p>
          </p:txBody>
        </p:sp>
      </p:grpSp>
      <p:pic>
        <p:nvPicPr>
          <p:cNvPr id="16" name="Picture 15">
            <a:extLst>
              <a:ext uri="{FF2B5EF4-FFF2-40B4-BE49-F238E27FC236}">
                <a16:creationId xmlns:a16="http://schemas.microsoft.com/office/drawing/2014/main" id="{70FECB2A-22DF-F9AC-D56C-6C24A2379DA7}"/>
              </a:ext>
            </a:extLst>
          </p:cNvPr>
          <p:cNvPicPr>
            <a:picLocks noChangeAspect="1"/>
          </p:cNvPicPr>
          <p:nvPr/>
        </p:nvPicPr>
        <p:blipFill>
          <a:blip r:embed="rId5"/>
          <a:srcRect b="3106"/>
          <a:stretch/>
        </p:blipFill>
        <p:spPr>
          <a:xfrm>
            <a:off x="4415533" y="1988019"/>
            <a:ext cx="3456663" cy="2432221"/>
          </a:xfrm>
          <a:prstGeom prst="rect">
            <a:avLst/>
          </a:prstGeom>
        </p:spPr>
      </p:pic>
      <p:sp>
        <p:nvSpPr>
          <p:cNvPr id="15" name="Rectangle: Rounded Corners 14">
            <a:extLst>
              <a:ext uri="{FF2B5EF4-FFF2-40B4-BE49-F238E27FC236}">
                <a16:creationId xmlns:a16="http://schemas.microsoft.com/office/drawing/2014/main" id="{42C0D53F-0522-4761-9A1D-2DBB97785704}"/>
              </a:ext>
            </a:extLst>
          </p:cNvPr>
          <p:cNvSpPr/>
          <p:nvPr/>
        </p:nvSpPr>
        <p:spPr>
          <a:xfrm>
            <a:off x="8094089" y="1471350"/>
            <a:ext cx="3862053" cy="436028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897FBF85-DC98-34D9-24B8-FDEBF5C9ED2E}"/>
              </a:ext>
            </a:extLst>
          </p:cNvPr>
          <p:cNvPicPr>
            <a:picLocks noChangeAspect="1"/>
          </p:cNvPicPr>
          <p:nvPr/>
        </p:nvPicPr>
        <p:blipFill>
          <a:blip r:embed="rId6"/>
          <a:srcRect l="5293" r="-1" b="2997"/>
          <a:stretch/>
        </p:blipFill>
        <p:spPr>
          <a:xfrm>
            <a:off x="8550030" y="2018817"/>
            <a:ext cx="3311291" cy="2342473"/>
          </a:xfrm>
          <a:prstGeom prst="rect">
            <a:avLst/>
          </a:prstGeom>
        </p:spPr>
      </p:pic>
      <p:sp>
        <p:nvSpPr>
          <p:cNvPr id="48" name="Subtitle 2">
            <a:extLst>
              <a:ext uri="{FF2B5EF4-FFF2-40B4-BE49-F238E27FC236}">
                <a16:creationId xmlns:a16="http://schemas.microsoft.com/office/drawing/2014/main" id="{8E70DCCB-5BD6-4FBD-8135-450F9A4F0968}"/>
              </a:ext>
            </a:extLst>
          </p:cNvPr>
          <p:cNvSpPr txBox="1">
            <a:spLocks/>
          </p:cNvSpPr>
          <p:nvPr/>
        </p:nvSpPr>
        <p:spPr>
          <a:xfrm>
            <a:off x="314326" y="92482"/>
            <a:ext cx="11526290" cy="13183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u="sng" dirty="0">
                <a:solidFill>
                  <a:srgbClr val="0070C0"/>
                </a:solidFill>
              </a:rPr>
              <a:t>“Young” &amp; “Old” Source Area Management</a:t>
            </a:r>
          </a:p>
          <a:p>
            <a:endParaRPr lang="en-US" sz="2200" dirty="0"/>
          </a:p>
        </p:txBody>
      </p:sp>
      <p:sp>
        <p:nvSpPr>
          <p:cNvPr id="10" name="TextBox 9">
            <a:extLst>
              <a:ext uri="{FF2B5EF4-FFF2-40B4-BE49-F238E27FC236}">
                <a16:creationId xmlns:a16="http://schemas.microsoft.com/office/drawing/2014/main" id="{11597A43-DEFA-47DE-9B62-0E3DB9D2FB5B}"/>
              </a:ext>
            </a:extLst>
          </p:cNvPr>
          <p:cNvSpPr txBox="1"/>
          <p:nvPr/>
        </p:nvSpPr>
        <p:spPr>
          <a:xfrm>
            <a:off x="480057" y="4830398"/>
            <a:ext cx="3306422" cy="830997"/>
          </a:xfrm>
          <a:prstGeom prst="rect">
            <a:avLst/>
          </a:prstGeom>
          <a:noFill/>
        </p:spPr>
        <p:txBody>
          <a:bodyPr wrap="square" rtlCol="0">
            <a:spAutoFit/>
          </a:bodyPr>
          <a:lstStyle/>
          <a:p>
            <a:pPr lvl="0" algn="ctr">
              <a:defRPr/>
            </a:pPr>
            <a:r>
              <a:rPr lang="en-US" sz="1600" dirty="0">
                <a:solidFill>
                  <a:prstClr val="black"/>
                </a:solidFill>
              </a:rPr>
              <a:t>Future leaching rates are instantaneously reduced for each realization</a:t>
            </a:r>
          </a:p>
        </p:txBody>
      </p:sp>
      <p:sp>
        <p:nvSpPr>
          <p:cNvPr id="12" name="TextBox 11">
            <a:extLst>
              <a:ext uri="{FF2B5EF4-FFF2-40B4-BE49-F238E27FC236}">
                <a16:creationId xmlns:a16="http://schemas.microsoft.com/office/drawing/2014/main" id="{DD819FAD-FDB7-4E45-9A5C-A44DDBC627D2}"/>
              </a:ext>
            </a:extLst>
          </p:cNvPr>
          <p:cNvSpPr txBox="1"/>
          <p:nvPr/>
        </p:nvSpPr>
        <p:spPr>
          <a:xfrm>
            <a:off x="8652138" y="4829304"/>
            <a:ext cx="2873594" cy="584775"/>
          </a:xfrm>
          <a:prstGeom prst="rect">
            <a:avLst/>
          </a:prstGeom>
          <a:noFill/>
        </p:spPr>
        <p:txBody>
          <a:bodyPr wrap="square" lIns="91440" tIns="45720" rIns="91440" bIns="45720" rtlCol="0" anchor="t">
            <a:spAutoFit/>
          </a:bodyPr>
          <a:lstStyle/>
          <a:p>
            <a:pPr lvl="0" algn="ct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Rapid decrease, then steady long-term. </a:t>
            </a:r>
            <a:endParaRPr kumimoji="0" lang="en-US" sz="16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Calibri"/>
            </a:endParaRPr>
          </a:p>
        </p:txBody>
      </p:sp>
      <p:pic>
        <p:nvPicPr>
          <p:cNvPr id="17" name="Picture 6" descr="U.S. Geological Survey - IMIA | International Map Industry Association">
            <a:extLst>
              <a:ext uri="{FF2B5EF4-FFF2-40B4-BE49-F238E27FC236}">
                <a16:creationId xmlns:a16="http://schemas.microsoft.com/office/drawing/2014/main" id="{8D58CCBE-23C8-4A16-918C-AB8E3C3A06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046" y="6322579"/>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0B2411-9759-FDAC-E14B-DFDA634B668A}"/>
              </a:ext>
            </a:extLst>
          </p:cNvPr>
          <p:cNvSpPr txBox="1"/>
          <p:nvPr/>
        </p:nvSpPr>
        <p:spPr>
          <a:xfrm>
            <a:off x="630388" y="1526747"/>
            <a:ext cx="3210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leaching (ag + septic)</a:t>
            </a:r>
          </a:p>
        </p:txBody>
      </p:sp>
      <p:sp>
        <p:nvSpPr>
          <p:cNvPr id="225" name="TextBox 224">
            <a:extLst>
              <a:ext uri="{FF2B5EF4-FFF2-40B4-BE49-F238E27FC236}">
                <a16:creationId xmlns:a16="http://schemas.microsoft.com/office/drawing/2014/main" id="{EEE22CEC-44CB-BDEF-A0D8-040645DDE75B}"/>
              </a:ext>
            </a:extLst>
          </p:cNvPr>
          <p:cNvSpPr txBox="1"/>
          <p:nvPr/>
        </p:nvSpPr>
        <p:spPr>
          <a:xfrm>
            <a:off x="4514277" y="1522135"/>
            <a:ext cx="33415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u="sng" dirty="0">
                <a:solidFill>
                  <a:prstClr val="black"/>
                </a:solidFill>
                <a:latin typeface="Calibri" panose="020F0502020204030204"/>
              </a:rPr>
              <a:t>Groundwater age distribution</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TextBox 225">
            <a:extLst>
              <a:ext uri="{FF2B5EF4-FFF2-40B4-BE49-F238E27FC236}">
                <a16:creationId xmlns:a16="http://schemas.microsoft.com/office/drawing/2014/main" id="{A6558D65-2EF2-DDB7-BDCD-46B54A999DDB}"/>
              </a:ext>
            </a:extLst>
          </p:cNvPr>
          <p:cNvSpPr txBox="1"/>
          <p:nvPr/>
        </p:nvSpPr>
        <p:spPr>
          <a:xfrm>
            <a:off x="8430508" y="1522130"/>
            <a:ext cx="32247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concentration in well</a:t>
            </a:r>
          </a:p>
        </p:txBody>
      </p:sp>
      <p:sp>
        <p:nvSpPr>
          <p:cNvPr id="231" name="TextBox 230">
            <a:extLst>
              <a:ext uri="{FF2B5EF4-FFF2-40B4-BE49-F238E27FC236}">
                <a16:creationId xmlns:a16="http://schemas.microsoft.com/office/drawing/2014/main" id="{457FB50E-8908-5CCC-F526-189018FDE2FC}"/>
              </a:ext>
            </a:extLst>
          </p:cNvPr>
          <p:cNvSpPr txBox="1"/>
          <p:nvPr/>
        </p:nvSpPr>
        <p:spPr>
          <a:xfrm>
            <a:off x="8360175" y="3775186"/>
            <a:ext cx="263214" cy="276999"/>
          </a:xfrm>
          <a:prstGeom prst="rect">
            <a:avLst/>
          </a:prstGeom>
          <a:noFill/>
        </p:spPr>
        <p:txBody>
          <a:bodyPr wrap="none" rtlCol="0">
            <a:spAutoFit/>
          </a:bodyPr>
          <a:lstStyle/>
          <a:p>
            <a:r>
              <a:rPr lang="en-US" sz="1200" dirty="0"/>
              <a:t>4</a:t>
            </a:r>
          </a:p>
        </p:txBody>
      </p:sp>
      <p:sp>
        <p:nvSpPr>
          <p:cNvPr id="232" name="TextBox 231">
            <a:extLst>
              <a:ext uri="{FF2B5EF4-FFF2-40B4-BE49-F238E27FC236}">
                <a16:creationId xmlns:a16="http://schemas.microsoft.com/office/drawing/2014/main" id="{885A7968-8ACA-F6F8-AB28-8D982A7E42D7}"/>
              </a:ext>
            </a:extLst>
          </p:cNvPr>
          <p:cNvSpPr txBox="1"/>
          <p:nvPr/>
        </p:nvSpPr>
        <p:spPr>
          <a:xfrm>
            <a:off x="8294839" y="2713023"/>
            <a:ext cx="341760" cy="276999"/>
          </a:xfrm>
          <a:prstGeom prst="rect">
            <a:avLst/>
          </a:prstGeom>
          <a:noFill/>
        </p:spPr>
        <p:txBody>
          <a:bodyPr wrap="none" rtlCol="0">
            <a:spAutoFit/>
          </a:bodyPr>
          <a:lstStyle/>
          <a:p>
            <a:r>
              <a:rPr lang="en-US" sz="1200" dirty="0"/>
              <a:t>10</a:t>
            </a:r>
          </a:p>
        </p:txBody>
      </p:sp>
      <p:sp>
        <p:nvSpPr>
          <p:cNvPr id="234" name="TextBox 233">
            <a:extLst>
              <a:ext uri="{FF2B5EF4-FFF2-40B4-BE49-F238E27FC236}">
                <a16:creationId xmlns:a16="http://schemas.microsoft.com/office/drawing/2014/main" id="{0571F970-8822-2EBD-A939-05E8DE6B1445}"/>
              </a:ext>
            </a:extLst>
          </p:cNvPr>
          <p:cNvSpPr txBox="1"/>
          <p:nvPr/>
        </p:nvSpPr>
        <p:spPr>
          <a:xfrm>
            <a:off x="8363279" y="3408305"/>
            <a:ext cx="263214" cy="276999"/>
          </a:xfrm>
          <a:prstGeom prst="rect">
            <a:avLst/>
          </a:prstGeom>
          <a:noFill/>
        </p:spPr>
        <p:txBody>
          <a:bodyPr wrap="none" rtlCol="0">
            <a:spAutoFit/>
          </a:bodyPr>
          <a:lstStyle/>
          <a:p>
            <a:r>
              <a:rPr lang="en-US" sz="1200" dirty="0"/>
              <a:t>6</a:t>
            </a:r>
          </a:p>
        </p:txBody>
      </p:sp>
      <p:sp>
        <p:nvSpPr>
          <p:cNvPr id="235" name="TextBox 234">
            <a:extLst>
              <a:ext uri="{FF2B5EF4-FFF2-40B4-BE49-F238E27FC236}">
                <a16:creationId xmlns:a16="http://schemas.microsoft.com/office/drawing/2014/main" id="{76E10885-F287-0603-45DB-A9E01F7CF605}"/>
              </a:ext>
            </a:extLst>
          </p:cNvPr>
          <p:cNvSpPr txBox="1"/>
          <p:nvPr/>
        </p:nvSpPr>
        <p:spPr>
          <a:xfrm>
            <a:off x="8357052" y="3064195"/>
            <a:ext cx="263214" cy="276999"/>
          </a:xfrm>
          <a:prstGeom prst="rect">
            <a:avLst/>
          </a:prstGeom>
          <a:noFill/>
        </p:spPr>
        <p:txBody>
          <a:bodyPr wrap="none" rtlCol="0">
            <a:spAutoFit/>
          </a:bodyPr>
          <a:lstStyle/>
          <a:p>
            <a:r>
              <a:rPr lang="en-US" sz="1200" dirty="0"/>
              <a:t>8</a:t>
            </a:r>
          </a:p>
        </p:txBody>
      </p:sp>
      <p:sp>
        <p:nvSpPr>
          <p:cNvPr id="236" name="TextBox 235">
            <a:extLst>
              <a:ext uri="{FF2B5EF4-FFF2-40B4-BE49-F238E27FC236}">
                <a16:creationId xmlns:a16="http://schemas.microsoft.com/office/drawing/2014/main" id="{D32F3946-D567-963B-759D-8F7075A95312}"/>
              </a:ext>
            </a:extLst>
          </p:cNvPr>
          <p:cNvSpPr txBox="1"/>
          <p:nvPr/>
        </p:nvSpPr>
        <p:spPr>
          <a:xfrm rot="16200000">
            <a:off x="7277248" y="2943303"/>
            <a:ext cx="1994200" cy="276999"/>
          </a:xfrm>
          <a:prstGeom prst="rect">
            <a:avLst/>
          </a:prstGeom>
          <a:noFill/>
        </p:spPr>
        <p:txBody>
          <a:bodyPr wrap="none" rtlCol="0">
            <a:spAutoFit/>
          </a:bodyPr>
          <a:lstStyle/>
          <a:p>
            <a:r>
              <a:rPr lang="en-US" sz="1200" dirty="0"/>
              <a:t>Nitrate Concentration [mg/L]</a:t>
            </a:r>
          </a:p>
        </p:txBody>
      </p:sp>
      <p:sp>
        <p:nvSpPr>
          <p:cNvPr id="35" name="TextBox 34">
            <a:extLst>
              <a:ext uri="{FF2B5EF4-FFF2-40B4-BE49-F238E27FC236}">
                <a16:creationId xmlns:a16="http://schemas.microsoft.com/office/drawing/2014/main" id="{FF9A0932-6EC0-7CD1-31F3-DE7ECEAC6EB6}"/>
              </a:ext>
            </a:extLst>
          </p:cNvPr>
          <p:cNvSpPr txBox="1"/>
          <p:nvPr/>
        </p:nvSpPr>
        <p:spPr>
          <a:xfrm>
            <a:off x="8297943" y="2363231"/>
            <a:ext cx="341760" cy="276999"/>
          </a:xfrm>
          <a:prstGeom prst="rect">
            <a:avLst/>
          </a:prstGeom>
          <a:noFill/>
        </p:spPr>
        <p:txBody>
          <a:bodyPr wrap="none" rtlCol="0">
            <a:spAutoFit/>
          </a:bodyPr>
          <a:lstStyle/>
          <a:p>
            <a:r>
              <a:rPr lang="en-US" sz="1200" dirty="0"/>
              <a:t>12</a:t>
            </a:r>
          </a:p>
        </p:txBody>
      </p:sp>
      <p:sp>
        <p:nvSpPr>
          <p:cNvPr id="36" name="TextBox 35">
            <a:extLst>
              <a:ext uri="{FF2B5EF4-FFF2-40B4-BE49-F238E27FC236}">
                <a16:creationId xmlns:a16="http://schemas.microsoft.com/office/drawing/2014/main" id="{392B2192-C46D-ADCC-507F-F2F02C3BAC18}"/>
              </a:ext>
            </a:extLst>
          </p:cNvPr>
          <p:cNvSpPr txBox="1"/>
          <p:nvPr/>
        </p:nvSpPr>
        <p:spPr>
          <a:xfrm>
            <a:off x="8310378" y="2004866"/>
            <a:ext cx="341760" cy="276999"/>
          </a:xfrm>
          <a:prstGeom prst="rect">
            <a:avLst/>
          </a:prstGeom>
          <a:noFill/>
        </p:spPr>
        <p:txBody>
          <a:bodyPr wrap="none" rtlCol="0">
            <a:spAutoFit/>
          </a:bodyPr>
          <a:lstStyle/>
          <a:p>
            <a:r>
              <a:rPr lang="en-US" sz="1200" dirty="0"/>
              <a:t>14</a:t>
            </a:r>
          </a:p>
        </p:txBody>
      </p:sp>
      <p:sp>
        <p:nvSpPr>
          <p:cNvPr id="38" name="TextBox 37">
            <a:extLst>
              <a:ext uri="{FF2B5EF4-FFF2-40B4-BE49-F238E27FC236}">
                <a16:creationId xmlns:a16="http://schemas.microsoft.com/office/drawing/2014/main" id="{A410754D-75EC-8C93-09F5-6DCBBD1910C4}"/>
              </a:ext>
            </a:extLst>
          </p:cNvPr>
          <p:cNvSpPr txBox="1"/>
          <p:nvPr/>
        </p:nvSpPr>
        <p:spPr>
          <a:xfrm>
            <a:off x="8372074" y="4311707"/>
            <a:ext cx="498855" cy="276999"/>
          </a:xfrm>
          <a:prstGeom prst="rect">
            <a:avLst/>
          </a:prstGeom>
          <a:noFill/>
        </p:spPr>
        <p:txBody>
          <a:bodyPr wrap="none" rtlCol="0">
            <a:spAutoFit/>
          </a:bodyPr>
          <a:lstStyle/>
          <a:p>
            <a:r>
              <a:rPr lang="en-US" sz="1200" dirty="0"/>
              <a:t>1960</a:t>
            </a:r>
          </a:p>
        </p:txBody>
      </p:sp>
      <p:sp>
        <p:nvSpPr>
          <p:cNvPr id="39" name="TextBox 38">
            <a:extLst>
              <a:ext uri="{FF2B5EF4-FFF2-40B4-BE49-F238E27FC236}">
                <a16:creationId xmlns:a16="http://schemas.microsoft.com/office/drawing/2014/main" id="{AFD0B983-F392-0C7C-5FDD-171263780E12}"/>
              </a:ext>
            </a:extLst>
          </p:cNvPr>
          <p:cNvSpPr txBox="1"/>
          <p:nvPr/>
        </p:nvSpPr>
        <p:spPr>
          <a:xfrm>
            <a:off x="10074766" y="4322457"/>
            <a:ext cx="498855" cy="276999"/>
          </a:xfrm>
          <a:prstGeom prst="rect">
            <a:avLst/>
          </a:prstGeom>
          <a:noFill/>
        </p:spPr>
        <p:txBody>
          <a:bodyPr wrap="none" rtlCol="0">
            <a:spAutoFit/>
          </a:bodyPr>
          <a:lstStyle/>
          <a:p>
            <a:r>
              <a:rPr lang="en-US" sz="1200" dirty="0"/>
              <a:t>2020</a:t>
            </a:r>
          </a:p>
        </p:txBody>
      </p:sp>
      <p:sp>
        <p:nvSpPr>
          <p:cNvPr id="40" name="TextBox 39">
            <a:extLst>
              <a:ext uri="{FF2B5EF4-FFF2-40B4-BE49-F238E27FC236}">
                <a16:creationId xmlns:a16="http://schemas.microsoft.com/office/drawing/2014/main" id="{E4730CC8-4F7A-009B-8EA6-5CA0B4CFC53E}"/>
              </a:ext>
            </a:extLst>
          </p:cNvPr>
          <p:cNvSpPr txBox="1"/>
          <p:nvPr/>
        </p:nvSpPr>
        <p:spPr>
          <a:xfrm>
            <a:off x="8932566" y="4308584"/>
            <a:ext cx="498855" cy="276999"/>
          </a:xfrm>
          <a:prstGeom prst="rect">
            <a:avLst/>
          </a:prstGeom>
          <a:noFill/>
        </p:spPr>
        <p:txBody>
          <a:bodyPr wrap="none" rtlCol="0">
            <a:spAutoFit/>
          </a:bodyPr>
          <a:lstStyle/>
          <a:p>
            <a:r>
              <a:rPr lang="en-US" sz="1200" dirty="0"/>
              <a:t>1980</a:t>
            </a:r>
          </a:p>
        </p:txBody>
      </p:sp>
      <p:sp>
        <p:nvSpPr>
          <p:cNvPr id="41" name="TextBox 40">
            <a:extLst>
              <a:ext uri="{FF2B5EF4-FFF2-40B4-BE49-F238E27FC236}">
                <a16:creationId xmlns:a16="http://schemas.microsoft.com/office/drawing/2014/main" id="{BBBC8D5D-9AF4-59E0-3CDA-A4B5FA733BA2}"/>
              </a:ext>
            </a:extLst>
          </p:cNvPr>
          <p:cNvSpPr txBox="1"/>
          <p:nvPr/>
        </p:nvSpPr>
        <p:spPr>
          <a:xfrm>
            <a:off x="9505698" y="4314792"/>
            <a:ext cx="498855" cy="276999"/>
          </a:xfrm>
          <a:prstGeom prst="rect">
            <a:avLst/>
          </a:prstGeom>
          <a:noFill/>
        </p:spPr>
        <p:txBody>
          <a:bodyPr wrap="none" rtlCol="0">
            <a:spAutoFit/>
          </a:bodyPr>
          <a:lstStyle/>
          <a:p>
            <a:r>
              <a:rPr lang="en-US" sz="1200" dirty="0"/>
              <a:t>2000</a:t>
            </a:r>
          </a:p>
        </p:txBody>
      </p:sp>
      <p:sp>
        <p:nvSpPr>
          <p:cNvPr id="42" name="TextBox 41">
            <a:extLst>
              <a:ext uri="{FF2B5EF4-FFF2-40B4-BE49-F238E27FC236}">
                <a16:creationId xmlns:a16="http://schemas.microsoft.com/office/drawing/2014/main" id="{BD705D1E-81D5-E59D-7571-86618B0359A9}"/>
              </a:ext>
            </a:extLst>
          </p:cNvPr>
          <p:cNvSpPr txBox="1"/>
          <p:nvPr/>
        </p:nvSpPr>
        <p:spPr>
          <a:xfrm>
            <a:off x="10629691" y="4322456"/>
            <a:ext cx="498855" cy="276999"/>
          </a:xfrm>
          <a:prstGeom prst="rect">
            <a:avLst/>
          </a:prstGeom>
          <a:noFill/>
        </p:spPr>
        <p:txBody>
          <a:bodyPr wrap="none" rtlCol="0">
            <a:spAutoFit/>
          </a:bodyPr>
          <a:lstStyle/>
          <a:p>
            <a:r>
              <a:rPr lang="en-US" sz="1200" dirty="0"/>
              <a:t>2040</a:t>
            </a:r>
          </a:p>
        </p:txBody>
      </p:sp>
      <p:sp>
        <p:nvSpPr>
          <p:cNvPr id="43" name="TextBox 42">
            <a:extLst>
              <a:ext uri="{FF2B5EF4-FFF2-40B4-BE49-F238E27FC236}">
                <a16:creationId xmlns:a16="http://schemas.microsoft.com/office/drawing/2014/main" id="{0ECE8E94-124A-D9D7-D54D-111D54D1411F}"/>
              </a:ext>
            </a:extLst>
          </p:cNvPr>
          <p:cNvSpPr txBox="1"/>
          <p:nvPr/>
        </p:nvSpPr>
        <p:spPr>
          <a:xfrm>
            <a:off x="11183708" y="4322456"/>
            <a:ext cx="498855" cy="276999"/>
          </a:xfrm>
          <a:prstGeom prst="rect">
            <a:avLst/>
          </a:prstGeom>
          <a:noFill/>
        </p:spPr>
        <p:txBody>
          <a:bodyPr wrap="none" rtlCol="0">
            <a:spAutoFit/>
          </a:bodyPr>
          <a:lstStyle/>
          <a:p>
            <a:r>
              <a:rPr lang="en-US" sz="1200" dirty="0"/>
              <a:t>2060</a:t>
            </a:r>
          </a:p>
        </p:txBody>
      </p:sp>
      <p:sp>
        <p:nvSpPr>
          <p:cNvPr id="49" name="Rectangle 48">
            <a:extLst>
              <a:ext uri="{FF2B5EF4-FFF2-40B4-BE49-F238E27FC236}">
                <a16:creationId xmlns:a16="http://schemas.microsoft.com/office/drawing/2014/main" id="{3D08C02C-1A61-E32B-8EFC-71E3665E8A55}"/>
              </a:ext>
            </a:extLst>
          </p:cNvPr>
          <p:cNvSpPr/>
          <p:nvPr/>
        </p:nvSpPr>
        <p:spPr>
          <a:xfrm>
            <a:off x="4238028" y="4434600"/>
            <a:ext cx="3775317" cy="19553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3859B53-9DDD-1CB3-F354-2A17719A646A}"/>
              </a:ext>
            </a:extLst>
          </p:cNvPr>
          <p:cNvSpPr/>
          <p:nvPr/>
        </p:nvSpPr>
        <p:spPr>
          <a:xfrm rot="16200000">
            <a:off x="3009466" y="3126813"/>
            <a:ext cx="2543232" cy="2632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09D195F-6691-71B4-C0A4-36A88C8F0FC6}"/>
              </a:ext>
            </a:extLst>
          </p:cNvPr>
          <p:cNvSpPr txBox="1"/>
          <p:nvPr/>
        </p:nvSpPr>
        <p:spPr>
          <a:xfrm>
            <a:off x="4480433" y="4361484"/>
            <a:ext cx="263214" cy="276999"/>
          </a:xfrm>
          <a:prstGeom prst="rect">
            <a:avLst/>
          </a:prstGeom>
          <a:noFill/>
        </p:spPr>
        <p:txBody>
          <a:bodyPr wrap="none" rtlCol="0">
            <a:spAutoFit/>
          </a:bodyPr>
          <a:lstStyle/>
          <a:p>
            <a:r>
              <a:rPr lang="en-US" sz="1200" dirty="0"/>
              <a:t>0</a:t>
            </a:r>
          </a:p>
        </p:txBody>
      </p:sp>
      <p:sp>
        <p:nvSpPr>
          <p:cNvPr id="52" name="TextBox 51">
            <a:extLst>
              <a:ext uri="{FF2B5EF4-FFF2-40B4-BE49-F238E27FC236}">
                <a16:creationId xmlns:a16="http://schemas.microsoft.com/office/drawing/2014/main" id="{C6F5DEF2-A5F9-516C-945D-DA6A2C12EF37}"/>
              </a:ext>
            </a:extLst>
          </p:cNvPr>
          <p:cNvSpPr txBox="1"/>
          <p:nvPr/>
        </p:nvSpPr>
        <p:spPr>
          <a:xfrm>
            <a:off x="4839789" y="4355257"/>
            <a:ext cx="341760" cy="276999"/>
          </a:xfrm>
          <a:prstGeom prst="rect">
            <a:avLst/>
          </a:prstGeom>
          <a:noFill/>
        </p:spPr>
        <p:txBody>
          <a:bodyPr wrap="none" rtlCol="0">
            <a:spAutoFit/>
          </a:bodyPr>
          <a:lstStyle/>
          <a:p>
            <a:r>
              <a:rPr lang="en-US" sz="1200" dirty="0"/>
              <a:t>25</a:t>
            </a:r>
          </a:p>
        </p:txBody>
      </p:sp>
      <p:sp>
        <p:nvSpPr>
          <p:cNvPr id="53" name="TextBox 52">
            <a:extLst>
              <a:ext uri="{FF2B5EF4-FFF2-40B4-BE49-F238E27FC236}">
                <a16:creationId xmlns:a16="http://schemas.microsoft.com/office/drawing/2014/main" id="{F70DF25C-F1D8-EEE3-8083-48D7909F4AF9}"/>
              </a:ext>
            </a:extLst>
          </p:cNvPr>
          <p:cNvSpPr txBox="1"/>
          <p:nvPr/>
        </p:nvSpPr>
        <p:spPr>
          <a:xfrm>
            <a:off x="5992778" y="4358361"/>
            <a:ext cx="420308" cy="276999"/>
          </a:xfrm>
          <a:prstGeom prst="rect">
            <a:avLst/>
          </a:prstGeom>
          <a:noFill/>
        </p:spPr>
        <p:txBody>
          <a:bodyPr wrap="none" rtlCol="0">
            <a:spAutoFit/>
          </a:bodyPr>
          <a:lstStyle/>
          <a:p>
            <a:r>
              <a:rPr lang="en-US" sz="1200" dirty="0"/>
              <a:t>100</a:t>
            </a:r>
          </a:p>
        </p:txBody>
      </p:sp>
      <p:sp>
        <p:nvSpPr>
          <p:cNvPr id="54" name="TextBox 53">
            <a:extLst>
              <a:ext uri="{FF2B5EF4-FFF2-40B4-BE49-F238E27FC236}">
                <a16:creationId xmlns:a16="http://schemas.microsoft.com/office/drawing/2014/main" id="{E75DA18C-7CDF-6154-BAAC-94DBF674D675}"/>
              </a:ext>
            </a:extLst>
          </p:cNvPr>
          <p:cNvSpPr txBox="1"/>
          <p:nvPr/>
        </p:nvSpPr>
        <p:spPr>
          <a:xfrm>
            <a:off x="6384159" y="4361465"/>
            <a:ext cx="420308" cy="276999"/>
          </a:xfrm>
          <a:prstGeom prst="rect">
            <a:avLst/>
          </a:prstGeom>
          <a:noFill/>
        </p:spPr>
        <p:txBody>
          <a:bodyPr wrap="none" rtlCol="0">
            <a:spAutoFit/>
          </a:bodyPr>
          <a:lstStyle/>
          <a:p>
            <a:r>
              <a:rPr lang="en-US" sz="1200" dirty="0"/>
              <a:t>125</a:t>
            </a:r>
          </a:p>
        </p:txBody>
      </p:sp>
      <p:sp>
        <p:nvSpPr>
          <p:cNvPr id="55" name="TextBox 54">
            <a:extLst>
              <a:ext uri="{FF2B5EF4-FFF2-40B4-BE49-F238E27FC236}">
                <a16:creationId xmlns:a16="http://schemas.microsoft.com/office/drawing/2014/main" id="{B76C0FB7-24C8-1652-8F20-3FCC8B7E546B}"/>
              </a:ext>
            </a:extLst>
          </p:cNvPr>
          <p:cNvSpPr txBox="1"/>
          <p:nvPr/>
        </p:nvSpPr>
        <p:spPr>
          <a:xfrm>
            <a:off x="6784015" y="4363947"/>
            <a:ext cx="420308" cy="276999"/>
          </a:xfrm>
          <a:prstGeom prst="rect">
            <a:avLst/>
          </a:prstGeom>
          <a:noFill/>
        </p:spPr>
        <p:txBody>
          <a:bodyPr wrap="none" rtlCol="0">
            <a:spAutoFit/>
          </a:bodyPr>
          <a:lstStyle/>
          <a:p>
            <a:r>
              <a:rPr lang="en-US" sz="1200" dirty="0"/>
              <a:t>150</a:t>
            </a:r>
          </a:p>
        </p:txBody>
      </p:sp>
      <p:sp>
        <p:nvSpPr>
          <p:cNvPr id="56" name="TextBox 55">
            <a:extLst>
              <a:ext uri="{FF2B5EF4-FFF2-40B4-BE49-F238E27FC236}">
                <a16:creationId xmlns:a16="http://schemas.microsoft.com/office/drawing/2014/main" id="{43776C79-90BD-DB2B-C0C8-BF3F009FBA76}"/>
              </a:ext>
            </a:extLst>
          </p:cNvPr>
          <p:cNvSpPr txBox="1"/>
          <p:nvPr/>
        </p:nvSpPr>
        <p:spPr>
          <a:xfrm rot="16200000">
            <a:off x="3586836" y="3042850"/>
            <a:ext cx="1444178" cy="276999"/>
          </a:xfrm>
          <a:prstGeom prst="rect">
            <a:avLst/>
          </a:prstGeom>
          <a:noFill/>
        </p:spPr>
        <p:txBody>
          <a:bodyPr wrap="none" rtlCol="0">
            <a:spAutoFit/>
          </a:bodyPr>
          <a:lstStyle/>
          <a:p>
            <a:r>
              <a:rPr lang="en-US" sz="1200" dirty="0"/>
              <a:t>Frequency (unitless)</a:t>
            </a:r>
          </a:p>
        </p:txBody>
      </p:sp>
      <p:sp>
        <p:nvSpPr>
          <p:cNvPr id="57" name="TextBox 56">
            <a:extLst>
              <a:ext uri="{FF2B5EF4-FFF2-40B4-BE49-F238E27FC236}">
                <a16:creationId xmlns:a16="http://schemas.microsoft.com/office/drawing/2014/main" id="{CE478919-0B98-E546-685E-1E4EC4B734AA}"/>
              </a:ext>
            </a:extLst>
          </p:cNvPr>
          <p:cNvSpPr txBox="1"/>
          <p:nvPr/>
        </p:nvSpPr>
        <p:spPr>
          <a:xfrm>
            <a:off x="5691949" y="4481256"/>
            <a:ext cx="879408" cy="276999"/>
          </a:xfrm>
          <a:prstGeom prst="rect">
            <a:avLst/>
          </a:prstGeom>
          <a:noFill/>
        </p:spPr>
        <p:txBody>
          <a:bodyPr wrap="none" rtlCol="0">
            <a:spAutoFit/>
          </a:bodyPr>
          <a:lstStyle/>
          <a:p>
            <a:r>
              <a:rPr lang="en-US" sz="1200" dirty="0"/>
              <a:t>Age (years)</a:t>
            </a:r>
          </a:p>
        </p:txBody>
      </p:sp>
      <p:sp>
        <p:nvSpPr>
          <p:cNvPr id="60" name="TextBox 59">
            <a:extLst>
              <a:ext uri="{FF2B5EF4-FFF2-40B4-BE49-F238E27FC236}">
                <a16:creationId xmlns:a16="http://schemas.microsoft.com/office/drawing/2014/main" id="{6E31F9C8-095E-B2E0-4A1E-840C31657C17}"/>
              </a:ext>
            </a:extLst>
          </p:cNvPr>
          <p:cNvSpPr txBox="1"/>
          <p:nvPr/>
        </p:nvSpPr>
        <p:spPr>
          <a:xfrm rot="16200000">
            <a:off x="-481163" y="3037040"/>
            <a:ext cx="1611980" cy="276999"/>
          </a:xfrm>
          <a:prstGeom prst="rect">
            <a:avLst/>
          </a:prstGeom>
          <a:noFill/>
        </p:spPr>
        <p:txBody>
          <a:bodyPr wrap="none" rtlCol="0">
            <a:spAutoFit/>
          </a:bodyPr>
          <a:lstStyle/>
          <a:p>
            <a:r>
              <a:rPr lang="en-US" sz="1200" dirty="0"/>
              <a:t>Nitrate Leached [</a:t>
            </a:r>
            <a:r>
              <a:rPr lang="en-US" sz="1200" dirty="0" err="1"/>
              <a:t>lb</a:t>
            </a:r>
            <a:r>
              <a:rPr lang="en-US" sz="1200" dirty="0"/>
              <a:t>/ac]</a:t>
            </a:r>
          </a:p>
        </p:txBody>
      </p:sp>
      <p:sp>
        <p:nvSpPr>
          <p:cNvPr id="440" name="TextBox 439">
            <a:extLst>
              <a:ext uri="{FF2B5EF4-FFF2-40B4-BE49-F238E27FC236}">
                <a16:creationId xmlns:a16="http://schemas.microsoft.com/office/drawing/2014/main" id="{AB49CC64-8190-5390-9683-894F1130ECEE}"/>
              </a:ext>
            </a:extLst>
          </p:cNvPr>
          <p:cNvSpPr txBox="1"/>
          <p:nvPr/>
        </p:nvSpPr>
        <p:spPr>
          <a:xfrm>
            <a:off x="385370" y="4397447"/>
            <a:ext cx="498855" cy="276999"/>
          </a:xfrm>
          <a:prstGeom prst="rect">
            <a:avLst/>
          </a:prstGeom>
          <a:noFill/>
        </p:spPr>
        <p:txBody>
          <a:bodyPr wrap="none" rtlCol="0">
            <a:spAutoFit/>
          </a:bodyPr>
          <a:lstStyle/>
          <a:p>
            <a:r>
              <a:rPr lang="en-US" sz="1200" dirty="0"/>
              <a:t>1960</a:t>
            </a:r>
          </a:p>
        </p:txBody>
      </p:sp>
      <p:sp>
        <p:nvSpPr>
          <p:cNvPr id="441" name="TextBox 440">
            <a:extLst>
              <a:ext uri="{FF2B5EF4-FFF2-40B4-BE49-F238E27FC236}">
                <a16:creationId xmlns:a16="http://schemas.microsoft.com/office/drawing/2014/main" id="{786A9AA8-428D-5A92-B3A2-791CAA5181A1}"/>
              </a:ext>
            </a:extLst>
          </p:cNvPr>
          <p:cNvSpPr txBox="1"/>
          <p:nvPr/>
        </p:nvSpPr>
        <p:spPr>
          <a:xfrm>
            <a:off x="2136719" y="4408197"/>
            <a:ext cx="498855" cy="276999"/>
          </a:xfrm>
          <a:prstGeom prst="rect">
            <a:avLst/>
          </a:prstGeom>
          <a:noFill/>
        </p:spPr>
        <p:txBody>
          <a:bodyPr wrap="none" rtlCol="0">
            <a:spAutoFit/>
          </a:bodyPr>
          <a:lstStyle/>
          <a:p>
            <a:r>
              <a:rPr lang="en-US" sz="1200" dirty="0"/>
              <a:t>2020</a:t>
            </a:r>
          </a:p>
        </p:txBody>
      </p:sp>
      <p:sp>
        <p:nvSpPr>
          <p:cNvPr id="442" name="TextBox 441">
            <a:extLst>
              <a:ext uri="{FF2B5EF4-FFF2-40B4-BE49-F238E27FC236}">
                <a16:creationId xmlns:a16="http://schemas.microsoft.com/office/drawing/2014/main" id="{64C100B6-9C65-D9F4-D401-B1B0A104D439}"/>
              </a:ext>
            </a:extLst>
          </p:cNvPr>
          <p:cNvSpPr txBox="1"/>
          <p:nvPr/>
        </p:nvSpPr>
        <p:spPr>
          <a:xfrm>
            <a:off x="965553" y="4403033"/>
            <a:ext cx="498855" cy="276999"/>
          </a:xfrm>
          <a:prstGeom prst="rect">
            <a:avLst/>
          </a:prstGeom>
          <a:noFill/>
        </p:spPr>
        <p:txBody>
          <a:bodyPr wrap="none" rtlCol="0">
            <a:spAutoFit/>
          </a:bodyPr>
          <a:lstStyle/>
          <a:p>
            <a:r>
              <a:rPr lang="en-US" sz="1200" dirty="0"/>
              <a:t>1980</a:t>
            </a:r>
          </a:p>
        </p:txBody>
      </p:sp>
      <p:sp>
        <p:nvSpPr>
          <p:cNvPr id="443" name="TextBox 442">
            <a:extLst>
              <a:ext uri="{FF2B5EF4-FFF2-40B4-BE49-F238E27FC236}">
                <a16:creationId xmlns:a16="http://schemas.microsoft.com/office/drawing/2014/main" id="{40E864A7-9FF9-7790-F300-FEF6861BDDC7}"/>
              </a:ext>
            </a:extLst>
          </p:cNvPr>
          <p:cNvSpPr txBox="1"/>
          <p:nvPr/>
        </p:nvSpPr>
        <p:spPr>
          <a:xfrm>
            <a:off x="1546447" y="4400532"/>
            <a:ext cx="498855" cy="276999"/>
          </a:xfrm>
          <a:prstGeom prst="rect">
            <a:avLst/>
          </a:prstGeom>
          <a:noFill/>
        </p:spPr>
        <p:txBody>
          <a:bodyPr wrap="none" rtlCol="0">
            <a:spAutoFit/>
          </a:bodyPr>
          <a:lstStyle/>
          <a:p>
            <a:r>
              <a:rPr lang="en-US" sz="1200" dirty="0"/>
              <a:t>2000</a:t>
            </a:r>
          </a:p>
        </p:txBody>
      </p:sp>
      <p:sp>
        <p:nvSpPr>
          <p:cNvPr id="444" name="TextBox 443">
            <a:extLst>
              <a:ext uri="{FF2B5EF4-FFF2-40B4-BE49-F238E27FC236}">
                <a16:creationId xmlns:a16="http://schemas.microsoft.com/office/drawing/2014/main" id="{F50F522C-5D93-63BC-297E-3EF42406C067}"/>
              </a:ext>
            </a:extLst>
          </p:cNvPr>
          <p:cNvSpPr txBox="1"/>
          <p:nvPr/>
        </p:nvSpPr>
        <p:spPr>
          <a:xfrm>
            <a:off x="2725534" y="4408196"/>
            <a:ext cx="498855" cy="276999"/>
          </a:xfrm>
          <a:prstGeom prst="rect">
            <a:avLst/>
          </a:prstGeom>
          <a:noFill/>
        </p:spPr>
        <p:txBody>
          <a:bodyPr wrap="none" rtlCol="0">
            <a:spAutoFit/>
          </a:bodyPr>
          <a:lstStyle/>
          <a:p>
            <a:r>
              <a:rPr lang="en-US" sz="1200" dirty="0"/>
              <a:t>2040</a:t>
            </a:r>
          </a:p>
        </p:txBody>
      </p:sp>
      <p:sp>
        <p:nvSpPr>
          <p:cNvPr id="445" name="TextBox 444">
            <a:extLst>
              <a:ext uri="{FF2B5EF4-FFF2-40B4-BE49-F238E27FC236}">
                <a16:creationId xmlns:a16="http://schemas.microsoft.com/office/drawing/2014/main" id="{E73F27C6-C083-524D-D75B-85859CB16D63}"/>
              </a:ext>
            </a:extLst>
          </p:cNvPr>
          <p:cNvSpPr txBox="1"/>
          <p:nvPr/>
        </p:nvSpPr>
        <p:spPr>
          <a:xfrm>
            <a:off x="3299248" y="4408196"/>
            <a:ext cx="498855" cy="276999"/>
          </a:xfrm>
          <a:prstGeom prst="rect">
            <a:avLst/>
          </a:prstGeom>
          <a:noFill/>
        </p:spPr>
        <p:txBody>
          <a:bodyPr wrap="none" rtlCol="0">
            <a:spAutoFit/>
          </a:bodyPr>
          <a:lstStyle/>
          <a:p>
            <a:r>
              <a:rPr lang="en-US" sz="1200" dirty="0"/>
              <a:t>2060</a:t>
            </a:r>
          </a:p>
        </p:txBody>
      </p:sp>
      <p:sp>
        <p:nvSpPr>
          <p:cNvPr id="197" name="TextBox 196">
            <a:extLst>
              <a:ext uri="{FF2B5EF4-FFF2-40B4-BE49-F238E27FC236}">
                <a16:creationId xmlns:a16="http://schemas.microsoft.com/office/drawing/2014/main" id="{36A83270-12D5-338C-7CEA-B59A4E1B0F44}"/>
              </a:ext>
            </a:extLst>
          </p:cNvPr>
          <p:cNvSpPr txBox="1"/>
          <p:nvPr/>
        </p:nvSpPr>
        <p:spPr>
          <a:xfrm>
            <a:off x="5235584" y="4350898"/>
            <a:ext cx="341760" cy="276999"/>
          </a:xfrm>
          <a:prstGeom prst="rect">
            <a:avLst/>
          </a:prstGeom>
          <a:noFill/>
        </p:spPr>
        <p:txBody>
          <a:bodyPr wrap="none" rtlCol="0">
            <a:spAutoFit/>
          </a:bodyPr>
          <a:lstStyle/>
          <a:p>
            <a:r>
              <a:rPr lang="en-US" sz="1200" dirty="0"/>
              <a:t>50</a:t>
            </a:r>
          </a:p>
        </p:txBody>
      </p:sp>
      <p:sp>
        <p:nvSpPr>
          <p:cNvPr id="198" name="TextBox 197">
            <a:extLst>
              <a:ext uri="{FF2B5EF4-FFF2-40B4-BE49-F238E27FC236}">
                <a16:creationId xmlns:a16="http://schemas.microsoft.com/office/drawing/2014/main" id="{920D9797-1C28-5838-9DE2-46921404E827}"/>
              </a:ext>
            </a:extLst>
          </p:cNvPr>
          <p:cNvSpPr txBox="1"/>
          <p:nvPr/>
        </p:nvSpPr>
        <p:spPr>
          <a:xfrm>
            <a:off x="5637629" y="4359609"/>
            <a:ext cx="341760" cy="276999"/>
          </a:xfrm>
          <a:prstGeom prst="rect">
            <a:avLst/>
          </a:prstGeom>
          <a:noFill/>
        </p:spPr>
        <p:txBody>
          <a:bodyPr wrap="none" rtlCol="0">
            <a:spAutoFit/>
          </a:bodyPr>
          <a:lstStyle/>
          <a:p>
            <a:r>
              <a:rPr lang="en-US" sz="1200" dirty="0"/>
              <a:t>75</a:t>
            </a:r>
          </a:p>
        </p:txBody>
      </p:sp>
      <p:sp>
        <p:nvSpPr>
          <p:cNvPr id="210" name="TextBox 209">
            <a:extLst>
              <a:ext uri="{FF2B5EF4-FFF2-40B4-BE49-F238E27FC236}">
                <a16:creationId xmlns:a16="http://schemas.microsoft.com/office/drawing/2014/main" id="{1205EE32-F728-ABEA-458B-D3379519C371}"/>
              </a:ext>
            </a:extLst>
          </p:cNvPr>
          <p:cNvSpPr txBox="1"/>
          <p:nvPr/>
        </p:nvSpPr>
        <p:spPr>
          <a:xfrm>
            <a:off x="320701" y="3965957"/>
            <a:ext cx="341760" cy="276999"/>
          </a:xfrm>
          <a:prstGeom prst="rect">
            <a:avLst/>
          </a:prstGeom>
          <a:noFill/>
        </p:spPr>
        <p:txBody>
          <a:bodyPr wrap="none" rtlCol="0">
            <a:spAutoFit/>
          </a:bodyPr>
          <a:lstStyle/>
          <a:p>
            <a:r>
              <a:rPr lang="en-US" sz="1200" dirty="0"/>
              <a:t>10</a:t>
            </a:r>
          </a:p>
        </p:txBody>
      </p:sp>
      <p:sp>
        <p:nvSpPr>
          <p:cNvPr id="211" name="TextBox 210">
            <a:extLst>
              <a:ext uri="{FF2B5EF4-FFF2-40B4-BE49-F238E27FC236}">
                <a16:creationId xmlns:a16="http://schemas.microsoft.com/office/drawing/2014/main" id="{2A0257D4-CB44-C7EC-F630-41591CB9D665}"/>
              </a:ext>
            </a:extLst>
          </p:cNvPr>
          <p:cNvSpPr txBox="1"/>
          <p:nvPr/>
        </p:nvSpPr>
        <p:spPr>
          <a:xfrm>
            <a:off x="319302" y="3301590"/>
            <a:ext cx="341760" cy="276999"/>
          </a:xfrm>
          <a:prstGeom prst="rect">
            <a:avLst/>
          </a:prstGeom>
          <a:noFill/>
        </p:spPr>
        <p:txBody>
          <a:bodyPr wrap="none" rtlCol="0">
            <a:spAutoFit/>
          </a:bodyPr>
          <a:lstStyle/>
          <a:p>
            <a:r>
              <a:rPr lang="en-US" sz="1200" dirty="0"/>
              <a:t>30</a:t>
            </a:r>
          </a:p>
        </p:txBody>
      </p:sp>
      <p:sp>
        <p:nvSpPr>
          <p:cNvPr id="212" name="TextBox 211">
            <a:extLst>
              <a:ext uri="{FF2B5EF4-FFF2-40B4-BE49-F238E27FC236}">
                <a16:creationId xmlns:a16="http://schemas.microsoft.com/office/drawing/2014/main" id="{E7E873F8-9679-2F64-4DE3-17CD32DB980A}"/>
              </a:ext>
            </a:extLst>
          </p:cNvPr>
          <p:cNvSpPr txBox="1"/>
          <p:nvPr/>
        </p:nvSpPr>
        <p:spPr>
          <a:xfrm>
            <a:off x="320663" y="1984212"/>
            <a:ext cx="341760" cy="276999"/>
          </a:xfrm>
          <a:prstGeom prst="rect">
            <a:avLst/>
          </a:prstGeom>
          <a:noFill/>
        </p:spPr>
        <p:txBody>
          <a:bodyPr wrap="none" rtlCol="0">
            <a:spAutoFit/>
          </a:bodyPr>
          <a:lstStyle/>
          <a:p>
            <a:r>
              <a:rPr lang="en-US" sz="1200" dirty="0"/>
              <a:t>70</a:t>
            </a:r>
          </a:p>
        </p:txBody>
      </p:sp>
      <p:sp>
        <p:nvSpPr>
          <p:cNvPr id="213" name="TextBox 212">
            <a:extLst>
              <a:ext uri="{FF2B5EF4-FFF2-40B4-BE49-F238E27FC236}">
                <a16:creationId xmlns:a16="http://schemas.microsoft.com/office/drawing/2014/main" id="{033951F4-A314-C77F-32B8-57B7562AE22B}"/>
              </a:ext>
            </a:extLst>
          </p:cNvPr>
          <p:cNvSpPr txBox="1"/>
          <p:nvPr/>
        </p:nvSpPr>
        <p:spPr>
          <a:xfrm>
            <a:off x="322406" y="3632815"/>
            <a:ext cx="341760" cy="276999"/>
          </a:xfrm>
          <a:prstGeom prst="rect">
            <a:avLst/>
          </a:prstGeom>
          <a:noFill/>
        </p:spPr>
        <p:txBody>
          <a:bodyPr wrap="none" rtlCol="0">
            <a:spAutoFit/>
          </a:bodyPr>
          <a:lstStyle/>
          <a:p>
            <a:r>
              <a:rPr lang="en-US" sz="1200" dirty="0"/>
              <a:t>20</a:t>
            </a:r>
          </a:p>
        </p:txBody>
      </p:sp>
      <p:sp>
        <p:nvSpPr>
          <p:cNvPr id="44" name="TextBox 43">
            <a:extLst>
              <a:ext uri="{FF2B5EF4-FFF2-40B4-BE49-F238E27FC236}">
                <a16:creationId xmlns:a16="http://schemas.microsoft.com/office/drawing/2014/main" id="{2D6422D6-19FA-8CBB-41D5-0DA25C14F09E}"/>
              </a:ext>
            </a:extLst>
          </p:cNvPr>
          <p:cNvSpPr txBox="1"/>
          <p:nvPr/>
        </p:nvSpPr>
        <p:spPr>
          <a:xfrm>
            <a:off x="675850" y="4112923"/>
            <a:ext cx="1686469" cy="276999"/>
          </a:xfrm>
          <a:prstGeom prst="rect">
            <a:avLst/>
          </a:prstGeom>
          <a:solidFill>
            <a:srgbClr val="FFFFFF">
              <a:alpha val="50000"/>
            </a:srgbClr>
          </a:solidFill>
          <a:ln>
            <a:solidFill>
              <a:schemeClr val="accent3"/>
            </a:solidFill>
          </a:ln>
        </p:spPr>
        <p:txBody>
          <a:bodyPr wrap="square" lIns="27432" rIns="27432">
            <a:spAutoFit/>
          </a:bodyPr>
          <a:lstStyle/>
          <a:p>
            <a:r>
              <a:rPr lang="en-US" sz="1200" dirty="0">
                <a:latin typeface="Aptos" panose="020B0004020202020204" pitchFamily="34" charset="0"/>
              </a:rPr>
              <a:t>“Young” reduced by 50%</a:t>
            </a:r>
          </a:p>
        </p:txBody>
      </p:sp>
      <p:sp>
        <p:nvSpPr>
          <p:cNvPr id="46" name="TextBox 45">
            <a:extLst>
              <a:ext uri="{FF2B5EF4-FFF2-40B4-BE49-F238E27FC236}">
                <a16:creationId xmlns:a16="http://schemas.microsoft.com/office/drawing/2014/main" id="{EA480BD5-301F-0126-3DBA-5A3EB97BBE42}"/>
              </a:ext>
            </a:extLst>
          </p:cNvPr>
          <p:cNvSpPr txBox="1"/>
          <p:nvPr/>
        </p:nvSpPr>
        <p:spPr>
          <a:xfrm>
            <a:off x="2731721" y="3000908"/>
            <a:ext cx="1183887" cy="276999"/>
          </a:xfrm>
          <a:prstGeom prst="rect">
            <a:avLst/>
          </a:prstGeom>
          <a:noFill/>
          <a:ln>
            <a:solidFill>
              <a:schemeClr val="accent3"/>
            </a:solidFill>
          </a:ln>
        </p:spPr>
        <p:txBody>
          <a:bodyPr wrap="square" lIns="27432" rIns="27432">
            <a:spAutoFit/>
          </a:bodyPr>
          <a:lstStyle/>
          <a:p>
            <a:r>
              <a:rPr lang="en-US" sz="1200" dirty="0">
                <a:latin typeface="Aptos" panose="020B0004020202020204" pitchFamily="34" charset="0"/>
              </a:rPr>
              <a:t>“Old” status quo</a:t>
            </a:r>
          </a:p>
        </p:txBody>
      </p:sp>
      <p:sp>
        <p:nvSpPr>
          <p:cNvPr id="59" name="TextBox 58">
            <a:extLst>
              <a:ext uri="{FF2B5EF4-FFF2-40B4-BE49-F238E27FC236}">
                <a16:creationId xmlns:a16="http://schemas.microsoft.com/office/drawing/2014/main" id="{22A15497-6B7C-12E9-1555-499ACF432730}"/>
              </a:ext>
            </a:extLst>
          </p:cNvPr>
          <p:cNvSpPr txBox="1"/>
          <p:nvPr/>
        </p:nvSpPr>
        <p:spPr>
          <a:xfrm>
            <a:off x="1546446" y="661515"/>
            <a:ext cx="6583221" cy="646331"/>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en-US" sz="1800" dirty="0">
                <a:latin typeface="Aptos" panose="020B0004020202020204" pitchFamily="34" charset="0"/>
              </a:rPr>
              <a:t>Reduce leaching from “young area” (&lt;= 10 years) </a:t>
            </a:r>
            <a:r>
              <a:rPr lang="en-US" dirty="0">
                <a:latin typeface="Aptos" panose="020B0004020202020204" pitchFamily="34" charset="0"/>
              </a:rPr>
              <a:t>by 50%</a:t>
            </a:r>
          </a:p>
          <a:p>
            <a:pPr marL="285750" indent="-285750">
              <a:buClr>
                <a:schemeClr val="accent1"/>
              </a:buClr>
              <a:buFont typeface="Arial" panose="020B0604020202020204" pitchFamily="34" charset="0"/>
              <a:buChar char="•"/>
            </a:pPr>
            <a:r>
              <a:rPr lang="en-US" sz="1800" dirty="0">
                <a:latin typeface="Aptos" panose="020B0004020202020204" pitchFamily="34" charset="0"/>
              </a:rPr>
              <a:t>Keep leaching from “old area” (&gt;10 yrs) same as current rates</a:t>
            </a:r>
          </a:p>
        </p:txBody>
      </p:sp>
      <p:pic>
        <p:nvPicPr>
          <p:cNvPr id="203" name="Picture 202">
            <a:extLst>
              <a:ext uri="{FF2B5EF4-FFF2-40B4-BE49-F238E27FC236}">
                <a16:creationId xmlns:a16="http://schemas.microsoft.com/office/drawing/2014/main" id="{C8FB7699-0FF1-2A11-081B-E3962BE8FAA7}"/>
              </a:ext>
            </a:extLst>
          </p:cNvPr>
          <p:cNvPicPr>
            <a:picLocks noChangeAspect="1"/>
          </p:cNvPicPr>
          <p:nvPr/>
        </p:nvPicPr>
        <p:blipFill>
          <a:blip r:embed="rId8"/>
          <a:stretch>
            <a:fillRect/>
          </a:stretch>
        </p:blipFill>
        <p:spPr>
          <a:xfrm>
            <a:off x="10393409" y="4063901"/>
            <a:ext cx="1429969" cy="237165"/>
          </a:xfrm>
          <a:prstGeom prst="rect">
            <a:avLst/>
          </a:prstGeom>
        </p:spPr>
      </p:pic>
      <p:pic>
        <p:nvPicPr>
          <p:cNvPr id="230" name="Picture 229">
            <a:extLst>
              <a:ext uri="{FF2B5EF4-FFF2-40B4-BE49-F238E27FC236}">
                <a16:creationId xmlns:a16="http://schemas.microsoft.com/office/drawing/2014/main" id="{D1676350-4008-5FBA-3856-CD9CE4B1C024}"/>
              </a:ext>
            </a:extLst>
          </p:cNvPr>
          <p:cNvPicPr>
            <a:picLocks noChangeAspect="1"/>
          </p:cNvPicPr>
          <p:nvPr/>
        </p:nvPicPr>
        <p:blipFill>
          <a:blip r:embed="rId9"/>
          <a:stretch>
            <a:fillRect/>
          </a:stretch>
        </p:blipFill>
        <p:spPr>
          <a:xfrm>
            <a:off x="8630712" y="2075513"/>
            <a:ext cx="1427045" cy="540143"/>
          </a:xfrm>
          <a:prstGeom prst="rect">
            <a:avLst/>
          </a:prstGeom>
        </p:spPr>
      </p:pic>
      <p:sp>
        <p:nvSpPr>
          <p:cNvPr id="192" name="TextBox 191">
            <a:extLst>
              <a:ext uri="{FF2B5EF4-FFF2-40B4-BE49-F238E27FC236}">
                <a16:creationId xmlns:a16="http://schemas.microsoft.com/office/drawing/2014/main" id="{FE09440A-81D6-6750-EB44-B8C18A1214B0}"/>
              </a:ext>
            </a:extLst>
          </p:cNvPr>
          <p:cNvSpPr txBox="1"/>
          <p:nvPr/>
        </p:nvSpPr>
        <p:spPr>
          <a:xfrm>
            <a:off x="8358272" y="4120308"/>
            <a:ext cx="263214" cy="276999"/>
          </a:xfrm>
          <a:prstGeom prst="rect">
            <a:avLst/>
          </a:prstGeom>
          <a:noFill/>
        </p:spPr>
        <p:txBody>
          <a:bodyPr wrap="none" rtlCol="0">
            <a:spAutoFit/>
          </a:bodyPr>
          <a:lstStyle/>
          <a:p>
            <a:r>
              <a:rPr lang="en-US" sz="1200" dirty="0"/>
              <a:t>2</a:t>
            </a:r>
          </a:p>
        </p:txBody>
      </p:sp>
      <p:pic>
        <p:nvPicPr>
          <p:cNvPr id="61" name="Picture 60">
            <a:extLst>
              <a:ext uri="{FF2B5EF4-FFF2-40B4-BE49-F238E27FC236}">
                <a16:creationId xmlns:a16="http://schemas.microsoft.com/office/drawing/2014/main" id="{E97EBEB6-6856-27AE-330A-B0E9C4F6BDF3}"/>
              </a:ext>
            </a:extLst>
          </p:cNvPr>
          <p:cNvPicPr>
            <a:picLocks noChangeAspect="1"/>
          </p:cNvPicPr>
          <p:nvPr/>
        </p:nvPicPr>
        <p:blipFill>
          <a:blip r:embed="rId5"/>
          <a:srcRect l="66594" t="1413" r="1209" b="68868"/>
          <a:stretch/>
        </p:blipFill>
        <p:spPr>
          <a:xfrm>
            <a:off x="6191044" y="2024979"/>
            <a:ext cx="1632602" cy="1094328"/>
          </a:xfrm>
          <a:prstGeom prst="rect">
            <a:avLst/>
          </a:prstGeom>
        </p:spPr>
      </p:pic>
      <p:sp>
        <p:nvSpPr>
          <p:cNvPr id="195" name="TextBox 194">
            <a:extLst>
              <a:ext uri="{FF2B5EF4-FFF2-40B4-BE49-F238E27FC236}">
                <a16:creationId xmlns:a16="http://schemas.microsoft.com/office/drawing/2014/main" id="{66320C76-E53B-D06A-5DF0-3637B58EADEF}"/>
              </a:ext>
            </a:extLst>
          </p:cNvPr>
          <p:cNvSpPr txBox="1"/>
          <p:nvPr/>
        </p:nvSpPr>
        <p:spPr>
          <a:xfrm>
            <a:off x="7186276" y="4362178"/>
            <a:ext cx="420308" cy="276999"/>
          </a:xfrm>
          <a:prstGeom prst="rect">
            <a:avLst/>
          </a:prstGeom>
          <a:noFill/>
        </p:spPr>
        <p:txBody>
          <a:bodyPr wrap="none" rtlCol="0">
            <a:spAutoFit/>
          </a:bodyPr>
          <a:lstStyle/>
          <a:p>
            <a:r>
              <a:rPr lang="en-US" sz="1200" dirty="0"/>
              <a:t>175</a:t>
            </a:r>
          </a:p>
        </p:txBody>
      </p:sp>
      <p:sp>
        <p:nvSpPr>
          <p:cNvPr id="196" name="TextBox 195">
            <a:extLst>
              <a:ext uri="{FF2B5EF4-FFF2-40B4-BE49-F238E27FC236}">
                <a16:creationId xmlns:a16="http://schemas.microsoft.com/office/drawing/2014/main" id="{6FFB718F-1791-8576-30B8-84F724A7F822}"/>
              </a:ext>
            </a:extLst>
          </p:cNvPr>
          <p:cNvSpPr txBox="1"/>
          <p:nvPr/>
        </p:nvSpPr>
        <p:spPr>
          <a:xfrm>
            <a:off x="7584997" y="4367494"/>
            <a:ext cx="420308" cy="276999"/>
          </a:xfrm>
          <a:prstGeom prst="rect">
            <a:avLst/>
          </a:prstGeom>
          <a:noFill/>
        </p:spPr>
        <p:txBody>
          <a:bodyPr wrap="none" rtlCol="0">
            <a:spAutoFit/>
          </a:bodyPr>
          <a:lstStyle/>
          <a:p>
            <a:r>
              <a:rPr lang="en-US" sz="1200" dirty="0"/>
              <a:t>200</a:t>
            </a:r>
          </a:p>
        </p:txBody>
      </p:sp>
      <p:pic>
        <p:nvPicPr>
          <p:cNvPr id="200" name="Picture 199">
            <a:extLst>
              <a:ext uri="{FF2B5EF4-FFF2-40B4-BE49-F238E27FC236}">
                <a16:creationId xmlns:a16="http://schemas.microsoft.com/office/drawing/2014/main" id="{B03ACCE2-F237-BB62-30D2-EA78B683FAA9}"/>
              </a:ext>
            </a:extLst>
          </p:cNvPr>
          <p:cNvPicPr>
            <a:picLocks noChangeAspect="1"/>
          </p:cNvPicPr>
          <p:nvPr/>
        </p:nvPicPr>
        <p:blipFill>
          <a:blip r:embed="rId4"/>
          <a:srcRect l="8149" t="1004" r="59683" b="73490"/>
          <a:stretch/>
        </p:blipFill>
        <p:spPr>
          <a:xfrm>
            <a:off x="630388" y="2084702"/>
            <a:ext cx="1556530" cy="850467"/>
          </a:xfrm>
          <a:prstGeom prst="rect">
            <a:avLst/>
          </a:prstGeom>
        </p:spPr>
      </p:pic>
      <p:sp>
        <p:nvSpPr>
          <p:cNvPr id="202" name="TextBox 201">
            <a:extLst>
              <a:ext uri="{FF2B5EF4-FFF2-40B4-BE49-F238E27FC236}">
                <a16:creationId xmlns:a16="http://schemas.microsoft.com/office/drawing/2014/main" id="{95A21E5A-4109-00E4-5142-9073BF3AD556}"/>
              </a:ext>
            </a:extLst>
          </p:cNvPr>
          <p:cNvSpPr txBox="1"/>
          <p:nvPr/>
        </p:nvSpPr>
        <p:spPr>
          <a:xfrm>
            <a:off x="320695" y="2970559"/>
            <a:ext cx="341760" cy="276999"/>
          </a:xfrm>
          <a:prstGeom prst="rect">
            <a:avLst/>
          </a:prstGeom>
          <a:noFill/>
        </p:spPr>
        <p:txBody>
          <a:bodyPr wrap="none" rtlCol="0">
            <a:spAutoFit/>
          </a:bodyPr>
          <a:lstStyle/>
          <a:p>
            <a:r>
              <a:rPr lang="en-US" sz="1200" dirty="0"/>
              <a:t>40</a:t>
            </a:r>
          </a:p>
        </p:txBody>
      </p:sp>
      <p:sp>
        <p:nvSpPr>
          <p:cNvPr id="204" name="TextBox 203">
            <a:extLst>
              <a:ext uri="{FF2B5EF4-FFF2-40B4-BE49-F238E27FC236}">
                <a16:creationId xmlns:a16="http://schemas.microsoft.com/office/drawing/2014/main" id="{B8B0F113-AE53-D0B1-6B07-08B01E19D724}"/>
              </a:ext>
            </a:extLst>
          </p:cNvPr>
          <p:cNvSpPr txBox="1"/>
          <p:nvPr/>
        </p:nvSpPr>
        <p:spPr>
          <a:xfrm>
            <a:off x="319296" y="2306192"/>
            <a:ext cx="341760" cy="276999"/>
          </a:xfrm>
          <a:prstGeom prst="rect">
            <a:avLst/>
          </a:prstGeom>
          <a:noFill/>
        </p:spPr>
        <p:txBody>
          <a:bodyPr wrap="none" rtlCol="0">
            <a:spAutoFit/>
          </a:bodyPr>
          <a:lstStyle/>
          <a:p>
            <a:r>
              <a:rPr lang="en-US" sz="1200" dirty="0"/>
              <a:t>60</a:t>
            </a:r>
          </a:p>
        </p:txBody>
      </p:sp>
      <p:sp>
        <p:nvSpPr>
          <p:cNvPr id="205" name="TextBox 204">
            <a:extLst>
              <a:ext uri="{FF2B5EF4-FFF2-40B4-BE49-F238E27FC236}">
                <a16:creationId xmlns:a16="http://schemas.microsoft.com/office/drawing/2014/main" id="{D49D146E-24D8-B0A0-4F7F-B277D392015A}"/>
              </a:ext>
            </a:extLst>
          </p:cNvPr>
          <p:cNvSpPr txBox="1"/>
          <p:nvPr/>
        </p:nvSpPr>
        <p:spPr>
          <a:xfrm>
            <a:off x="322400" y="2637417"/>
            <a:ext cx="341760" cy="276999"/>
          </a:xfrm>
          <a:prstGeom prst="rect">
            <a:avLst/>
          </a:prstGeom>
          <a:noFill/>
        </p:spPr>
        <p:txBody>
          <a:bodyPr wrap="none" rtlCol="0">
            <a:spAutoFit/>
          </a:bodyPr>
          <a:lstStyle/>
          <a:p>
            <a:r>
              <a:rPr lang="en-US" sz="1200" dirty="0"/>
              <a:t>50</a:t>
            </a:r>
          </a:p>
        </p:txBody>
      </p:sp>
      <p:sp>
        <p:nvSpPr>
          <p:cNvPr id="2" name="TextBox 1">
            <a:extLst>
              <a:ext uri="{FF2B5EF4-FFF2-40B4-BE49-F238E27FC236}">
                <a16:creationId xmlns:a16="http://schemas.microsoft.com/office/drawing/2014/main" id="{CC6D4929-C1F9-30ED-E338-76871A7259B3}"/>
              </a:ext>
            </a:extLst>
          </p:cNvPr>
          <p:cNvSpPr txBox="1"/>
          <p:nvPr/>
        </p:nvSpPr>
        <p:spPr>
          <a:xfrm>
            <a:off x="9556579" y="6604706"/>
            <a:ext cx="2732065" cy="261610"/>
          </a:xfrm>
          <a:prstGeom prst="rect">
            <a:avLst/>
          </a:prstGeom>
          <a:noFill/>
        </p:spPr>
        <p:txBody>
          <a:bodyPr wrap="square">
            <a:spAutoFit/>
          </a:bodyPr>
          <a:lstStyle/>
          <a:p>
            <a:r>
              <a:rPr lang="en-US" sz="1100" i="1" dirty="0"/>
              <a:t>Preliminary Information-Subject to Revision.</a:t>
            </a:r>
          </a:p>
        </p:txBody>
      </p:sp>
      <p:cxnSp>
        <p:nvCxnSpPr>
          <p:cNvPr id="9" name="Straight Connector 8">
            <a:extLst>
              <a:ext uri="{FF2B5EF4-FFF2-40B4-BE49-F238E27FC236}">
                <a16:creationId xmlns:a16="http://schemas.microsoft.com/office/drawing/2014/main" id="{F3ABEA58-3F55-936F-6CD9-DCDB87EEF976}"/>
              </a:ext>
            </a:extLst>
          </p:cNvPr>
          <p:cNvCxnSpPr>
            <a:cxnSpLocks/>
          </p:cNvCxnSpPr>
          <p:nvPr/>
        </p:nvCxnSpPr>
        <p:spPr>
          <a:xfrm flipV="1">
            <a:off x="4743647" y="1979520"/>
            <a:ext cx="0" cy="2532146"/>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0FF1CA0-ADAA-3480-8E67-367F34379191}"/>
              </a:ext>
            </a:extLst>
          </p:cNvPr>
          <p:cNvSpPr txBox="1"/>
          <p:nvPr/>
        </p:nvSpPr>
        <p:spPr>
          <a:xfrm>
            <a:off x="4491112" y="4539167"/>
            <a:ext cx="681277" cy="338554"/>
          </a:xfrm>
          <a:prstGeom prst="rect">
            <a:avLst/>
          </a:prstGeom>
          <a:noFill/>
        </p:spPr>
        <p:txBody>
          <a:bodyPr wrap="none" rtlCol="0">
            <a:spAutoFit/>
          </a:bodyPr>
          <a:lstStyle/>
          <a:p>
            <a:r>
              <a:rPr lang="en-US" sz="1600" dirty="0">
                <a:solidFill>
                  <a:srgbClr val="C00000"/>
                </a:solidFill>
              </a:rPr>
              <a:t>10 yrs</a:t>
            </a:r>
          </a:p>
        </p:txBody>
      </p:sp>
      <p:cxnSp>
        <p:nvCxnSpPr>
          <p:cNvPr id="18" name="Straight Arrow Connector 17">
            <a:extLst>
              <a:ext uri="{FF2B5EF4-FFF2-40B4-BE49-F238E27FC236}">
                <a16:creationId xmlns:a16="http://schemas.microsoft.com/office/drawing/2014/main" id="{318E02CD-6349-14F0-B21E-476F5AFD1A7C}"/>
              </a:ext>
            </a:extLst>
          </p:cNvPr>
          <p:cNvCxnSpPr>
            <a:cxnSpLocks/>
          </p:cNvCxnSpPr>
          <p:nvPr/>
        </p:nvCxnSpPr>
        <p:spPr>
          <a:xfrm flipV="1">
            <a:off x="2386146" y="4018261"/>
            <a:ext cx="621910" cy="1642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95C078CE-0692-03D5-8A67-93A59580CBCA}"/>
              </a:ext>
            </a:extLst>
          </p:cNvPr>
          <p:cNvCxnSpPr>
            <a:cxnSpLocks/>
          </p:cNvCxnSpPr>
          <p:nvPr/>
        </p:nvCxnSpPr>
        <p:spPr>
          <a:xfrm>
            <a:off x="3275182" y="3284439"/>
            <a:ext cx="0" cy="348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8408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26" grpId="0"/>
      <p:bldP spid="231" grpId="0"/>
      <p:bldP spid="232" grpId="0"/>
      <p:bldP spid="234" grpId="0"/>
      <p:bldP spid="235" grpId="0"/>
      <p:bldP spid="236" grpId="0"/>
      <p:bldP spid="35" grpId="0"/>
      <p:bldP spid="36" grpId="0"/>
      <p:bldP spid="38" grpId="0"/>
      <p:bldP spid="39" grpId="0"/>
      <p:bldP spid="40" grpId="0"/>
      <p:bldP spid="41" grpId="0"/>
      <p:bldP spid="42" grpId="0"/>
      <p:bldP spid="43" grpId="0"/>
      <p:bldP spid="192"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 name="Group 218">
            <a:extLst>
              <a:ext uri="{FF2B5EF4-FFF2-40B4-BE49-F238E27FC236}">
                <a16:creationId xmlns:a16="http://schemas.microsoft.com/office/drawing/2014/main" id="{D97AE61D-AC17-1882-D3E9-E65C74F4121B}"/>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220" name="Freeform 19">
              <a:extLst>
                <a:ext uri="{FF2B5EF4-FFF2-40B4-BE49-F238E27FC236}">
                  <a16:creationId xmlns:a16="http://schemas.microsoft.com/office/drawing/2014/main" id="{98D1225F-94DE-63EB-A5AA-42B2A2333E74}"/>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21">
              <a:extLst>
                <a:ext uri="{FF2B5EF4-FFF2-40B4-BE49-F238E27FC236}">
                  <a16:creationId xmlns:a16="http://schemas.microsoft.com/office/drawing/2014/main" id="{4E2D68E2-04DD-4390-61EE-3D91EC473EBA}"/>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23">
              <a:extLst>
                <a:ext uri="{FF2B5EF4-FFF2-40B4-BE49-F238E27FC236}">
                  <a16:creationId xmlns:a16="http://schemas.microsoft.com/office/drawing/2014/main" id="{A5810BEC-A95A-510F-2458-30FDF0DE81BE}"/>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25">
              <a:extLst>
                <a:ext uri="{FF2B5EF4-FFF2-40B4-BE49-F238E27FC236}">
                  <a16:creationId xmlns:a16="http://schemas.microsoft.com/office/drawing/2014/main" id="{2E23D5BF-FA67-DCFE-3120-0E782BF6339F}"/>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6">
              <a:extLst>
                <a:ext uri="{FF2B5EF4-FFF2-40B4-BE49-F238E27FC236}">
                  <a16:creationId xmlns:a16="http://schemas.microsoft.com/office/drawing/2014/main" id="{149DCD8F-3BBA-FE3D-CF8C-AD1FFE22A42A}"/>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7">
              <a:extLst>
                <a:ext uri="{FF2B5EF4-FFF2-40B4-BE49-F238E27FC236}">
                  <a16:creationId xmlns:a16="http://schemas.microsoft.com/office/drawing/2014/main" id="{F0B11A30-9152-11DD-35F9-F9E929CC9B12}"/>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29">
              <a:extLst>
                <a:ext uri="{FF2B5EF4-FFF2-40B4-BE49-F238E27FC236}">
                  <a16:creationId xmlns:a16="http://schemas.microsoft.com/office/drawing/2014/main" id="{4CEB0862-B16C-3D40-B71A-1045B85C1983}"/>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31">
              <a:extLst>
                <a:ext uri="{FF2B5EF4-FFF2-40B4-BE49-F238E27FC236}">
                  <a16:creationId xmlns:a16="http://schemas.microsoft.com/office/drawing/2014/main" id="{DFA32594-2F15-784D-9C76-32DF7592AEF1}"/>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33">
              <a:extLst>
                <a:ext uri="{FF2B5EF4-FFF2-40B4-BE49-F238E27FC236}">
                  <a16:creationId xmlns:a16="http://schemas.microsoft.com/office/drawing/2014/main" id="{44021185-F7F8-4822-0C24-E0323FC5ABF8}"/>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35">
              <a:extLst>
                <a:ext uri="{FF2B5EF4-FFF2-40B4-BE49-F238E27FC236}">
                  <a16:creationId xmlns:a16="http://schemas.microsoft.com/office/drawing/2014/main" id="{C01033FD-F8FA-9597-A3FB-96CFEC4E9BA1}"/>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37">
              <a:extLst>
                <a:ext uri="{FF2B5EF4-FFF2-40B4-BE49-F238E27FC236}">
                  <a16:creationId xmlns:a16="http://schemas.microsoft.com/office/drawing/2014/main" id="{CA3E6FC5-3FDA-1975-CF50-BC23CCBA9C38}"/>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39">
              <a:extLst>
                <a:ext uri="{FF2B5EF4-FFF2-40B4-BE49-F238E27FC236}">
                  <a16:creationId xmlns:a16="http://schemas.microsoft.com/office/drawing/2014/main" id="{8C183017-F59B-648B-B62A-2DB9B53ED2A3}"/>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41">
              <a:extLst>
                <a:ext uri="{FF2B5EF4-FFF2-40B4-BE49-F238E27FC236}">
                  <a16:creationId xmlns:a16="http://schemas.microsoft.com/office/drawing/2014/main" id="{5A07FF7F-336A-DFE4-B0A2-658AEFA06FB1}"/>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42">
              <a:extLst>
                <a:ext uri="{FF2B5EF4-FFF2-40B4-BE49-F238E27FC236}">
                  <a16:creationId xmlns:a16="http://schemas.microsoft.com/office/drawing/2014/main" id="{F45B7D71-8379-B3FD-2D57-819A5569192F}"/>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43">
              <a:extLst>
                <a:ext uri="{FF2B5EF4-FFF2-40B4-BE49-F238E27FC236}">
                  <a16:creationId xmlns:a16="http://schemas.microsoft.com/office/drawing/2014/main" id="{73C97B4E-314F-57E2-89B9-7C34A04EDBF7}"/>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44">
              <a:extLst>
                <a:ext uri="{FF2B5EF4-FFF2-40B4-BE49-F238E27FC236}">
                  <a16:creationId xmlns:a16="http://schemas.microsoft.com/office/drawing/2014/main" id="{90E4B422-78EA-FD62-0004-43AA62EBF855}"/>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248">
            <a:extLst>
              <a:ext uri="{FF2B5EF4-FFF2-40B4-BE49-F238E27FC236}">
                <a16:creationId xmlns:a16="http://schemas.microsoft.com/office/drawing/2014/main" id="{A7AFB7CE-3FC1-E809-1821-55CFBA896C84}"/>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7" name="Oval 48">
              <a:extLst>
                <a:ext uri="{FF2B5EF4-FFF2-40B4-BE49-F238E27FC236}">
                  <a16:creationId xmlns:a16="http://schemas.microsoft.com/office/drawing/2014/main" id="{24F88ABA-35E4-3CAB-AB79-F86E0AED86B6}"/>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49">
              <a:extLst>
                <a:ext uri="{FF2B5EF4-FFF2-40B4-BE49-F238E27FC236}">
                  <a16:creationId xmlns:a16="http://schemas.microsoft.com/office/drawing/2014/main" id="{D1529D52-2452-6833-C161-07BA8599A6CE}"/>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50">
              <a:extLst>
                <a:ext uri="{FF2B5EF4-FFF2-40B4-BE49-F238E27FC236}">
                  <a16:creationId xmlns:a16="http://schemas.microsoft.com/office/drawing/2014/main" id="{D4A7D3CE-3773-4151-0ACB-95A5EA8B5212}"/>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51">
              <a:extLst>
                <a:ext uri="{FF2B5EF4-FFF2-40B4-BE49-F238E27FC236}">
                  <a16:creationId xmlns:a16="http://schemas.microsoft.com/office/drawing/2014/main" id="{5A8F926D-A963-AB72-B655-28E05D3447F6}"/>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52">
              <a:extLst>
                <a:ext uri="{FF2B5EF4-FFF2-40B4-BE49-F238E27FC236}">
                  <a16:creationId xmlns:a16="http://schemas.microsoft.com/office/drawing/2014/main" id="{37504303-017A-2478-9819-3F9AE8530E9B}"/>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53">
              <a:extLst>
                <a:ext uri="{FF2B5EF4-FFF2-40B4-BE49-F238E27FC236}">
                  <a16:creationId xmlns:a16="http://schemas.microsoft.com/office/drawing/2014/main" id="{56C4E2CB-940D-11B0-A194-FABDD569272F}"/>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54">
              <a:extLst>
                <a:ext uri="{FF2B5EF4-FFF2-40B4-BE49-F238E27FC236}">
                  <a16:creationId xmlns:a16="http://schemas.microsoft.com/office/drawing/2014/main" id="{147D5E52-AF65-FA06-7A7F-080F270F595A}"/>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55">
              <a:extLst>
                <a:ext uri="{FF2B5EF4-FFF2-40B4-BE49-F238E27FC236}">
                  <a16:creationId xmlns:a16="http://schemas.microsoft.com/office/drawing/2014/main" id="{8706B694-2CA2-7355-09D0-38EEF6E8FB14}"/>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56">
              <a:extLst>
                <a:ext uri="{FF2B5EF4-FFF2-40B4-BE49-F238E27FC236}">
                  <a16:creationId xmlns:a16="http://schemas.microsoft.com/office/drawing/2014/main" id="{0D9E931E-5887-138B-BE76-5DF1A8FEE193}"/>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57">
              <a:extLst>
                <a:ext uri="{FF2B5EF4-FFF2-40B4-BE49-F238E27FC236}">
                  <a16:creationId xmlns:a16="http://schemas.microsoft.com/office/drawing/2014/main" id="{5A9F7FDE-F4A1-F075-16BD-E0609A4C6A8C}"/>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58">
              <a:extLst>
                <a:ext uri="{FF2B5EF4-FFF2-40B4-BE49-F238E27FC236}">
                  <a16:creationId xmlns:a16="http://schemas.microsoft.com/office/drawing/2014/main" id="{1BDBD74A-BD91-CDDF-22A9-8C8EA7E07B17}"/>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59">
              <a:extLst>
                <a:ext uri="{FF2B5EF4-FFF2-40B4-BE49-F238E27FC236}">
                  <a16:creationId xmlns:a16="http://schemas.microsoft.com/office/drawing/2014/main" id="{58E2CCF4-0D31-2DD9-6689-6154157DC464}"/>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60">
              <a:extLst>
                <a:ext uri="{FF2B5EF4-FFF2-40B4-BE49-F238E27FC236}">
                  <a16:creationId xmlns:a16="http://schemas.microsoft.com/office/drawing/2014/main" id="{A7C401E3-54DF-AB0E-DAFD-9DBDDD971ABC}"/>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61">
              <a:extLst>
                <a:ext uri="{FF2B5EF4-FFF2-40B4-BE49-F238E27FC236}">
                  <a16:creationId xmlns:a16="http://schemas.microsoft.com/office/drawing/2014/main" id="{979EA517-C6F0-31D3-6F00-F5933EBCE288}"/>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62">
              <a:extLst>
                <a:ext uri="{FF2B5EF4-FFF2-40B4-BE49-F238E27FC236}">
                  <a16:creationId xmlns:a16="http://schemas.microsoft.com/office/drawing/2014/main" id="{7D38C0DC-EF8E-D210-32C4-DB514FCE782E}"/>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63">
              <a:extLst>
                <a:ext uri="{FF2B5EF4-FFF2-40B4-BE49-F238E27FC236}">
                  <a16:creationId xmlns:a16="http://schemas.microsoft.com/office/drawing/2014/main" id="{B3A53D6A-C455-1BD4-D407-70673B108950}"/>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64">
              <a:extLst>
                <a:ext uri="{FF2B5EF4-FFF2-40B4-BE49-F238E27FC236}">
                  <a16:creationId xmlns:a16="http://schemas.microsoft.com/office/drawing/2014/main" id="{B980F33C-F5E6-1BAF-30FD-421B5B93F9AD}"/>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65">
              <a:extLst>
                <a:ext uri="{FF2B5EF4-FFF2-40B4-BE49-F238E27FC236}">
                  <a16:creationId xmlns:a16="http://schemas.microsoft.com/office/drawing/2014/main" id="{10950F5D-A465-35D3-91AB-04FACD6E628E}"/>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66">
              <a:extLst>
                <a:ext uri="{FF2B5EF4-FFF2-40B4-BE49-F238E27FC236}">
                  <a16:creationId xmlns:a16="http://schemas.microsoft.com/office/drawing/2014/main" id="{C5338DA4-3BC6-9104-2794-CE672E602043}"/>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67">
              <a:extLst>
                <a:ext uri="{FF2B5EF4-FFF2-40B4-BE49-F238E27FC236}">
                  <a16:creationId xmlns:a16="http://schemas.microsoft.com/office/drawing/2014/main" id="{D5B584F3-84DD-DC0E-3F17-A491677F56FC}"/>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68">
              <a:extLst>
                <a:ext uri="{FF2B5EF4-FFF2-40B4-BE49-F238E27FC236}">
                  <a16:creationId xmlns:a16="http://schemas.microsoft.com/office/drawing/2014/main" id="{501BBD40-D183-74FE-C65A-B0B0A8695AE7}"/>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69">
              <a:extLst>
                <a:ext uri="{FF2B5EF4-FFF2-40B4-BE49-F238E27FC236}">
                  <a16:creationId xmlns:a16="http://schemas.microsoft.com/office/drawing/2014/main" id="{D33344B7-CE25-C061-F01A-377B88343B55}"/>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70">
              <a:extLst>
                <a:ext uri="{FF2B5EF4-FFF2-40B4-BE49-F238E27FC236}">
                  <a16:creationId xmlns:a16="http://schemas.microsoft.com/office/drawing/2014/main" id="{BCCC62C0-6A49-3D25-8C14-445AA37586F3}"/>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71">
              <a:extLst>
                <a:ext uri="{FF2B5EF4-FFF2-40B4-BE49-F238E27FC236}">
                  <a16:creationId xmlns:a16="http://schemas.microsoft.com/office/drawing/2014/main" id="{9111EED8-1F5D-BD30-D8F4-37BEAB97DA71}"/>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72">
              <a:extLst>
                <a:ext uri="{FF2B5EF4-FFF2-40B4-BE49-F238E27FC236}">
                  <a16:creationId xmlns:a16="http://schemas.microsoft.com/office/drawing/2014/main" id="{A9AA0539-A0D5-B642-BBA4-D8E72011AABD}"/>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73">
              <a:extLst>
                <a:ext uri="{FF2B5EF4-FFF2-40B4-BE49-F238E27FC236}">
                  <a16:creationId xmlns:a16="http://schemas.microsoft.com/office/drawing/2014/main" id="{57578D0E-C73C-CE2B-C565-09FFEEC8434F}"/>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74">
              <a:extLst>
                <a:ext uri="{FF2B5EF4-FFF2-40B4-BE49-F238E27FC236}">
                  <a16:creationId xmlns:a16="http://schemas.microsoft.com/office/drawing/2014/main" id="{508E11B4-A1AB-CEE0-42FB-39745A0392F4}"/>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75">
              <a:extLst>
                <a:ext uri="{FF2B5EF4-FFF2-40B4-BE49-F238E27FC236}">
                  <a16:creationId xmlns:a16="http://schemas.microsoft.com/office/drawing/2014/main" id="{A54D50F1-C77D-1777-C5B7-9A0F539F5DCF}"/>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76">
              <a:extLst>
                <a:ext uri="{FF2B5EF4-FFF2-40B4-BE49-F238E27FC236}">
                  <a16:creationId xmlns:a16="http://schemas.microsoft.com/office/drawing/2014/main" id="{0AB23469-4E3E-BF17-6646-94A6C6294911}"/>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77">
              <a:extLst>
                <a:ext uri="{FF2B5EF4-FFF2-40B4-BE49-F238E27FC236}">
                  <a16:creationId xmlns:a16="http://schemas.microsoft.com/office/drawing/2014/main" id="{464EA326-F876-0605-5EA8-D5CB1A3DA8DD}"/>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78">
              <a:extLst>
                <a:ext uri="{FF2B5EF4-FFF2-40B4-BE49-F238E27FC236}">
                  <a16:creationId xmlns:a16="http://schemas.microsoft.com/office/drawing/2014/main" id="{57319F8F-9F75-0599-AB6D-EDDBF9D32A0E}"/>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79">
              <a:extLst>
                <a:ext uri="{FF2B5EF4-FFF2-40B4-BE49-F238E27FC236}">
                  <a16:creationId xmlns:a16="http://schemas.microsoft.com/office/drawing/2014/main" id="{917BAB38-4E2D-C9ED-9023-6F7ED90535C1}"/>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80">
              <a:extLst>
                <a:ext uri="{FF2B5EF4-FFF2-40B4-BE49-F238E27FC236}">
                  <a16:creationId xmlns:a16="http://schemas.microsoft.com/office/drawing/2014/main" id="{7045B06B-37DA-B0A9-8717-E6E12F1E448E}"/>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81">
              <a:extLst>
                <a:ext uri="{FF2B5EF4-FFF2-40B4-BE49-F238E27FC236}">
                  <a16:creationId xmlns:a16="http://schemas.microsoft.com/office/drawing/2014/main" id="{F6764B23-5843-E39D-E564-E3D2A2312B32}"/>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82">
              <a:extLst>
                <a:ext uri="{FF2B5EF4-FFF2-40B4-BE49-F238E27FC236}">
                  <a16:creationId xmlns:a16="http://schemas.microsoft.com/office/drawing/2014/main" id="{9E095DC1-D0F3-FC12-F19D-E18D094368CB}"/>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83">
              <a:extLst>
                <a:ext uri="{FF2B5EF4-FFF2-40B4-BE49-F238E27FC236}">
                  <a16:creationId xmlns:a16="http://schemas.microsoft.com/office/drawing/2014/main" id="{A213CA99-0032-E29F-86E6-D78F868220FB}"/>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84">
              <a:extLst>
                <a:ext uri="{FF2B5EF4-FFF2-40B4-BE49-F238E27FC236}">
                  <a16:creationId xmlns:a16="http://schemas.microsoft.com/office/drawing/2014/main" id="{3AE1FA18-09F2-C4AF-9393-5557EE60F3F4}"/>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85">
              <a:extLst>
                <a:ext uri="{FF2B5EF4-FFF2-40B4-BE49-F238E27FC236}">
                  <a16:creationId xmlns:a16="http://schemas.microsoft.com/office/drawing/2014/main" id="{3C0EAF48-5B77-C2F3-54C1-667864D702DF}"/>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86">
              <a:extLst>
                <a:ext uri="{FF2B5EF4-FFF2-40B4-BE49-F238E27FC236}">
                  <a16:creationId xmlns:a16="http://schemas.microsoft.com/office/drawing/2014/main" id="{BC20F7B9-75F0-530E-790B-8F2360E38117}"/>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87">
              <a:extLst>
                <a:ext uri="{FF2B5EF4-FFF2-40B4-BE49-F238E27FC236}">
                  <a16:creationId xmlns:a16="http://schemas.microsoft.com/office/drawing/2014/main" id="{AD2B7C55-C2FA-E5FE-143D-1AB924A3274D}"/>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88">
              <a:extLst>
                <a:ext uri="{FF2B5EF4-FFF2-40B4-BE49-F238E27FC236}">
                  <a16:creationId xmlns:a16="http://schemas.microsoft.com/office/drawing/2014/main" id="{AAF67093-2545-360C-7206-0C746EBC9586}"/>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89">
              <a:extLst>
                <a:ext uri="{FF2B5EF4-FFF2-40B4-BE49-F238E27FC236}">
                  <a16:creationId xmlns:a16="http://schemas.microsoft.com/office/drawing/2014/main" id="{45F4AA0A-F24F-E7AA-6F8A-8DCAB6912822}"/>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90">
              <a:extLst>
                <a:ext uri="{FF2B5EF4-FFF2-40B4-BE49-F238E27FC236}">
                  <a16:creationId xmlns:a16="http://schemas.microsoft.com/office/drawing/2014/main" id="{B8F100EE-8CD0-6ECB-13BE-498C798C929E}"/>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91">
              <a:extLst>
                <a:ext uri="{FF2B5EF4-FFF2-40B4-BE49-F238E27FC236}">
                  <a16:creationId xmlns:a16="http://schemas.microsoft.com/office/drawing/2014/main" id="{33E044CE-266F-9429-C8F8-E0FFBC5BBE4F}"/>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92">
              <a:extLst>
                <a:ext uri="{FF2B5EF4-FFF2-40B4-BE49-F238E27FC236}">
                  <a16:creationId xmlns:a16="http://schemas.microsoft.com/office/drawing/2014/main" id="{97EBA935-26A5-5C34-421E-2606BFCE4781}"/>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93">
              <a:extLst>
                <a:ext uri="{FF2B5EF4-FFF2-40B4-BE49-F238E27FC236}">
                  <a16:creationId xmlns:a16="http://schemas.microsoft.com/office/drawing/2014/main" id="{8DD2C7FA-4147-C532-BC5F-9D04A5F39FAE}"/>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94">
              <a:extLst>
                <a:ext uri="{FF2B5EF4-FFF2-40B4-BE49-F238E27FC236}">
                  <a16:creationId xmlns:a16="http://schemas.microsoft.com/office/drawing/2014/main" id="{767AB1B5-7B16-4464-B276-323488FBD241}"/>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95">
              <a:extLst>
                <a:ext uri="{FF2B5EF4-FFF2-40B4-BE49-F238E27FC236}">
                  <a16:creationId xmlns:a16="http://schemas.microsoft.com/office/drawing/2014/main" id="{E9A494ED-7D8E-0AEC-253D-06EAC6E97B29}"/>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96">
              <a:extLst>
                <a:ext uri="{FF2B5EF4-FFF2-40B4-BE49-F238E27FC236}">
                  <a16:creationId xmlns:a16="http://schemas.microsoft.com/office/drawing/2014/main" id="{0EDF66FB-35A5-95A3-C201-081061BF936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97">
              <a:extLst>
                <a:ext uri="{FF2B5EF4-FFF2-40B4-BE49-F238E27FC236}">
                  <a16:creationId xmlns:a16="http://schemas.microsoft.com/office/drawing/2014/main" id="{3276BE06-DE72-0388-272F-7F50A26A3D7B}"/>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98">
              <a:extLst>
                <a:ext uri="{FF2B5EF4-FFF2-40B4-BE49-F238E27FC236}">
                  <a16:creationId xmlns:a16="http://schemas.microsoft.com/office/drawing/2014/main" id="{F1CCD4B9-294A-97BA-7BE9-6D1FCA588FB9}"/>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99">
              <a:extLst>
                <a:ext uri="{FF2B5EF4-FFF2-40B4-BE49-F238E27FC236}">
                  <a16:creationId xmlns:a16="http://schemas.microsoft.com/office/drawing/2014/main" id="{2EF5A7EE-811E-77C1-430A-0A495DAA98E0}"/>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00">
              <a:extLst>
                <a:ext uri="{FF2B5EF4-FFF2-40B4-BE49-F238E27FC236}">
                  <a16:creationId xmlns:a16="http://schemas.microsoft.com/office/drawing/2014/main" id="{99452B56-531E-0283-3BA7-90C314459AFD}"/>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01">
              <a:extLst>
                <a:ext uri="{FF2B5EF4-FFF2-40B4-BE49-F238E27FC236}">
                  <a16:creationId xmlns:a16="http://schemas.microsoft.com/office/drawing/2014/main" id="{BFC269EC-753C-3A3C-B4D6-C8EEB89A1D78}"/>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02">
              <a:extLst>
                <a:ext uri="{FF2B5EF4-FFF2-40B4-BE49-F238E27FC236}">
                  <a16:creationId xmlns:a16="http://schemas.microsoft.com/office/drawing/2014/main" id="{E1C2DEF0-D421-46B0-67D8-C91B0F750E63}"/>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103">
              <a:extLst>
                <a:ext uri="{FF2B5EF4-FFF2-40B4-BE49-F238E27FC236}">
                  <a16:creationId xmlns:a16="http://schemas.microsoft.com/office/drawing/2014/main" id="{20C2E5D1-7E9A-5F71-18EE-7D3D38CFF874}"/>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104">
              <a:extLst>
                <a:ext uri="{FF2B5EF4-FFF2-40B4-BE49-F238E27FC236}">
                  <a16:creationId xmlns:a16="http://schemas.microsoft.com/office/drawing/2014/main" id="{126DF6C3-4E29-8F59-37CD-6766D58D2FDE}"/>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105">
              <a:extLst>
                <a:ext uri="{FF2B5EF4-FFF2-40B4-BE49-F238E27FC236}">
                  <a16:creationId xmlns:a16="http://schemas.microsoft.com/office/drawing/2014/main" id="{EB6C60EF-0641-E65C-2BB1-4490487910B0}"/>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106">
              <a:extLst>
                <a:ext uri="{FF2B5EF4-FFF2-40B4-BE49-F238E27FC236}">
                  <a16:creationId xmlns:a16="http://schemas.microsoft.com/office/drawing/2014/main" id="{A7A380D6-91D2-FBED-E80D-DFFC980D2837}"/>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107">
              <a:extLst>
                <a:ext uri="{FF2B5EF4-FFF2-40B4-BE49-F238E27FC236}">
                  <a16:creationId xmlns:a16="http://schemas.microsoft.com/office/drawing/2014/main" id="{7CBAD3F9-5707-7C41-B213-B14B24C01230}"/>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108">
              <a:extLst>
                <a:ext uri="{FF2B5EF4-FFF2-40B4-BE49-F238E27FC236}">
                  <a16:creationId xmlns:a16="http://schemas.microsoft.com/office/drawing/2014/main" id="{A922FC30-2618-62F2-F1D5-C6E76D50B36B}"/>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109">
              <a:extLst>
                <a:ext uri="{FF2B5EF4-FFF2-40B4-BE49-F238E27FC236}">
                  <a16:creationId xmlns:a16="http://schemas.microsoft.com/office/drawing/2014/main" id="{08083B93-C68F-D24F-800F-D12B2841F5C7}"/>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110">
              <a:extLst>
                <a:ext uri="{FF2B5EF4-FFF2-40B4-BE49-F238E27FC236}">
                  <a16:creationId xmlns:a16="http://schemas.microsoft.com/office/drawing/2014/main" id="{98D513B7-18E3-2C0F-C093-6B2DC763BBDF}"/>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11">
              <a:extLst>
                <a:ext uri="{FF2B5EF4-FFF2-40B4-BE49-F238E27FC236}">
                  <a16:creationId xmlns:a16="http://schemas.microsoft.com/office/drawing/2014/main" id="{068C1D26-EAB5-D6DA-44A8-7A6651AF1A9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12">
              <a:extLst>
                <a:ext uri="{FF2B5EF4-FFF2-40B4-BE49-F238E27FC236}">
                  <a16:creationId xmlns:a16="http://schemas.microsoft.com/office/drawing/2014/main" id="{3101FA72-1B5A-3584-23D3-BB2B7C9C4F43}"/>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13">
              <a:extLst>
                <a:ext uri="{FF2B5EF4-FFF2-40B4-BE49-F238E27FC236}">
                  <a16:creationId xmlns:a16="http://schemas.microsoft.com/office/drawing/2014/main" id="{271F8C13-8A6C-E458-486E-1F7AC2E09E06}"/>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14">
              <a:extLst>
                <a:ext uri="{FF2B5EF4-FFF2-40B4-BE49-F238E27FC236}">
                  <a16:creationId xmlns:a16="http://schemas.microsoft.com/office/drawing/2014/main" id="{2BC7E6B3-A9FD-F7A0-4CE8-426A483B31D3}"/>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15">
              <a:extLst>
                <a:ext uri="{FF2B5EF4-FFF2-40B4-BE49-F238E27FC236}">
                  <a16:creationId xmlns:a16="http://schemas.microsoft.com/office/drawing/2014/main" id="{ACCED10D-D742-5B0F-405A-D050F13AF917}"/>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16">
              <a:extLst>
                <a:ext uri="{FF2B5EF4-FFF2-40B4-BE49-F238E27FC236}">
                  <a16:creationId xmlns:a16="http://schemas.microsoft.com/office/drawing/2014/main" id="{DB3CD288-AD6A-DA25-1395-EF7B8605BD97}"/>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17">
              <a:extLst>
                <a:ext uri="{FF2B5EF4-FFF2-40B4-BE49-F238E27FC236}">
                  <a16:creationId xmlns:a16="http://schemas.microsoft.com/office/drawing/2014/main" id="{523526B8-4510-6088-410D-414DF435B69F}"/>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18">
              <a:extLst>
                <a:ext uri="{FF2B5EF4-FFF2-40B4-BE49-F238E27FC236}">
                  <a16:creationId xmlns:a16="http://schemas.microsoft.com/office/drawing/2014/main" id="{B4EA33D6-C715-362B-28C6-1B0C19848762}"/>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119">
              <a:extLst>
                <a:ext uri="{FF2B5EF4-FFF2-40B4-BE49-F238E27FC236}">
                  <a16:creationId xmlns:a16="http://schemas.microsoft.com/office/drawing/2014/main" id="{912222D2-44F0-B5FB-B2D1-D4F9A67602E4}"/>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20">
              <a:extLst>
                <a:ext uri="{FF2B5EF4-FFF2-40B4-BE49-F238E27FC236}">
                  <a16:creationId xmlns:a16="http://schemas.microsoft.com/office/drawing/2014/main" id="{808FA279-B73D-6AA1-8F72-E7A7C606494D}"/>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21">
              <a:extLst>
                <a:ext uri="{FF2B5EF4-FFF2-40B4-BE49-F238E27FC236}">
                  <a16:creationId xmlns:a16="http://schemas.microsoft.com/office/drawing/2014/main" id="{441830F2-24F7-58B8-C63D-73EB2B1C4C48}"/>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22">
              <a:extLst>
                <a:ext uri="{FF2B5EF4-FFF2-40B4-BE49-F238E27FC236}">
                  <a16:creationId xmlns:a16="http://schemas.microsoft.com/office/drawing/2014/main" id="{B78524A2-A7CE-A210-1032-3DE386E2FF08}"/>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23">
              <a:extLst>
                <a:ext uri="{FF2B5EF4-FFF2-40B4-BE49-F238E27FC236}">
                  <a16:creationId xmlns:a16="http://schemas.microsoft.com/office/drawing/2014/main" id="{D3EC04A2-F633-B78B-168B-547B1A50711A}"/>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24">
              <a:extLst>
                <a:ext uri="{FF2B5EF4-FFF2-40B4-BE49-F238E27FC236}">
                  <a16:creationId xmlns:a16="http://schemas.microsoft.com/office/drawing/2014/main" id="{86158274-E18F-E89A-8533-4A2E01AD633F}"/>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25">
              <a:extLst>
                <a:ext uri="{FF2B5EF4-FFF2-40B4-BE49-F238E27FC236}">
                  <a16:creationId xmlns:a16="http://schemas.microsoft.com/office/drawing/2014/main" id="{2B723EFA-BACA-50FA-F53E-D9FB13E609AD}"/>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26">
              <a:extLst>
                <a:ext uri="{FF2B5EF4-FFF2-40B4-BE49-F238E27FC236}">
                  <a16:creationId xmlns:a16="http://schemas.microsoft.com/office/drawing/2014/main" id="{F103689B-A0B3-00D4-7BBC-045C78DE8A1F}"/>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27">
              <a:extLst>
                <a:ext uri="{FF2B5EF4-FFF2-40B4-BE49-F238E27FC236}">
                  <a16:creationId xmlns:a16="http://schemas.microsoft.com/office/drawing/2014/main" id="{80FE8542-487F-92C9-992D-3A94DF0BC239}"/>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28">
              <a:extLst>
                <a:ext uri="{FF2B5EF4-FFF2-40B4-BE49-F238E27FC236}">
                  <a16:creationId xmlns:a16="http://schemas.microsoft.com/office/drawing/2014/main" id="{2AAE8F5D-FFEE-0185-4F91-73ED7A9B1ABF}"/>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29">
              <a:extLst>
                <a:ext uri="{FF2B5EF4-FFF2-40B4-BE49-F238E27FC236}">
                  <a16:creationId xmlns:a16="http://schemas.microsoft.com/office/drawing/2014/main" id="{98F962AE-76C6-3CE2-2A9C-D305AF29965E}"/>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30">
              <a:extLst>
                <a:ext uri="{FF2B5EF4-FFF2-40B4-BE49-F238E27FC236}">
                  <a16:creationId xmlns:a16="http://schemas.microsoft.com/office/drawing/2014/main" id="{377500ED-ABEE-A27E-D557-70D89F55CB09}"/>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31">
              <a:extLst>
                <a:ext uri="{FF2B5EF4-FFF2-40B4-BE49-F238E27FC236}">
                  <a16:creationId xmlns:a16="http://schemas.microsoft.com/office/drawing/2014/main" id="{5C20FE29-76CB-D69C-5F4C-CD19156E45BC}"/>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32">
              <a:extLst>
                <a:ext uri="{FF2B5EF4-FFF2-40B4-BE49-F238E27FC236}">
                  <a16:creationId xmlns:a16="http://schemas.microsoft.com/office/drawing/2014/main" id="{F17E47B8-C512-E26F-2CF2-E95F5A08D1E1}"/>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33">
              <a:extLst>
                <a:ext uri="{FF2B5EF4-FFF2-40B4-BE49-F238E27FC236}">
                  <a16:creationId xmlns:a16="http://schemas.microsoft.com/office/drawing/2014/main" id="{F88B217B-6DBF-4BC6-4B25-D804A68AF91A}"/>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34">
              <a:extLst>
                <a:ext uri="{FF2B5EF4-FFF2-40B4-BE49-F238E27FC236}">
                  <a16:creationId xmlns:a16="http://schemas.microsoft.com/office/drawing/2014/main" id="{86D64013-BACF-DC60-D709-61E8A67DE2C4}"/>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35">
              <a:extLst>
                <a:ext uri="{FF2B5EF4-FFF2-40B4-BE49-F238E27FC236}">
                  <a16:creationId xmlns:a16="http://schemas.microsoft.com/office/drawing/2014/main" id="{CDADFBF2-5873-8CCE-FC4F-D5949588ED12}"/>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36">
              <a:extLst>
                <a:ext uri="{FF2B5EF4-FFF2-40B4-BE49-F238E27FC236}">
                  <a16:creationId xmlns:a16="http://schemas.microsoft.com/office/drawing/2014/main" id="{950798FC-8107-9A03-2A69-16F8C45715D9}"/>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37">
              <a:extLst>
                <a:ext uri="{FF2B5EF4-FFF2-40B4-BE49-F238E27FC236}">
                  <a16:creationId xmlns:a16="http://schemas.microsoft.com/office/drawing/2014/main" id="{AD38E615-89C2-D2BE-611D-B15AC921AEE3}"/>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38">
              <a:extLst>
                <a:ext uri="{FF2B5EF4-FFF2-40B4-BE49-F238E27FC236}">
                  <a16:creationId xmlns:a16="http://schemas.microsoft.com/office/drawing/2014/main" id="{14002EC5-1A0E-FBD9-8903-0A3D84F90930}"/>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39">
              <a:extLst>
                <a:ext uri="{FF2B5EF4-FFF2-40B4-BE49-F238E27FC236}">
                  <a16:creationId xmlns:a16="http://schemas.microsoft.com/office/drawing/2014/main" id="{B2133E77-3565-52B3-6BD6-35D46F1BEBD2}"/>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40">
              <a:extLst>
                <a:ext uri="{FF2B5EF4-FFF2-40B4-BE49-F238E27FC236}">
                  <a16:creationId xmlns:a16="http://schemas.microsoft.com/office/drawing/2014/main" id="{59079A7A-6153-173B-957F-5C8990B40135}"/>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41">
              <a:extLst>
                <a:ext uri="{FF2B5EF4-FFF2-40B4-BE49-F238E27FC236}">
                  <a16:creationId xmlns:a16="http://schemas.microsoft.com/office/drawing/2014/main" id="{4D91F60A-B139-CE50-BCA3-6BFFBF0BB9DA}"/>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42">
              <a:extLst>
                <a:ext uri="{FF2B5EF4-FFF2-40B4-BE49-F238E27FC236}">
                  <a16:creationId xmlns:a16="http://schemas.microsoft.com/office/drawing/2014/main" id="{F388F2E4-17A9-30A1-163D-8E4F0089B1A8}"/>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43">
              <a:extLst>
                <a:ext uri="{FF2B5EF4-FFF2-40B4-BE49-F238E27FC236}">
                  <a16:creationId xmlns:a16="http://schemas.microsoft.com/office/drawing/2014/main" id="{A744648B-F3A9-4A81-0EEB-A41842273C20}"/>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44">
              <a:extLst>
                <a:ext uri="{FF2B5EF4-FFF2-40B4-BE49-F238E27FC236}">
                  <a16:creationId xmlns:a16="http://schemas.microsoft.com/office/drawing/2014/main" id="{D6342690-0A49-38F4-FB01-108FA590C85E}"/>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45">
              <a:extLst>
                <a:ext uri="{FF2B5EF4-FFF2-40B4-BE49-F238E27FC236}">
                  <a16:creationId xmlns:a16="http://schemas.microsoft.com/office/drawing/2014/main" id="{888C4BD4-81EB-F633-BC86-7F2EAC8A0E8E}"/>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46">
              <a:extLst>
                <a:ext uri="{FF2B5EF4-FFF2-40B4-BE49-F238E27FC236}">
                  <a16:creationId xmlns:a16="http://schemas.microsoft.com/office/drawing/2014/main" id="{58E9A58A-182D-FB8F-5060-CFE92B4F2B53}"/>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47">
              <a:extLst>
                <a:ext uri="{FF2B5EF4-FFF2-40B4-BE49-F238E27FC236}">
                  <a16:creationId xmlns:a16="http://schemas.microsoft.com/office/drawing/2014/main" id="{3CA192BD-13B0-BD38-EA91-DA09AF9CF308}"/>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48">
              <a:extLst>
                <a:ext uri="{FF2B5EF4-FFF2-40B4-BE49-F238E27FC236}">
                  <a16:creationId xmlns:a16="http://schemas.microsoft.com/office/drawing/2014/main" id="{9D965FE8-1CE9-17CC-063A-49B16A0E6E4B}"/>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49">
              <a:extLst>
                <a:ext uri="{FF2B5EF4-FFF2-40B4-BE49-F238E27FC236}">
                  <a16:creationId xmlns:a16="http://schemas.microsoft.com/office/drawing/2014/main" id="{2103FC01-D77A-9682-7157-4BC4FDE186FC}"/>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50">
              <a:extLst>
                <a:ext uri="{FF2B5EF4-FFF2-40B4-BE49-F238E27FC236}">
                  <a16:creationId xmlns:a16="http://schemas.microsoft.com/office/drawing/2014/main" id="{8978F5C6-FBDC-4F79-C22B-F46C96D4DF70}"/>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51">
              <a:extLst>
                <a:ext uri="{FF2B5EF4-FFF2-40B4-BE49-F238E27FC236}">
                  <a16:creationId xmlns:a16="http://schemas.microsoft.com/office/drawing/2014/main" id="{553DE563-4B62-CA5C-6343-49B0A3EB7EBA}"/>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52">
              <a:extLst>
                <a:ext uri="{FF2B5EF4-FFF2-40B4-BE49-F238E27FC236}">
                  <a16:creationId xmlns:a16="http://schemas.microsoft.com/office/drawing/2014/main" id="{9C7375A5-3F03-7BBE-A745-5A48FE42DF53}"/>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53">
              <a:extLst>
                <a:ext uri="{FF2B5EF4-FFF2-40B4-BE49-F238E27FC236}">
                  <a16:creationId xmlns:a16="http://schemas.microsoft.com/office/drawing/2014/main" id="{DBCCCD22-689C-287A-DCC5-C0D9FDDF5E47}"/>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54">
              <a:extLst>
                <a:ext uri="{FF2B5EF4-FFF2-40B4-BE49-F238E27FC236}">
                  <a16:creationId xmlns:a16="http://schemas.microsoft.com/office/drawing/2014/main" id="{B363FB3F-6534-DAFB-C3D4-829C19E63119}"/>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55">
              <a:extLst>
                <a:ext uri="{FF2B5EF4-FFF2-40B4-BE49-F238E27FC236}">
                  <a16:creationId xmlns:a16="http://schemas.microsoft.com/office/drawing/2014/main" id="{C8FB0F46-B711-F127-8404-92E00138DA22}"/>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56">
              <a:extLst>
                <a:ext uri="{FF2B5EF4-FFF2-40B4-BE49-F238E27FC236}">
                  <a16:creationId xmlns:a16="http://schemas.microsoft.com/office/drawing/2014/main" id="{8C9F031D-E62A-C17A-916C-45173197D378}"/>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57">
              <a:extLst>
                <a:ext uri="{FF2B5EF4-FFF2-40B4-BE49-F238E27FC236}">
                  <a16:creationId xmlns:a16="http://schemas.microsoft.com/office/drawing/2014/main" id="{178471B5-0A9F-21E5-ED22-8BEFFF004AFF}"/>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58">
              <a:extLst>
                <a:ext uri="{FF2B5EF4-FFF2-40B4-BE49-F238E27FC236}">
                  <a16:creationId xmlns:a16="http://schemas.microsoft.com/office/drawing/2014/main" id="{FF5F60A5-6B65-065C-BA25-954A2DE94E09}"/>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59">
              <a:extLst>
                <a:ext uri="{FF2B5EF4-FFF2-40B4-BE49-F238E27FC236}">
                  <a16:creationId xmlns:a16="http://schemas.microsoft.com/office/drawing/2014/main" id="{BBE8B787-B95C-420C-F85D-0CAA11D52ADE}"/>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60">
              <a:extLst>
                <a:ext uri="{FF2B5EF4-FFF2-40B4-BE49-F238E27FC236}">
                  <a16:creationId xmlns:a16="http://schemas.microsoft.com/office/drawing/2014/main" id="{717AF049-6D73-7A44-41E1-70B7280500FC}"/>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61">
              <a:extLst>
                <a:ext uri="{FF2B5EF4-FFF2-40B4-BE49-F238E27FC236}">
                  <a16:creationId xmlns:a16="http://schemas.microsoft.com/office/drawing/2014/main" id="{1E288D5D-DDE3-BD17-D4F2-893C287FEFED}"/>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62">
              <a:extLst>
                <a:ext uri="{FF2B5EF4-FFF2-40B4-BE49-F238E27FC236}">
                  <a16:creationId xmlns:a16="http://schemas.microsoft.com/office/drawing/2014/main" id="{08DB1089-0491-00A5-096C-5BCDC7E88243}"/>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63">
              <a:extLst>
                <a:ext uri="{FF2B5EF4-FFF2-40B4-BE49-F238E27FC236}">
                  <a16:creationId xmlns:a16="http://schemas.microsoft.com/office/drawing/2014/main" id="{0A5184A8-658F-601D-A702-A91AC84DD3CA}"/>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64">
              <a:extLst>
                <a:ext uri="{FF2B5EF4-FFF2-40B4-BE49-F238E27FC236}">
                  <a16:creationId xmlns:a16="http://schemas.microsoft.com/office/drawing/2014/main" id="{E1F2D7B5-4495-516D-1786-CBC03298EEE8}"/>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65">
              <a:extLst>
                <a:ext uri="{FF2B5EF4-FFF2-40B4-BE49-F238E27FC236}">
                  <a16:creationId xmlns:a16="http://schemas.microsoft.com/office/drawing/2014/main" id="{B7EFBC43-B9B1-C2B1-4E1C-9BF2908D4691}"/>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66">
              <a:extLst>
                <a:ext uri="{FF2B5EF4-FFF2-40B4-BE49-F238E27FC236}">
                  <a16:creationId xmlns:a16="http://schemas.microsoft.com/office/drawing/2014/main" id="{0DA17A3A-F271-A88D-F1A5-3F708F910C88}"/>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67">
              <a:extLst>
                <a:ext uri="{FF2B5EF4-FFF2-40B4-BE49-F238E27FC236}">
                  <a16:creationId xmlns:a16="http://schemas.microsoft.com/office/drawing/2014/main" id="{9B7F3E43-E7BD-5772-A5AB-3B6C38802A6C}"/>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68">
              <a:extLst>
                <a:ext uri="{FF2B5EF4-FFF2-40B4-BE49-F238E27FC236}">
                  <a16:creationId xmlns:a16="http://schemas.microsoft.com/office/drawing/2014/main" id="{928B8FEC-06BE-DBD7-77A6-41E3E6E7923E}"/>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69">
              <a:extLst>
                <a:ext uri="{FF2B5EF4-FFF2-40B4-BE49-F238E27FC236}">
                  <a16:creationId xmlns:a16="http://schemas.microsoft.com/office/drawing/2014/main" id="{0D285F65-FB2C-5645-2164-7636BC8358BF}"/>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70">
              <a:extLst>
                <a:ext uri="{FF2B5EF4-FFF2-40B4-BE49-F238E27FC236}">
                  <a16:creationId xmlns:a16="http://schemas.microsoft.com/office/drawing/2014/main" id="{1577658A-2E7E-FBED-E393-8450888A399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71">
              <a:extLst>
                <a:ext uri="{FF2B5EF4-FFF2-40B4-BE49-F238E27FC236}">
                  <a16:creationId xmlns:a16="http://schemas.microsoft.com/office/drawing/2014/main" id="{36E0884C-1383-313E-FDB1-1C5F2CDEAA7A}"/>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72">
              <a:extLst>
                <a:ext uri="{FF2B5EF4-FFF2-40B4-BE49-F238E27FC236}">
                  <a16:creationId xmlns:a16="http://schemas.microsoft.com/office/drawing/2014/main" id="{DEBAB14D-3377-4371-CCA6-7E92ABE75454}"/>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73">
              <a:extLst>
                <a:ext uri="{FF2B5EF4-FFF2-40B4-BE49-F238E27FC236}">
                  <a16:creationId xmlns:a16="http://schemas.microsoft.com/office/drawing/2014/main" id="{1BCAD5A4-70A5-5B30-FBD1-9F024E5B117B}"/>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74">
              <a:extLst>
                <a:ext uri="{FF2B5EF4-FFF2-40B4-BE49-F238E27FC236}">
                  <a16:creationId xmlns:a16="http://schemas.microsoft.com/office/drawing/2014/main" id="{60C3E9D2-2FF0-632B-5C36-382911048F84}"/>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75">
              <a:extLst>
                <a:ext uri="{FF2B5EF4-FFF2-40B4-BE49-F238E27FC236}">
                  <a16:creationId xmlns:a16="http://schemas.microsoft.com/office/drawing/2014/main" id="{98500267-AF70-A3A7-F257-C1B9433DD938}"/>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76">
              <a:extLst>
                <a:ext uri="{FF2B5EF4-FFF2-40B4-BE49-F238E27FC236}">
                  <a16:creationId xmlns:a16="http://schemas.microsoft.com/office/drawing/2014/main" id="{B06508CA-CBB0-7FCD-4355-108707E901C6}"/>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77">
              <a:extLst>
                <a:ext uri="{FF2B5EF4-FFF2-40B4-BE49-F238E27FC236}">
                  <a16:creationId xmlns:a16="http://schemas.microsoft.com/office/drawing/2014/main" id="{014A2337-23F3-2B09-C997-D008F798DBC3}"/>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78">
              <a:extLst>
                <a:ext uri="{FF2B5EF4-FFF2-40B4-BE49-F238E27FC236}">
                  <a16:creationId xmlns:a16="http://schemas.microsoft.com/office/drawing/2014/main" id="{3DE42874-E695-E58C-BC32-0C924535D9FB}"/>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79">
              <a:extLst>
                <a:ext uri="{FF2B5EF4-FFF2-40B4-BE49-F238E27FC236}">
                  <a16:creationId xmlns:a16="http://schemas.microsoft.com/office/drawing/2014/main" id="{4FEA314A-9AF6-F2B2-C2A2-B97FC7D43196}"/>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80">
              <a:extLst>
                <a:ext uri="{FF2B5EF4-FFF2-40B4-BE49-F238E27FC236}">
                  <a16:creationId xmlns:a16="http://schemas.microsoft.com/office/drawing/2014/main" id="{231B2205-036C-6F18-764B-239DA2A13CE2}"/>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81">
              <a:extLst>
                <a:ext uri="{FF2B5EF4-FFF2-40B4-BE49-F238E27FC236}">
                  <a16:creationId xmlns:a16="http://schemas.microsoft.com/office/drawing/2014/main" id="{5AB26C33-258B-2F13-9E76-0018E527C06B}"/>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82">
              <a:extLst>
                <a:ext uri="{FF2B5EF4-FFF2-40B4-BE49-F238E27FC236}">
                  <a16:creationId xmlns:a16="http://schemas.microsoft.com/office/drawing/2014/main" id="{6C8A1366-B40F-E8BC-8E80-C9AEFC2A8B5F}"/>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83">
              <a:extLst>
                <a:ext uri="{FF2B5EF4-FFF2-40B4-BE49-F238E27FC236}">
                  <a16:creationId xmlns:a16="http://schemas.microsoft.com/office/drawing/2014/main" id="{46C60929-6DB4-2FF0-1A8C-3B10E0731EB3}"/>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84">
              <a:extLst>
                <a:ext uri="{FF2B5EF4-FFF2-40B4-BE49-F238E27FC236}">
                  <a16:creationId xmlns:a16="http://schemas.microsoft.com/office/drawing/2014/main" id="{CF75A026-C717-1B37-6F8E-FAEA45845E60}"/>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85">
              <a:extLst>
                <a:ext uri="{FF2B5EF4-FFF2-40B4-BE49-F238E27FC236}">
                  <a16:creationId xmlns:a16="http://schemas.microsoft.com/office/drawing/2014/main" id="{24EA55A7-EC10-0260-2FDE-4C545BEB4C76}"/>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86">
              <a:extLst>
                <a:ext uri="{FF2B5EF4-FFF2-40B4-BE49-F238E27FC236}">
                  <a16:creationId xmlns:a16="http://schemas.microsoft.com/office/drawing/2014/main" id="{5EE0B398-B2A2-3A29-E103-90A83B1A172E}"/>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87">
              <a:extLst>
                <a:ext uri="{FF2B5EF4-FFF2-40B4-BE49-F238E27FC236}">
                  <a16:creationId xmlns:a16="http://schemas.microsoft.com/office/drawing/2014/main" id="{D1382398-4565-AAEF-877C-12F0FF22731F}"/>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88">
              <a:extLst>
                <a:ext uri="{FF2B5EF4-FFF2-40B4-BE49-F238E27FC236}">
                  <a16:creationId xmlns:a16="http://schemas.microsoft.com/office/drawing/2014/main" id="{3F91C860-FF78-0B36-E874-37CA803FB764}"/>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89">
              <a:extLst>
                <a:ext uri="{FF2B5EF4-FFF2-40B4-BE49-F238E27FC236}">
                  <a16:creationId xmlns:a16="http://schemas.microsoft.com/office/drawing/2014/main" id="{27E97394-A3CC-8ECB-B009-8D6F92875377}"/>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90">
              <a:extLst>
                <a:ext uri="{FF2B5EF4-FFF2-40B4-BE49-F238E27FC236}">
                  <a16:creationId xmlns:a16="http://schemas.microsoft.com/office/drawing/2014/main" id="{456D2574-22C7-748B-4F09-28DEF102EEB1}"/>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91">
              <a:extLst>
                <a:ext uri="{FF2B5EF4-FFF2-40B4-BE49-F238E27FC236}">
                  <a16:creationId xmlns:a16="http://schemas.microsoft.com/office/drawing/2014/main" id="{E5915ADC-3D12-9DD0-F550-503B72B5A22E}"/>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92">
              <a:extLst>
                <a:ext uri="{FF2B5EF4-FFF2-40B4-BE49-F238E27FC236}">
                  <a16:creationId xmlns:a16="http://schemas.microsoft.com/office/drawing/2014/main" id="{43A93F2D-E17C-A7CB-2C70-A7D1D9E4B168}"/>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93">
              <a:extLst>
                <a:ext uri="{FF2B5EF4-FFF2-40B4-BE49-F238E27FC236}">
                  <a16:creationId xmlns:a16="http://schemas.microsoft.com/office/drawing/2014/main" id="{55EBE02F-024F-2B35-8711-38A25177E8AC}"/>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94">
              <a:extLst>
                <a:ext uri="{FF2B5EF4-FFF2-40B4-BE49-F238E27FC236}">
                  <a16:creationId xmlns:a16="http://schemas.microsoft.com/office/drawing/2014/main" id="{A7B3F285-CD97-E5E6-411D-32CA991BC3D8}"/>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95">
              <a:extLst>
                <a:ext uri="{FF2B5EF4-FFF2-40B4-BE49-F238E27FC236}">
                  <a16:creationId xmlns:a16="http://schemas.microsoft.com/office/drawing/2014/main" id="{137E3625-2D7C-039C-2FDB-8F022CF554BE}"/>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96">
              <a:extLst>
                <a:ext uri="{FF2B5EF4-FFF2-40B4-BE49-F238E27FC236}">
                  <a16:creationId xmlns:a16="http://schemas.microsoft.com/office/drawing/2014/main" id="{A7494C18-91AE-D08A-2096-2D85EA223085}"/>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97">
              <a:extLst>
                <a:ext uri="{FF2B5EF4-FFF2-40B4-BE49-F238E27FC236}">
                  <a16:creationId xmlns:a16="http://schemas.microsoft.com/office/drawing/2014/main" id="{C78DE974-6B06-2319-9E67-C67E23E20262}"/>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98">
              <a:extLst>
                <a:ext uri="{FF2B5EF4-FFF2-40B4-BE49-F238E27FC236}">
                  <a16:creationId xmlns:a16="http://schemas.microsoft.com/office/drawing/2014/main" id="{ADCF30ED-9C69-288C-EA73-8B762D184A0E}"/>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99">
              <a:extLst>
                <a:ext uri="{FF2B5EF4-FFF2-40B4-BE49-F238E27FC236}">
                  <a16:creationId xmlns:a16="http://schemas.microsoft.com/office/drawing/2014/main" id="{94A4670F-3F7A-9257-CE65-D161C354B8DD}"/>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200">
              <a:extLst>
                <a:ext uri="{FF2B5EF4-FFF2-40B4-BE49-F238E27FC236}">
                  <a16:creationId xmlns:a16="http://schemas.microsoft.com/office/drawing/2014/main" id="{EDE15D2E-95BA-AF1F-F2AE-6F7C235E8C31}"/>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201">
              <a:extLst>
                <a:ext uri="{FF2B5EF4-FFF2-40B4-BE49-F238E27FC236}">
                  <a16:creationId xmlns:a16="http://schemas.microsoft.com/office/drawing/2014/main" id="{FE1D7897-E549-C752-6367-E84DDA744E48}"/>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202">
              <a:extLst>
                <a:ext uri="{FF2B5EF4-FFF2-40B4-BE49-F238E27FC236}">
                  <a16:creationId xmlns:a16="http://schemas.microsoft.com/office/drawing/2014/main" id="{D573D4C6-C3BA-CDF6-1E35-47843682149B}"/>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203">
              <a:extLst>
                <a:ext uri="{FF2B5EF4-FFF2-40B4-BE49-F238E27FC236}">
                  <a16:creationId xmlns:a16="http://schemas.microsoft.com/office/drawing/2014/main" id="{8142085D-9A16-4DF7-1DFA-6A9FCACED386}"/>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204">
              <a:extLst>
                <a:ext uri="{FF2B5EF4-FFF2-40B4-BE49-F238E27FC236}">
                  <a16:creationId xmlns:a16="http://schemas.microsoft.com/office/drawing/2014/main" id="{1ADF0FB6-7F4C-16A4-1010-AE989654AF21}"/>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205">
              <a:extLst>
                <a:ext uri="{FF2B5EF4-FFF2-40B4-BE49-F238E27FC236}">
                  <a16:creationId xmlns:a16="http://schemas.microsoft.com/office/drawing/2014/main" id="{0253B678-DE74-2DD7-5284-C5F597863FA7}"/>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206">
              <a:extLst>
                <a:ext uri="{FF2B5EF4-FFF2-40B4-BE49-F238E27FC236}">
                  <a16:creationId xmlns:a16="http://schemas.microsoft.com/office/drawing/2014/main" id="{C47D8A4C-6862-EBBD-2439-4092F048F780}"/>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207">
              <a:extLst>
                <a:ext uri="{FF2B5EF4-FFF2-40B4-BE49-F238E27FC236}">
                  <a16:creationId xmlns:a16="http://schemas.microsoft.com/office/drawing/2014/main" id="{185BE101-83A9-7E59-FFD8-1C58A91892F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208">
              <a:extLst>
                <a:ext uri="{FF2B5EF4-FFF2-40B4-BE49-F238E27FC236}">
                  <a16:creationId xmlns:a16="http://schemas.microsoft.com/office/drawing/2014/main" id="{E47E87A9-88EF-D875-9E76-1BD57833CB4E}"/>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209">
              <a:extLst>
                <a:ext uri="{FF2B5EF4-FFF2-40B4-BE49-F238E27FC236}">
                  <a16:creationId xmlns:a16="http://schemas.microsoft.com/office/drawing/2014/main" id="{0DCA4E26-B42C-BB0D-1276-906F42484063}"/>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210">
              <a:extLst>
                <a:ext uri="{FF2B5EF4-FFF2-40B4-BE49-F238E27FC236}">
                  <a16:creationId xmlns:a16="http://schemas.microsoft.com/office/drawing/2014/main" id="{E5830AB0-B360-F837-5FE0-4E16621E43E1}"/>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211">
              <a:extLst>
                <a:ext uri="{FF2B5EF4-FFF2-40B4-BE49-F238E27FC236}">
                  <a16:creationId xmlns:a16="http://schemas.microsoft.com/office/drawing/2014/main" id="{300C255E-CCAD-1C18-83E0-1E236D3B7195}"/>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12">
              <a:extLst>
                <a:ext uri="{FF2B5EF4-FFF2-40B4-BE49-F238E27FC236}">
                  <a16:creationId xmlns:a16="http://schemas.microsoft.com/office/drawing/2014/main" id="{20B9C826-7C80-6A7C-7EC0-B46172058169}"/>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13">
              <a:extLst>
                <a:ext uri="{FF2B5EF4-FFF2-40B4-BE49-F238E27FC236}">
                  <a16:creationId xmlns:a16="http://schemas.microsoft.com/office/drawing/2014/main" id="{1D12DB8B-AE1D-6121-D109-A82CFF19F7A4}"/>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14">
              <a:extLst>
                <a:ext uri="{FF2B5EF4-FFF2-40B4-BE49-F238E27FC236}">
                  <a16:creationId xmlns:a16="http://schemas.microsoft.com/office/drawing/2014/main" id="{3E5A9986-C652-6C52-1CA0-29AEC2B0BB0B}"/>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15">
              <a:extLst>
                <a:ext uri="{FF2B5EF4-FFF2-40B4-BE49-F238E27FC236}">
                  <a16:creationId xmlns:a16="http://schemas.microsoft.com/office/drawing/2014/main" id="{AE004C35-B973-8454-1111-CCEDC3C626A4}"/>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16">
              <a:extLst>
                <a:ext uri="{FF2B5EF4-FFF2-40B4-BE49-F238E27FC236}">
                  <a16:creationId xmlns:a16="http://schemas.microsoft.com/office/drawing/2014/main" id="{613AB219-EEE9-6476-5DA1-56DEA3932FA4}"/>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17">
              <a:extLst>
                <a:ext uri="{FF2B5EF4-FFF2-40B4-BE49-F238E27FC236}">
                  <a16:creationId xmlns:a16="http://schemas.microsoft.com/office/drawing/2014/main" id="{F54E8246-FE6B-CE52-2EC1-BAAC5235C246}"/>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18">
              <a:extLst>
                <a:ext uri="{FF2B5EF4-FFF2-40B4-BE49-F238E27FC236}">
                  <a16:creationId xmlns:a16="http://schemas.microsoft.com/office/drawing/2014/main" id="{DF209C35-BC51-5237-03E9-A8AB72AD2F90}"/>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19">
              <a:extLst>
                <a:ext uri="{FF2B5EF4-FFF2-40B4-BE49-F238E27FC236}">
                  <a16:creationId xmlns:a16="http://schemas.microsoft.com/office/drawing/2014/main" id="{B5F40DDC-42F3-5F94-ABE1-C90C6E4516E1}"/>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20">
              <a:extLst>
                <a:ext uri="{FF2B5EF4-FFF2-40B4-BE49-F238E27FC236}">
                  <a16:creationId xmlns:a16="http://schemas.microsoft.com/office/drawing/2014/main" id="{814CDE0F-790F-9DEC-1321-4D267E719DDB}"/>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21">
              <a:extLst>
                <a:ext uri="{FF2B5EF4-FFF2-40B4-BE49-F238E27FC236}">
                  <a16:creationId xmlns:a16="http://schemas.microsoft.com/office/drawing/2014/main" id="{4CEEE514-6465-6C46-57D5-016D48CFA9E7}"/>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22">
              <a:extLst>
                <a:ext uri="{FF2B5EF4-FFF2-40B4-BE49-F238E27FC236}">
                  <a16:creationId xmlns:a16="http://schemas.microsoft.com/office/drawing/2014/main" id="{F75F70E5-E1B1-6471-AE26-A19B5069A192}"/>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23">
              <a:extLst>
                <a:ext uri="{FF2B5EF4-FFF2-40B4-BE49-F238E27FC236}">
                  <a16:creationId xmlns:a16="http://schemas.microsoft.com/office/drawing/2014/main" id="{5766CCE0-B9BF-27C0-3C10-D85B3357C923}"/>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24">
              <a:extLst>
                <a:ext uri="{FF2B5EF4-FFF2-40B4-BE49-F238E27FC236}">
                  <a16:creationId xmlns:a16="http://schemas.microsoft.com/office/drawing/2014/main" id="{44AF6865-E258-7168-6F7B-14980A3AF98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25">
              <a:extLst>
                <a:ext uri="{FF2B5EF4-FFF2-40B4-BE49-F238E27FC236}">
                  <a16:creationId xmlns:a16="http://schemas.microsoft.com/office/drawing/2014/main" id="{78418FCF-8E92-FBE7-25FC-F80DDDEFBF12}"/>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26">
              <a:extLst>
                <a:ext uri="{FF2B5EF4-FFF2-40B4-BE49-F238E27FC236}">
                  <a16:creationId xmlns:a16="http://schemas.microsoft.com/office/drawing/2014/main" id="{1C0F29B1-839F-F161-BA3F-C380A927FD97}"/>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27">
              <a:extLst>
                <a:ext uri="{FF2B5EF4-FFF2-40B4-BE49-F238E27FC236}">
                  <a16:creationId xmlns:a16="http://schemas.microsoft.com/office/drawing/2014/main" id="{7F7A8291-DE34-FE3D-8238-E78E1B701E5D}"/>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28">
              <a:extLst>
                <a:ext uri="{FF2B5EF4-FFF2-40B4-BE49-F238E27FC236}">
                  <a16:creationId xmlns:a16="http://schemas.microsoft.com/office/drawing/2014/main" id="{3AD34E19-2DB9-BCF7-983B-E0EF30329F86}"/>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29">
              <a:extLst>
                <a:ext uri="{FF2B5EF4-FFF2-40B4-BE49-F238E27FC236}">
                  <a16:creationId xmlns:a16="http://schemas.microsoft.com/office/drawing/2014/main" id="{E8919ED9-4BEC-BDBB-6DF9-A1AE662243C4}"/>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30">
              <a:extLst>
                <a:ext uri="{FF2B5EF4-FFF2-40B4-BE49-F238E27FC236}">
                  <a16:creationId xmlns:a16="http://schemas.microsoft.com/office/drawing/2014/main" id="{37B5ED56-7A0B-BD3F-5F6B-23DE0F427CBB}"/>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31">
              <a:extLst>
                <a:ext uri="{FF2B5EF4-FFF2-40B4-BE49-F238E27FC236}">
                  <a16:creationId xmlns:a16="http://schemas.microsoft.com/office/drawing/2014/main" id="{6DA897C5-25AD-5F30-4906-491F8283C6AE}"/>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32">
              <a:extLst>
                <a:ext uri="{FF2B5EF4-FFF2-40B4-BE49-F238E27FC236}">
                  <a16:creationId xmlns:a16="http://schemas.microsoft.com/office/drawing/2014/main" id="{C4A91EF8-6A88-EF9E-A616-EEC9B52FE0A2}"/>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33">
              <a:extLst>
                <a:ext uri="{FF2B5EF4-FFF2-40B4-BE49-F238E27FC236}">
                  <a16:creationId xmlns:a16="http://schemas.microsoft.com/office/drawing/2014/main" id="{E97FA76F-D33B-9B7C-5355-16FA9D5AFD0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34">
              <a:extLst>
                <a:ext uri="{FF2B5EF4-FFF2-40B4-BE49-F238E27FC236}">
                  <a16:creationId xmlns:a16="http://schemas.microsoft.com/office/drawing/2014/main" id="{39D11E22-4E55-2255-AA77-E2AA58C77D87}"/>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35">
              <a:extLst>
                <a:ext uri="{FF2B5EF4-FFF2-40B4-BE49-F238E27FC236}">
                  <a16:creationId xmlns:a16="http://schemas.microsoft.com/office/drawing/2014/main" id="{0678EC16-3099-D25E-5DD1-ACD625230928}"/>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36">
              <a:extLst>
                <a:ext uri="{FF2B5EF4-FFF2-40B4-BE49-F238E27FC236}">
                  <a16:creationId xmlns:a16="http://schemas.microsoft.com/office/drawing/2014/main" id="{C0D57663-E2CA-71C4-A5E5-8D28B4C8296D}"/>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37">
              <a:extLst>
                <a:ext uri="{FF2B5EF4-FFF2-40B4-BE49-F238E27FC236}">
                  <a16:creationId xmlns:a16="http://schemas.microsoft.com/office/drawing/2014/main" id="{363222DB-F649-E108-386B-84E5967E6049}"/>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38">
              <a:extLst>
                <a:ext uri="{FF2B5EF4-FFF2-40B4-BE49-F238E27FC236}">
                  <a16:creationId xmlns:a16="http://schemas.microsoft.com/office/drawing/2014/main" id="{E6475453-917B-8A2F-A7ED-8A1C842F0225}"/>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39">
              <a:extLst>
                <a:ext uri="{FF2B5EF4-FFF2-40B4-BE49-F238E27FC236}">
                  <a16:creationId xmlns:a16="http://schemas.microsoft.com/office/drawing/2014/main" id="{DD36AFF5-34E4-71C5-73E1-45AFD2DC38FF}"/>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40">
              <a:extLst>
                <a:ext uri="{FF2B5EF4-FFF2-40B4-BE49-F238E27FC236}">
                  <a16:creationId xmlns:a16="http://schemas.microsoft.com/office/drawing/2014/main" id="{2265D392-A0FC-E300-51B8-C82D4C724685}"/>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41">
              <a:extLst>
                <a:ext uri="{FF2B5EF4-FFF2-40B4-BE49-F238E27FC236}">
                  <a16:creationId xmlns:a16="http://schemas.microsoft.com/office/drawing/2014/main" id="{D120A539-C9D7-7A37-34B8-091C4CFF9431}"/>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42">
              <a:extLst>
                <a:ext uri="{FF2B5EF4-FFF2-40B4-BE49-F238E27FC236}">
                  <a16:creationId xmlns:a16="http://schemas.microsoft.com/office/drawing/2014/main" id="{831E7D19-F19A-CC2B-3180-1DBF923B0C44}"/>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43">
              <a:extLst>
                <a:ext uri="{FF2B5EF4-FFF2-40B4-BE49-F238E27FC236}">
                  <a16:creationId xmlns:a16="http://schemas.microsoft.com/office/drawing/2014/main" id="{B98C67EA-89D9-F64D-4FB8-B748785A6594}"/>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44">
              <a:extLst>
                <a:ext uri="{FF2B5EF4-FFF2-40B4-BE49-F238E27FC236}">
                  <a16:creationId xmlns:a16="http://schemas.microsoft.com/office/drawing/2014/main" id="{4661E2C9-0CE3-06C3-DCB6-674361BCA9FD}"/>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45">
              <a:extLst>
                <a:ext uri="{FF2B5EF4-FFF2-40B4-BE49-F238E27FC236}">
                  <a16:creationId xmlns:a16="http://schemas.microsoft.com/office/drawing/2014/main" id="{D50B059F-B27A-55ED-121D-FD86CD4FE571}"/>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46">
              <a:extLst>
                <a:ext uri="{FF2B5EF4-FFF2-40B4-BE49-F238E27FC236}">
                  <a16:creationId xmlns:a16="http://schemas.microsoft.com/office/drawing/2014/main" id="{771B5FFF-B3F9-1B00-FEE8-7458839F92FE}"/>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47">
              <a:extLst>
                <a:ext uri="{FF2B5EF4-FFF2-40B4-BE49-F238E27FC236}">
                  <a16:creationId xmlns:a16="http://schemas.microsoft.com/office/drawing/2014/main" id="{9A259788-CAB3-42FE-048E-EAB2CC4196B3}"/>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C3206F8-F7B8-4E10-AEE4-00D5837AD8BD}"/>
              </a:ext>
            </a:extLst>
          </p:cNvPr>
          <p:cNvSpPr>
            <a:spLocks noGrp="1"/>
          </p:cNvSpPr>
          <p:nvPr>
            <p:ph type="title"/>
          </p:nvPr>
        </p:nvSpPr>
        <p:spPr>
          <a:xfrm>
            <a:off x="531966" y="76200"/>
            <a:ext cx="11303660" cy="724754"/>
          </a:xfrm>
        </p:spPr>
        <p:txBody>
          <a:bodyPr anchor="t">
            <a:normAutofit fontScale="90000"/>
          </a:bodyPr>
          <a:lstStyle/>
          <a:p>
            <a:pPr algn="ctr"/>
            <a:r>
              <a:rPr lang="en-US" sz="5400" b="1" dirty="0">
                <a:cs typeface="Calibri"/>
              </a:rPr>
              <a:t>GW-NDST  Summary</a:t>
            </a:r>
            <a:endParaRPr lang="en-US" sz="5400" b="1" dirty="0"/>
          </a:p>
        </p:txBody>
      </p:sp>
      <p:sp>
        <p:nvSpPr>
          <p:cNvPr id="3" name="Text Placeholder 2">
            <a:extLst>
              <a:ext uri="{FF2B5EF4-FFF2-40B4-BE49-F238E27FC236}">
                <a16:creationId xmlns:a16="http://schemas.microsoft.com/office/drawing/2014/main" id="{B37F56C6-C3C8-4E9C-AE27-04938821D667}"/>
              </a:ext>
            </a:extLst>
          </p:cNvPr>
          <p:cNvSpPr>
            <a:spLocks noGrp="1"/>
          </p:cNvSpPr>
          <p:nvPr>
            <p:ph type="body" sz="quarter" idx="10"/>
          </p:nvPr>
        </p:nvSpPr>
        <p:spPr>
          <a:xfrm>
            <a:off x="1615440" y="1266708"/>
            <a:ext cx="6695440" cy="4068967"/>
          </a:xfrm>
        </p:spPr>
        <p:txBody>
          <a:bodyPr anchor="t">
            <a:normAutofit fontScale="92500"/>
          </a:bodyPr>
          <a:lstStyle/>
          <a:p>
            <a:pPr>
              <a:buClr>
                <a:schemeClr val="accent1"/>
              </a:buClr>
            </a:pPr>
            <a:r>
              <a:rPr lang="en-US" sz="3000" dirty="0">
                <a:cs typeface="Calibri"/>
              </a:rPr>
              <a:t>Groundwater lag time</a:t>
            </a:r>
          </a:p>
          <a:p>
            <a:pPr lvl="1">
              <a:buClr>
                <a:schemeClr val="accent1"/>
              </a:buClr>
            </a:pPr>
            <a:r>
              <a:rPr lang="en-US" sz="2600" dirty="0">
                <a:cs typeface="Calibri"/>
              </a:rPr>
              <a:t>Both legacy and future practices matter</a:t>
            </a:r>
          </a:p>
          <a:p>
            <a:pPr lvl="1">
              <a:buClr>
                <a:schemeClr val="accent1"/>
              </a:buClr>
            </a:pPr>
            <a:r>
              <a:rPr lang="en-US" sz="2600" dirty="0">
                <a:cs typeface="Calibri"/>
              </a:rPr>
              <a:t>Expect delayed responses</a:t>
            </a:r>
          </a:p>
          <a:p>
            <a:pPr>
              <a:buClr>
                <a:schemeClr val="accent1"/>
              </a:buClr>
            </a:pPr>
            <a:r>
              <a:rPr lang="en-US" sz="3000" dirty="0">
                <a:cs typeface="Calibri"/>
              </a:rPr>
              <a:t>Ongoing work</a:t>
            </a:r>
          </a:p>
          <a:p>
            <a:pPr lvl="1">
              <a:buClr>
                <a:schemeClr val="accent1"/>
              </a:buClr>
            </a:pPr>
            <a:r>
              <a:rPr lang="en-US" sz="2600" dirty="0">
                <a:cs typeface="Calibri"/>
              </a:rPr>
              <a:t>Publish MODFLOW/MODPATH integration</a:t>
            </a:r>
            <a:endParaRPr lang="en-US" sz="2200" dirty="0">
              <a:cs typeface="Calibri"/>
            </a:endParaRPr>
          </a:p>
          <a:p>
            <a:pPr lvl="1">
              <a:buClr>
                <a:schemeClr val="accent1"/>
              </a:buClr>
            </a:pPr>
            <a:r>
              <a:rPr lang="en-US" sz="2600" dirty="0">
                <a:cs typeface="Calibri"/>
              </a:rPr>
              <a:t>Enhanced GUI (“more web like”)</a:t>
            </a:r>
          </a:p>
          <a:p>
            <a:pPr lvl="1">
              <a:buClr>
                <a:schemeClr val="accent1"/>
              </a:buClr>
            </a:pPr>
            <a:r>
              <a:rPr lang="en-US" sz="2600" dirty="0">
                <a:cs typeface="Calibri"/>
              </a:rPr>
              <a:t>Easier installation</a:t>
            </a:r>
          </a:p>
          <a:p>
            <a:pPr lvl="1">
              <a:buClr>
                <a:schemeClr val="accent1"/>
              </a:buClr>
            </a:pPr>
            <a:r>
              <a:rPr lang="en-US" sz="2600" dirty="0">
                <a:cs typeface="Calibri"/>
              </a:rPr>
              <a:t>Expand coverage (more MODFLOW models)</a:t>
            </a:r>
          </a:p>
          <a:p>
            <a:pPr lvl="2">
              <a:buClr>
                <a:schemeClr val="accent1"/>
              </a:buClr>
            </a:pPr>
            <a:r>
              <a:rPr lang="en-US" sz="2200" dirty="0">
                <a:cs typeface="Calibri"/>
              </a:rPr>
              <a:t>Expanding into Illinois River Basin (MODFLOW 6)</a:t>
            </a:r>
          </a:p>
          <a:p>
            <a:pPr lvl="2">
              <a:buClr>
                <a:schemeClr val="accent1"/>
              </a:buClr>
            </a:pPr>
            <a:r>
              <a:rPr lang="en-US" sz="2200" dirty="0">
                <a:cs typeface="Calibri"/>
              </a:rPr>
              <a:t>Where else?</a:t>
            </a:r>
          </a:p>
          <a:p>
            <a:pPr lvl="1">
              <a:buClr>
                <a:schemeClr val="tx1"/>
              </a:buClr>
            </a:pPr>
            <a:endParaRPr lang="en-US" sz="2600" dirty="0">
              <a:cs typeface="Calibri"/>
            </a:endParaRPr>
          </a:p>
        </p:txBody>
      </p:sp>
      <p:grpSp>
        <p:nvGrpSpPr>
          <p:cNvPr id="16" name="Group 15">
            <a:extLst>
              <a:ext uri="{FF2B5EF4-FFF2-40B4-BE49-F238E27FC236}">
                <a16:creationId xmlns:a16="http://schemas.microsoft.com/office/drawing/2014/main" id="{B92F3D07-47DA-CE42-FCB1-076437961CB1}"/>
              </a:ext>
            </a:extLst>
          </p:cNvPr>
          <p:cNvGrpSpPr/>
          <p:nvPr/>
        </p:nvGrpSpPr>
        <p:grpSpPr>
          <a:xfrm>
            <a:off x="8427952" y="3338564"/>
            <a:ext cx="3017120" cy="2305183"/>
            <a:chOff x="8979573" y="1839931"/>
            <a:chExt cx="2427996" cy="1855072"/>
          </a:xfrm>
        </p:grpSpPr>
        <p:pic>
          <p:nvPicPr>
            <p:cNvPr id="10" name="Picture 9">
              <a:extLst>
                <a:ext uri="{FF2B5EF4-FFF2-40B4-BE49-F238E27FC236}">
                  <a16:creationId xmlns:a16="http://schemas.microsoft.com/office/drawing/2014/main" id="{B5BDDD0A-CF5A-48E0-E5D3-717D4B5C45AE}"/>
                </a:ext>
              </a:extLst>
            </p:cNvPr>
            <p:cNvPicPr>
              <a:picLocks noChangeAspect="1"/>
            </p:cNvPicPr>
            <p:nvPr/>
          </p:nvPicPr>
          <p:blipFill>
            <a:blip r:embed="rId4"/>
            <a:stretch>
              <a:fillRect/>
            </a:stretch>
          </p:blipFill>
          <p:spPr>
            <a:xfrm>
              <a:off x="9130748" y="1839931"/>
              <a:ext cx="2176669" cy="1722623"/>
            </a:xfrm>
            <a:prstGeom prst="rect">
              <a:avLst/>
            </a:prstGeom>
          </p:spPr>
        </p:pic>
        <p:sp>
          <p:nvSpPr>
            <p:cNvPr id="11" name="Rectangle 10">
              <a:extLst>
                <a:ext uri="{FF2B5EF4-FFF2-40B4-BE49-F238E27FC236}">
                  <a16:creationId xmlns:a16="http://schemas.microsoft.com/office/drawing/2014/main" id="{59DEFBCC-D9D6-B268-7717-46A90D5CBE3C}"/>
                </a:ext>
              </a:extLst>
            </p:cNvPr>
            <p:cNvSpPr/>
            <p:nvPr/>
          </p:nvSpPr>
          <p:spPr>
            <a:xfrm>
              <a:off x="9254844" y="3390203"/>
              <a:ext cx="215272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Year</a:t>
              </a:r>
            </a:p>
          </p:txBody>
        </p:sp>
        <p:sp>
          <p:nvSpPr>
            <p:cNvPr id="12" name="Rectangle 11">
              <a:extLst>
                <a:ext uri="{FF2B5EF4-FFF2-40B4-BE49-F238E27FC236}">
                  <a16:creationId xmlns:a16="http://schemas.microsoft.com/office/drawing/2014/main" id="{86086F0C-3012-7DEF-9C3C-9420CFE2A0DB}"/>
                </a:ext>
              </a:extLst>
            </p:cNvPr>
            <p:cNvSpPr/>
            <p:nvPr/>
          </p:nvSpPr>
          <p:spPr>
            <a:xfrm rot="16200000">
              <a:off x="8299542" y="2530096"/>
              <a:ext cx="1712488" cy="352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a:t>
              </a:r>
              <a:r>
                <a:rPr lang="en-US" sz="1600" baseline="-25000" dirty="0">
                  <a:solidFill>
                    <a:schemeClr val="tx1"/>
                  </a:solidFill>
                </a:rPr>
                <a:t>3</a:t>
              </a:r>
              <a:r>
                <a:rPr lang="en-US" sz="1600" baseline="30000" dirty="0">
                  <a:solidFill>
                    <a:schemeClr val="tx1"/>
                  </a:solidFill>
                </a:rPr>
                <a:t>-</a:t>
              </a:r>
            </a:p>
          </p:txBody>
        </p:sp>
      </p:grpSp>
      <p:grpSp>
        <p:nvGrpSpPr>
          <p:cNvPr id="15" name="Group 14">
            <a:extLst>
              <a:ext uri="{FF2B5EF4-FFF2-40B4-BE49-F238E27FC236}">
                <a16:creationId xmlns:a16="http://schemas.microsoft.com/office/drawing/2014/main" id="{2778C688-C8E0-9268-5A0B-4B89DBA8EE39}"/>
              </a:ext>
            </a:extLst>
          </p:cNvPr>
          <p:cNvGrpSpPr/>
          <p:nvPr/>
        </p:nvGrpSpPr>
        <p:grpSpPr>
          <a:xfrm>
            <a:off x="8494917" y="1164263"/>
            <a:ext cx="2882911" cy="2121855"/>
            <a:chOff x="6380262" y="996706"/>
            <a:chExt cx="2483075" cy="1827571"/>
          </a:xfrm>
        </p:grpSpPr>
        <p:pic>
          <p:nvPicPr>
            <p:cNvPr id="6" name="Picture 5" descr="A picture containing chart&#10;&#10;Description automatically generated">
              <a:extLst>
                <a:ext uri="{FF2B5EF4-FFF2-40B4-BE49-F238E27FC236}">
                  <a16:creationId xmlns:a16="http://schemas.microsoft.com/office/drawing/2014/main" id="{897AC129-E995-98EA-BE81-C8774D594EC3}"/>
                </a:ext>
              </a:extLst>
            </p:cNvPr>
            <p:cNvPicPr>
              <a:picLocks noChangeAspect="1"/>
            </p:cNvPicPr>
            <p:nvPr/>
          </p:nvPicPr>
          <p:blipFill rotWithShape="1">
            <a:blip r:embed="rId5">
              <a:extLst>
                <a:ext uri="{28A0092B-C50C-407E-A947-70E740481C1C}">
                  <a14:useLocalDpi xmlns:a14="http://schemas.microsoft.com/office/drawing/2010/main" val="0"/>
                </a:ext>
              </a:extLst>
            </a:blip>
            <a:srcRect t="12012" b="-12012"/>
            <a:stretch/>
          </p:blipFill>
          <p:spPr>
            <a:xfrm>
              <a:off x="6461922" y="996706"/>
              <a:ext cx="2401415" cy="1827571"/>
            </a:xfrm>
            <a:prstGeom prst="rect">
              <a:avLst/>
            </a:prstGeom>
          </p:spPr>
        </p:pic>
        <p:sp>
          <p:nvSpPr>
            <p:cNvPr id="13" name="Rectangle 12">
              <a:extLst>
                <a:ext uri="{FF2B5EF4-FFF2-40B4-BE49-F238E27FC236}">
                  <a16:creationId xmlns:a16="http://schemas.microsoft.com/office/drawing/2014/main" id="{E701B054-5490-2B32-0621-0274A0D53342}"/>
                </a:ext>
              </a:extLst>
            </p:cNvPr>
            <p:cNvSpPr/>
            <p:nvPr/>
          </p:nvSpPr>
          <p:spPr>
            <a:xfrm rot="16200000">
              <a:off x="5877621" y="1507134"/>
              <a:ext cx="1357707" cy="352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Probability</a:t>
              </a:r>
            </a:p>
          </p:txBody>
        </p:sp>
        <p:sp>
          <p:nvSpPr>
            <p:cNvPr id="14" name="Rectangle 13">
              <a:extLst>
                <a:ext uri="{FF2B5EF4-FFF2-40B4-BE49-F238E27FC236}">
                  <a16:creationId xmlns:a16="http://schemas.microsoft.com/office/drawing/2014/main" id="{E4B66239-1365-45D8-980C-5D6A661543F3}"/>
                </a:ext>
              </a:extLst>
            </p:cNvPr>
            <p:cNvSpPr/>
            <p:nvPr/>
          </p:nvSpPr>
          <p:spPr>
            <a:xfrm>
              <a:off x="6627747" y="2397430"/>
              <a:ext cx="215272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Age</a:t>
              </a:r>
            </a:p>
          </p:txBody>
        </p:sp>
      </p:grpSp>
      <p:grpSp>
        <p:nvGrpSpPr>
          <p:cNvPr id="17" name="Group 16">
            <a:extLst>
              <a:ext uri="{FF2B5EF4-FFF2-40B4-BE49-F238E27FC236}">
                <a16:creationId xmlns:a16="http://schemas.microsoft.com/office/drawing/2014/main" id="{02839B24-365A-2E13-AD43-2D1895E6D6FE}"/>
              </a:ext>
            </a:extLst>
          </p:cNvPr>
          <p:cNvGrpSpPr/>
          <p:nvPr/>
        </p:nvGrpSpPr>
        <p:grpSpPr>
          <a:xfrm>
            <a:off x="3106495" y="5591292"/>
            <a:ext cx="6154602" cy="1097806"/>
            <a:chOff x="6095001" y="3844800"/>
            <a:chExt cx="4246574" cy="757468"/>
          </a:xfrm>
        </p:grpSpPr>
        <p:grpSp>
          <p:nvGrpSpPr>
            <p:cNvPr id="23" name="Group 22">
              <a:extLst>
                <a:ext uri="{FF2B5EF4-FFF2-40B4-BE49-F238E27FC236}">
                  <a16:creationId xmlns:a16="http://schemas.microsoft.com/office/drawing/2014/main" id="{3DAEFB11-D3C2-9AAA-BF90-660309E4D427}"/>
                </a:ext>
              </a:extLst>
            </p:cNvPr>
            <p:cNvGrpSpPr/>
            <p:nvPr/>
          </p:nvGrpSpPr>
          <p:grpSpPr>
            <a:xfrm>
              <a:off x="6095001" y="3844800"/>
              <a:ext cx="4246574" cy="757468"/>
              <a:chOff x="6387548" y="3658978"/>
              <a:chExt cx="5118652" cy="913023"/>
            </a:xfrm>
          </p:grpSpPr>
          <p:pic>
            <p:nvPicPr>
              <p:cNvPr id="8" name="Picture 7" descr="Logo&#10;&#10;Description automatically generated">
                <a:extLst>
                  <a:ext uri="{FF2B5EF4-FFF2-40B4-BE49-F238E27FC236}">
                    <a16:creationId xmlns:a16="http://schemas.microsoft.com/office/drawing/2014/main" id="{0E4E92CF-4851-623A-803A-9C907C445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0748" y="3724894"/>
                <a:ext cx="2375452" cy="847107"/>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91632DE1-E02B-58E5-C6D9-427B1EA8E9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7548" y="3658978"/>
                <a:ext cx="1219199" cy="879763"/>
              </a:xfrm>
              <a:prstGeom prst="rect">
                <a:avLst/>
              </a:prstGeom>
            </p:spPr>
          </p:pic>
        </p:grpSp>
        <p:pic>
          <p:nvPicPr>
            <p:cNvPr id="5" name="Picture 6" descr="U.S. Geological Survey - IMIA | International Map Industry Association">
              <a:extLst>
                <a:ext uri="{FF2B5EF4-FFF2-40B4-BE49-F238E27FC236}">
                  <a16:creationId xmlns:a16="http://schemas.microsoft.com/office/drawing/2014/main" id="{3DE28197-3BA6-6E16-D7D5-C3EC57C782E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480" b="8912"/>
            <a:stretch/>
          </p:blipFill>
          <p:spPr bwMode="auto">
            <a:xfrm>
              <a:off x="7187666" y="4027981"/>
              <a:ext cx="1148906" cy="445791"/>
            </a:xfrm>
            <a:prstGeom prst="rect">
              <a:avLst/>
            </a:prstGeom>
            <a:noFill/>
            <a:extLst>
              <a:ext uri="{909E8E84-426E-40DD-AFC4-6F175D3DCCD1}">
                <a14:hiddenFill xmlns:a14="http://schemas.microsoft.com/office/drawing/2010/main">
                  <a:solidFill>
                    <a:srgbClr val="FFFFFF"/>
                  </a:solidFill>
                </a14:hiddenFill>
              </a:ext>
            </a:extLst>
          </p:spPr>
        </p:pic>
      </p:grpSp>
      <p:sp>
        <p:nvSpPr>
          <p:cNvPr id="236" name="TextBox 235">
            <a:extLst>
              <a:ext uri="{FF2B5EF4-FFF2-40B4-BE49-F238E27FC236}">
                <a16:creationId xmlns:a16="http://schemas.microsoft.com/office/drawing/2014/main" id="{8082980E-F4C2-88B7-3A14-12AE76466554}"/>
              </a:ext>
            </a:extLst>
          </p:cNvPr>
          <p:cNvSpPr txBox="1"/>
          <p:nvPr/>
        </p:nvSpPr>
        <p:spPr>
          <a:xfrm>
            <a:off x="531966" y="5923643"/>
            <a:ext cx="1970732" cy="584775"/>
          </a:xfrm>
          <a:prstGeom prst="rect">
            <a:avLst/>
          </a:prstGeom>
          <a:noFill/>
          <a:ln>
            <a:noFill/>
          </a:ln>
        </p:spPr>
        <p:txBody>
          <a:bodyPr wrap="none" rtlCol="0">
            <a:spAutoFit/>
          </a:bodyPr>
          <a:lstStyle/>
          <a:p>
            <a:pPr algn="ctr"/>
            <a:r>
              <a:rPr lang="en-US" sz="1600" b="1" dirty="0">
                <a:solidFill>
                  <a:srgbClr val="0070C0"/>
                </a:solidFill>
                <a:hlinkClick r:id="rId9">
                  <a:extLst>
                    <a:ext uri="{A12FA001-AC4F-418D-AE19-62706E023703}">
                      <ahyp:hlinkClr xmlns:ahyp="http://schemas.microsoft.com/office/drawing/2018/hyperlinkcolor" val="tx"/>
                    </a:ext>
                  </a:extLst>
                </a:hlinkClick>
              </a:rPr>
              <a:t>lschachter@usgs.gov</a:t>
            </a:r>
          </a:p>
          <a:p>
            <a:pPr algn="ctr"/>
            <a:r>
              <a:rPr lang="en-US" sz="1600" b="1" dirty="0">
                <a:solidFill>
                  <a:srgbClr val="0070C0"/>
                </a:solidFill>
                <a:hlinkClick r:id="rId9">
                  <a:extLst>
                    <a:ext uri="{A12FA001-AC4F-418D-AE19-62706E023703}">
                      <ahyp:hlinkClr xmlns:ahyp="http://schemas.microsoft.com/office/drawing/2018/hyperlinkcolor" val="tx"/>
                    </a:ext>
                  </a:extLst>
                </a:hlinkClick>
              </a:rPr>
              <a:t>pfjuckem@usgs.gov</a:t>
            </a:r>
            <a:endParaRPr lang="en-US" sz="1600" b="1" dirty="0">
              <a:solidFill>
                <a:srgbClr val="0070C0"/>
              </a:solidFill>
            </a:endParaRPr>
          </a:p>
        </p:txBody>
      </p:sp>
    </p:spTree>
    <p:custDataLst>
      <p:tags r:id="rId1"/>
    </p:custDataLst>
    <p:extLst>
      <p:ext uri="{BB962C8B-B14F-4D97-AF65-F5344CB8AC3E}">
        <p14:creationId xmlns:p14="http://schemas.microsoft.com/office/powerpoint/2010/main" val="2522646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36A5-17DF-F68E-3A29-DE6F473695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2FB7A5-4837-D563-1DE5-D9B7A69CB7C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18173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B108DF-8DFF-D849-8ADF-A805A51F842C}"/>
              </a:ext>
            </a:extLst>
          </p:cNvPr>
          <p:cNvSpPr txBox="1">
            <a:spLocks/>
          </p:cNvSpPr>
          <p:nvPr/>
        </p:nvSpPr>
        <p:spPr>
          <a:xfrm>
            <a:off x="1680" y="1680"/>
            <a:ext cx="12192000" cy="1101838"/>
          </a:xfrm>
          <a:prstGeom prst="rect">
            <a:avLst/>
          </a:prstGeom>
          <a:blipFill dpi="0" rotWithShape="1">
            <a:blip r:embed="rId3">
              <a:duotone>
                <a:srgbClr val="5B9BD5">
                  <a:shade val="45000"/>
                  <a:satMod val="135000"/>
                </a:srgbClr>
                <a:prstClr val="white"/>
              </a:duotone>
              <a:extLst>
                <a:ext uri="{BEBA8EAE-BF5A-486C-A8C5-ECC9F3942E4B}">
                  <a14:imgProps xmlns:a14="http://schemas.microsoft.com/office/drawing/2010/main">
                    <a14:imgLayer r:embed="rId4">
                      <a14:imgEffect>
                        <a14:brightnessContrast bright="-70000"/>
                      </a14:imgEffect>
                    </a14:imgLayer>
                  </a14:imgProps>
                </a:ext>
              </a:extLst>
            </a:blip>
            <a:srcRect/>
            <a:stretch>
              <a:fillRect/>
            </a:stretch>
          </a:blip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Why Nitrate?</a:t>
            </a:r>
            <a:endParaRPr lang="en-US" sz="3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1" name="Text Placeholder 2">
            <a:extLst>
              <a:ext uri="{FF2B5EF4-FFF2-40B4-BE49-F238E27FC236}">
                <a16:creationId xmlns:a16="http://schemas.microsoft.com/office/drawing/2014/main" id="{FBFF24B7-8C83-4FCE-2159-C64AE1CD29F7}"/>
              </a:ext>
            </a:extLst>
          </p:cNvPr>
          <p:cNvSpPr txBox="1">
            <a:spLocks/>
          </p:cNvSpPr>
          <p:nvPr/>
        </p:nvSpPr>
        <p:spPr>
          <a:xfrm>
            <a:off x="342728" y="1532807"/>
            <a:ext cx="6309655" cy="4626833"/>
          </a:xfrm>
        </p:spPr>
        <p:txBody>
          <a:bodyPr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chemeClr val="accent1"/>
              </a:buClr>
              <a:buFont typeface="Arial" panose="020B0604020202020204" pitchFamily="34" charset="0"/>
              <a:buChar char="•"/>
            </a:pPr>
            <a:r>
              <a:rPr lang="en-US" sz="2800" dirty="0">
                <a:cs typeface="Calibri"/>
              </a:rPr>
              <a:t>Nitrate: Health &amp; Environmental Issues</a:t>
            </a:r>
          </a:p>
          <a:p>
            <a:pPr marL="742950" lvl="1" indent="-285750">
              <a:buClr>
                <a:schemeClr val="accent1"/>
              </a:buClr>
              <a:buFont typeface="Arial" panose="020B0604020202020204" pitchFamily="34" charset="0"/>
              <a:buChar char="•"/>
            </a:pPr>
            <a:r>
              <a:rPr lang="en-US" dirty="0">
                <a:cs typeface="Calibri"/>
              </a:rPr>
              <a:t>Methemoglobinemia (blue baby syndrome; 10mg/L-N MCL)</a:t>
            </a:r>
          </a:p>
          <a:p>
            <a:pPr marL="742950" lvl="1" indent="-285750">
              <a:buClr>
                <a:schemeClr val="accent1"/>
              </a:buClr>
              <a:buFont typeface="Arial" panose="020B0604020202020204" pitchFamily="34" charset="0"/>
              <a:buChar char="•"/>
            </a:pPr>
            <a:r>
              <a:rPr lang="en-US" dirty="0">
                <a:cs typeface="Calibri"/>
              </a:rPr>
              <a:t>Linked to thyroid disease &amp; some cancers (e.g., colon)</a:t>
            </a:r>
          </a:p>
          <a:p>
            <a:pPr marL="742950" lvl="1" indent="-285750">
              <a:buClr>
                <a:schemeClr val="accent1"/>
              </a:buClr>
              <a:buFont typeface="Arial" panose="020B0604020202020204" pitchFamily="34" charset="0"/>
              <a:buChar char="•"/>
            </a:pPr>
            <a:r>
              <a:rPr lang="en-US" dirty="0">
                <a:cs typeface="Calibri"/>
              </a:rPr>
              <a:t>Wisconsin:  $23 to $80 Million per year in medical costs</a:t>
            </a:r>
          </a:p>
          <a:p>
            <a:pPr marL="742950" lvl="1" indent="-285750">
              <a:buClr>
                <a:schemeClr val="accent1"/>
              </a:buClr>
              <a:buFont typeface="Arial" panose="020B0604020202020204" pitchFamily="34" charset="0"/>
              <a:buChar char="•"/>
            </a:pPr>
            <a:r>
              <a:rPr lang="en-US" dirty="0">
                <a:cs typeface="Calibri"/>
              </a:rPr>
              <a:t>Minnesota:  $745 Million per year in medical and quality of life costs</a:t>
            </a:r>
          </a:p>
          <a:p>
            <a:pPr marL="742950" lvl="1" indent="-285750">
              <a:buClr>
                <a:schemeClr val="accent1"/>
              </a:buClr>
              <a:buFont typeface="Arial" panose="020B0604020202020204" pitchFamily="34" charset="0"/>
              <a:buChar char="•"/>
            </a:pPr>
            <a:r>
              <a:rPr lang="en-US" dirty="0">
                <a:cs typeface="Calibri"/>
              </a:rPr>
              <a:t>Linked to toxin production from HABs (N-based toxins; HABs may be worse if only reduce Phos.)</a:t>
            </a:r>
          </a:p>
          <a:p>
            <a:pPr marL="742950" lvl="1" indent="-285750">
              <a:buClr>
                <a:schemeClr val="accent1"/>
              </a:buClr>
              <a:buFont typeface="Arial" panose="020B0604020202020204" pitchFamily="34" charset="0"/>
              <a:buChar char="•"/>
            </a:pPr>
            <a:endParaRPr lang="en-US" dirty="0">
              <a:cs typeface="Calibri"/>
            </a:endParaRPr>
          </a:p>
          <a:p>
            <a:pPr marL="457200" indent="-457200">
              <a:buClr>
                <a:schemeClr val="accent1"/>
              </a:buClr>
              <a:buFont typeface="Arial" panose="020B0604020202020204" pitchFamily="34" charset="0"/>
              <a:buChar char="•"/>
            </a:pPr>
            <a:r>
              <a:rPr lang="en-US" sz="2800" dirty="0">
                <a:cs typeface="Calibri"/>
              </a:rPr>
              <a:t>What to do about Nitrate Exceedances</a:t>
            </a:r>
          </a:p>
          <a:p>
            <a:pPr marL="742950" lvl="1" indent="-285750">
              <a:buClr>
                <a:schemeClr val="accent1"/>
              </a:buClr>
              <a:buFont typeface="Arial" panose="020B0604020202020204" pitchFamily="34" charset="0"/>
              <a:buChar char="•"/>
            </a:pPr>
            <a:r>
              <a:rPr lang="en-US" dirty="0">
                <a:cs typeface="Calibri"/>
              </a:rPr>
              <a:t>Not enough funding to cover all wells exceeding MCLs</a:t>
            </a:r>
          </a:p>
          <a:p>
            <a:pPr marL="742950" lvl="1" indent="-285750">
              <a:buClr>
                <a:schemeClr val="accent1"/>
              </a:buClr>
              <a:buFont typeface="Arial" panose="020B0604020202020204" pitchFamily="34" charset="0"/>
              <a:buChar char="•"/>
            </a:pPr>
            <a:r>
              <a:rPr lang="en-US" dirty="0">
                <a:cs typeface="Calibri"/>
              </a:rPr>
              <a:t>Other solutions besides “drill deeper”? </a:t>
            </a:r>
          </a:p>
          <a:p>
            <a:pPr marL="742950" lvl="1" indent="-285750">
              <a:buClr>
                <a:schemeClr val="accent1"/>
              </a:buClr>
              <a:buFont typeface="Arial" panose="020B0604020202020204" pitchFamily="34" charset="0"/>
              <a:buChar char="•"/>
            </a:pPr>
            <a:r>
              <a:rPr lang="en-US" dirty="0">
                <a:cs typeface="Calibri"/>
              </a:rPr>
              <a:t>Which wells might respond to land management changes?</a:t>
            </a:r>
            <a:endParaRPr lang="en-US" i="1" dirty="0">
              <a:cs typeface="Calibri"/>
            </a:endParaRPr>
          </a:p>
          <a:p>
            <a:pPr marL="609585" lvl="1"/>
            <a:endParaRPr lang="en-US" sz="1100" dirty="0">
              <a:cs typeface="Calibri"/>
            </a:endParaRPr>
          </a:p>
        </p:txBody>
      </p:sp>
      <p:pic>
        <p:nvPicPr>
          <p:cNvPr id="6" name="Picture 5">
            <a:extLst>
              <a:ext uri="{FF2B5EF4-FFF2-40B4-BE49-F238E27FC236}">
                <a16:creationId xmlns:a16="http://schemas.microsoft.com/office/drawing/2014/main" id="{3ACDBBF5-7D18-AC73-59E5-537924C9C136}"/>
              </a:ext>
            </a:extLst>
          </p:cNvPr>
          <p:cNvPicPr>
            <a:picLocks noChangeAspect="1"/>
          </p:cNvPicPr>
          <p:nvPr/>
        </p:nvPicPr>
        <p:blipFill>
          <a:blip r:embed="rId5"/>
          <a:stretch>
            <a:fillRect/>
          </a:stretch>
        </p:blipFill>
        <p:spPr>
          <a:xfrm>
            <a:off x="7053176" y="1972148"/>
            <a:ext cx="4996362" cy="3532389"/>
          </a:xfrm>
          <a:prstGeom prst="rect">
            <a:avLst/>
          </a:prstGeom>
        </p:spPr>
      </p:pic>
      <p:pic>
        <p:nvPicPr>
          <p:cNvPr id="2" name="Picture 6" descr="U.S. Geological Survey - IMIA | International Map Industry Association">
            <a:extLst>
              <a:ext uri="{FF2B5EF4-FFF2-40B4-BE49-F238E27FC236}">
                <a16:creationId xmlns:a16="http://schemas.microsoft.com/office/drawing/2014/main" id="{690623E8-E71F-8571-9AF8-B1FE418C1F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82" y="6324463"/>
            <a:ext cx="1118893" cy="53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77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FAF182A3-225C-4065-AFA3-EA8ADCCF4B70}"/>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26" name="Freeform 19">
              <a:extLst>
                <a:ext uri="{FF2B5EF4-FFF2-40B4-BE49-F238E27FC236}">
                  <a16:creationId xmlns:a16="http://schemas.microsoft.com/office/drawing/2014/main" id="{EDDF27BD-35C9-4407-B57E-C76B742415B1}"/>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21">
              <a:extLst>
                <a:ext uri="{FF2B5EF4-FFF2-40B4-BE49-F238E27FC236}">
                  <a16:creationId xmlns:a16="http://schemas.microsoft.com/office/drawing/2014/main" id="{ABF7B5BA-E06B-4FCF-8438-AFF0BFB718CA}"/>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23">
              <a:extLst>
                <a:ext uri="{FF2B5EF4-FFF2-40B4-BE49-F238E27FC236}">
                  <a16:creationId xmlns:a16="http://schemas.microsoft.com/office/drawing/2014/main" id="{E4BE720A-2B62-4C00-9C42-1B29F5A60228}"/>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Freeform 25">
              <a:extLst>
                <a:ext uri="{FF2B5EF4-FFF2-40B4-BE49-F238E27FC236}">
                  <a16:creationId xmlns:a16="http://schemas.microsoft.com/office/drawing/2014/main" id="{B192F044-193C-48AE-90D0-18F9A8C4A8C3}"/>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Freeform 26">
              <a:extLst>
                <a:ext uri="{FF2B5EF4-FFF2-40B4-BE49-F238E27FC236}">
                  <a16:creationId xmlns:a16="http://schemas.microsoft.com/office/drawing/2014/main" id="{05F37842-89C8-4155-9870-BF606359E005}"/>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 name="Freeform 27">
              <a:extLst>
                <a:ext uri="{FF2B5EF4-FFF2-40B4-BE49-F238E27FC236}">
                  <a16:creationId xmlns:a16="http://schemas.microsoft.com/office/drawing/2014/main" id="{93F319E8-C632-440C-A818-195943168EE5}"/>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Freeform 29">
              <a:extLst>
                <a:ext uri="{FF2B5EF4-FFF2-40B4-BE49-F238E27FC236}">
                  <a16:creationId xmlns:a16="http://schemas.microsoft.com/office/drawing/2014/main" id="{2AC79F26-BBCC-41E8-AEAF-110E2672F17E}"/>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Freeform 31">
              <a:extLst>
                <a:ext uri="{FF2B5EF4-FFF2-40B4-BE49-F238E27FC236}">
                  <a16:creationId xmlns:a16="http://schemas.microsoft.com/office/drawing/2014/main" id="{98D7198E-8942-4FE6-83B2-EDA8512B70D1}"/>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33">
              <a:extLst>
                <a:ext uri="{FF2B5EF4-FFF2-40B4-BE49-F238E27FC236}">
                  <a16:creationId xmlns:a16="http://schemas.microsoft.com/office/drawing/2014/main" id="{5593F71F-4342-44DA-A7FD-75D309C9437A}"/>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35">
              <a:extLst>
                <a:ext uri="{FF2B5EF4-FFF2-40B4-BE49-F238E27FC236}">
                  <a16:creationId xmlns:a16="http://schemas.microsoft.com/office/drawing/2014/main" id="{206DFD2E-EE4F-4A52-9AAB-98162D109846}"/>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37">
              <a:extLst>
                <a:ext uri="{FF2B5EF4-FFF2-40B4-BE49-F238E27FC236}">
                  <a16:creationId xmlns:a16="http://schemas.microsoft.com/office/drawing/2014/main" id="{84D1899F-B2D3-4B0E-9DD6-5BC9C49A358B}"/>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39">
              <a:extLst>
                <a:ext uri="{FF2B5EF4-FFF2-40B4-BE49-F238E27FC236}">
                  <a16:creationId xmlns:a16="http://schemas.microsoft.com/office/drawing/2014/main" id="{4E2F18A3-8220-41A9-8533-5C4847F68ADF}"/>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Freeform 41">
              <a:extLst>
                <a:ext uri="{FF2B5EF4-FFF2-40B4-BE49-F238E27FC236}">
                  <a16:creationId xmlns:a16="http://schemas.microsoft.com/office/drawing/2014/main" id="{C6B9EFF8-64DD-4522-A6E6-80F3752EB055}"/>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 name="Freeform 42">
              <a:extLst>
                <a:ext uri="{FF2B5EF4-FFF2-40B4-BE49-F238E27FC236}">
                  <a16:creationId xmlns:a16="http://schemas.microsoft.com/office/drawing/2014/main" id="{07F34A9D-565A-4956-8CE0-EE5B44776572}"/>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43">
              <a:extLst>
                <a:ext uri="{FF2B5EF4-FFF2-40B4-BE49-F238E27FC236}">
                  <a16:creationId xmlns:a16="http://schemas.microsoft.com/office/drawing/2014/main" id="{4ECF6CDF-5FE3-4892-8259-4C7B175EF0B6}"/>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44">
              <a:extLst>
                <a:ext uri="{FF2B5EF4-FFF2-40B4-BE49-F238E27FC236}">
                  <a16:creationId xmlns:a16="http://schemas.microsoft.com/office/drawing/2014/main" id="{35C1F08D-B4D2-4ECA-B259-850D75C47915}"/>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Freeform 5">
            <a:extLst>
              <a:ext uri="{FF2B5EF4-FFF2-40B4-BE49-F238E27FC236}">
                <a16:creationId xmlns:a16="http://schemas.microsoft.com/office/drawing/2014/main" id="{2DE406D0-5F79-4296-BA57-13879956B676}"/>
              </a:ext>
            </a:extLst>
          </p:cNvPr>
          <p:cNvSpPr>
            <a:spLocks/>
          </p:cNvSpPr>
          <p:nvPr/>
        </p:nvSpPr>
        <p:spPr bwMode="auto">
          <a:xfrm>
            <a:off x="7036899" y="1476828"/>
            <a:ext cx="5155101" cy="5348514"/>
          </a:xfrm>
          <a:custGeom>
            <a:avLst/>
            <a:gdLst>
              <a:gd name="T0" fmla="*/ 3998 w 3998"/>
              <a:gd name="T1" fmla="*/ 0 h 4148"/>
              <a:gd name="T2" fmla="*/ 0 w 3998"/>
              <a:gd name="T3" fmla="*/ 4148 h 4148"/>
              <a:gd name="T4" fmla="*/ 2348 w 3998"/>
              <a:gd name="T5" fmla="*/ 4148 h 4148"/>
              <a:gd name="T6" fmla="*/ 3998 w 3998"/>
              <a:gd name="T7" fmla="*/ 2436 h 4148"/>
              <a:gd name="T8" fmla="*/ 3998 w 3998"/>
              <a:gd name="T9" fmla="*/ 0 h 4148"/>
            </a:gdLst>
            <a:ahLst/>
            <a:cxnLst>
              <a:cxn ang="0">
                <a:pos x="T0" y="T1"/>
              </a:cxn>
              <a:cxn ang="0">
                <a:pos x="T2" y="T3"/>
              </a:cxn>
              <a:cxn ang="0">
                <a:pos x="T4" y="T5"/>
              </a:cxn>
              <a:cxn ang="0">
                <a:pos x="T6" y="T7"/>
              </a:cxn>
              <a:cxn ang="0">
                <a:pos x="T8" y="T9"/>
              </a:cxn>
            </a:cxnLst>
            <a:rect l="0" t="0" r="r" b="b"/>
            <a:pathLst>
              <a:path w="3998" h="4148">
                <a:moveTo>
                  <a:pt x="3998" y="0"/>
                </a:moveTo>
                <a:lnTo>
                  <a:pt x="0" y="4148"/>
                </a:lnTo>
                <a:lnTo>
                  <a:pt x="2348" y="4148"/>
                </a:lnTo>
                <a:lnTo>
                  <a:pt x="3998" y="2436"/>
                </a:lnTo>
                <a:lnTo>
                  <a:pt x="3998" y="0"/>
                </a:lnTo>
                <a:close/>
              </a:path>
            </a:pathLst>
          </a:custGeom>
          <a:gradFill flip="none" rotWithShape="1">
            <a:gsLst>
              <a:gs pos="0">
                <a:schemeClr val="accent1">
                  <a:lumMod val="5000"/>
                  <a:lumOff val="95000"/>
                  <a:alpha val="0"/>
                </a:schemeClr>
              </a:gs>
              <a:gs pos="100000">
                <a:schemeClr val="bg1">
                  <a:lumMod val="85000"/>
                  <a:alpha val="50000"/>
                </a:scheme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358" name="Group 1357">
            <a:extLst>
              <a:ext uri="{FF2B5EF4-FFF2-40B4-BE49-F238E27FC236}">
                <a16:creationId xmlns:a16="http://schemas.microsoft.com/office/drawing/2014/main" id="{17EB349E-EEB5-454E-AB6B-F98AD99D1841}"/>
              </a:ext>
            </a:extLst>
          </p:cNvPr>
          <p:cNvGrpSpPr/>
          <p:nvPr/>
        </p:nvGrpSpPr>
        <p:grpSpPr>
          <a:xfrm>
            <a:off x="10988766" y="626834"/>
            <a:ext cx="1033463" cy="6162675"/>
            <a:chOff x="-3740262" y="692150"/>
            <a:chExt cx="1033463" cy="6162675"/>
          </a:xfrm>
          <a:gradFill flip="none" rotWithShape="1">
            <a:gsLst>
              <a:gs pos="0">
                <a:schemeClr val="accent1">
                  <a:lumMod val="5000"/>
                  <a:lumOff val="95000"/>
                  <a:alpha val="0"/>
                </a:schemeClr>
              </a:gs>
              <a:gs pos="91000">
                <a:schemeClr val="tx1">
                  <a:lumMod val="75000"/>
                  <a:lumOff val="25000"/>
                  <a:alpha val="80000"/>
                </a:schemeClr>
              </a:gs>
            </a:gsLst>
            <a:lin ang="5400000" scaled="1"/>
            <a:tileRect/>
          </a:gradFill>
        </p:grpSpPr>
        <p:grpSp>
          <p:nvGrpSpPr>
            <p:cNvPr id="58" name="Group 650">
              <a:extLst>
                <a:ext uri="{FF2B5EF4-FFF2-40B4-BE49-F238E27FC236}">
                  <a16:creationId xmlns:a16="http://schemas.microsoft.com/office/drawing/2014/main" id="{368A8BF3-F195-48D1-B44A-DD5185FA14CF}"/>
                </a:ext>
              </a:extLst>
            </p:cNvPr>
            <p:cNvGrpSpPr>
              <a:grpSpLocks/>
            </p:cNvGrpSpPr>
            <p:nvPr/>
          </p:nvGrpSpPr>
          <p:grpSpPr bwMode="auto">
            <a:xfrm>
              <a:off x="-3740262" y="692150"/>
              <a:ext cx="1020763" cy="6008688"/>
              <a:chOff x="2537" y="436"/>
              <a:chExt cx="643" cy="3785"/>
            </a:xfrm>
            <a:grpFill/>
          </p:grpSpPr>
          <p:sp>
            <p:nvSpPr>
              <p:cNvPr id="355" name="Oval 450">
                <a:extLst>
                  <a:ext uri="{FF2B5EF4-FFF2-40B4-BE49-F238E27FC236}">
                    <a16:creationId xmlns:a16="http://schemas.microsoft.com/office/drawing/2014/main" id="{1EDF0B9D-7632-4E0B-A0E7-336B6626ACD9}"/>
                  </a:ext>
                </a:extLst>
              </p:cNvPr>
              <p:cNvSpPr>
                <a:spLocks noChangeArrowheads="1"/>
              </p:cNvSpPr>
              <p:nvPr/>
            </p:nvSpPr>
            <p:spPr bwMode="auto">
              <a:xfrm>
                <a:off x="2960" y="1268"/>
                <a:ext cx="15"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6" name="Oval 451">
                <a:extLst>
                  <a:ext uri="{FF2B5EF4-FFF2-40B4-BE49-F238E27FC236}">
                    <a16:creationId xmlns:a16="http://schemas.microsoft.com/office/drawing/2014/main" id="{3CBB634D-5E7E-4327-9893-9BD15564FB2C}"/>
                  </a:ext>
                </a:extLst>
              </p:cNvPr>
              <p:cNvSpPr>
                <a:spLocks noChangeArrowheads="1"/>
              </p:cNvSpPr>
              <p:nvPr/>
            </p:nvSpPr>
            <p:spPr bwMode="auto">
              <a:xfrm>
                <a:off x="2960" y="1371"/>
                <a:ext cx="15"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7" name="Oval 452">
                <a:extLst>
                  <a:ext uri="{FF2B5EF4-FFF2-40B4-BE49-F238E27FC236}">
                    <a16:creationId xmlns:a16="http://schemas.microsoft.com/office/drawing/2014/main" id="{899152F7-8F9B-4657-B0DC-614BB7DF7EF4}"/>
                  </a:ext>
                </a:extLst>
              </p:cNvPr>
              <p:cNvSpPr>
                <a:spLocks noChangeArrowheads="1"/>
              </p:cNvSpPr>
              <p:nvPr/>
            </p:nvSpPr>
            <p:spPr bwMode="auto">
              <a:xfrm>
                <a:off x="2958" y="1475"/>
                <a:ext cx="19"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8" name="Oval 453">
                <a:extLst>
                  <a:ext uri="{FF2B5EF4-FFF2-40B4-BE49-F238E27FC236}">
                    <a16:creationId xmlns:a16="http://schemas.microsoft.com/office/drawing/2014/main" id="{B317094E-119F-459A-A5B3-F051632B8FDA}"/>
                  </a:ext>
                </a:extLst>
              </p:cNvPr>
              <p:cNvSpPr>
                <a:spLocks noChangeArrowheads="1"/>
              </p:cNvSpPr>
              <p:nvPr/>
            </p:nvSpPr>
            <p:spPr bwMode="auto">
              <a:xfrm>
                <a:off x="2958" y="1580"/>
                <a:ext cx="19"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9" name="Oval 454">
                <a:extLst>
                  <a:ext uri="{FF2B5EF4-FFF2-40B4-BE49-F238E27FC236}">
                    <a16:creationId xmlns:a16="http://schemas.microsoft.com/office/drawing/2014/main" id="{1A50634D-58AD-464E-B556-1FFA6E85B2D8}"/>
                  </a:ext>
                </a:extLst>
              </p:cNvPr>
              <p:cNvSpPr>
                <a:spLocks noChangeArrowheads="1"/>
              </p:cNvSpPr>
              <p:nvPr/>
            </p:nvSpPr>
            <p:spPr bwMode="auto">
              <a:xfrm>
                <a:off x="2956" y="1683"/>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0" name="Oval 455">
                <a:extLst>
                  <a:ext uri="{FF2B5EF4-FFF2-40B4-BE49-F238E27FC236}">
                    <a16:creationId xmlns:a16="http://schemas.microsoft.com/office/drawing/2014/main" id="{448036F0-13AC-4A82-8BE9-9899DA650AA8}"/>
                  </a:ext>
                </a:extLst>
              </p:cNvPr>
              <p:cNvSpPr>
                <a:spLocks noChangeArrowheads="1"/>
              </p:cNvSpPr>
              <p:nvPr/>
            </p:nvSpPr>
            <p:spPr bwMode="auto">
              <a:xfrm>
                <a:off x="2956" y="1787"/>
                <a:ext cx="23"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1" name="Oval 456">
                <a:extLst>
                  <a:ext uri="{FF2B5EF4-FFF2-40B4-BE49-F238E27FC236}">
                    <a16:creationId xmlns:a16="http://schemas.microsoft.com/office/drawing/2014/main" id="{6CC6A48A-FC8D-4307-A53B-C03EB93C488B}"/>
                  </a:ext>
                </a:extLst>
              </p:cNvPr>
              <p:cNvSpPr>
                <a:spLocks noChangeArrowheads="1"/>
              </p:cNvSpPr>
              <p:nvPr/>
            </p:nvSpPr>
            <p:spPr bwMode="auto">
              <a:xfrm>
                <a:off x="2956" y="1890"/>
                <a:ext cx="23" cy="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2" name="Oval 457">
                <a:extLst>
                  <a:ext uri="{FF2B5EF4-FFF2-40B4-BE49-F238E27FC236}">
                    <a16:creationId xmlns:a16="http://schemas.microsoft.com/office/drawing/2014/main" id="{4CDC194C-AC33-49FB-BA86-9C7CE45A0C7E}"/>
                  </a:ext>
                </a:extLst>
              </p:cNvPr>
              <p:cNvSpPr>
                <a:spLocks noChangeArrowheads="1"/>
              </p:cNvSpPr>
              <p:nvPr/>
            </p:nvSpPr>
            <p:spPr bwMode="auto">
              <a:xfrm>
                <a:off x="2954" y="1994"/>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3" name="Oval 458">
                <a:extLst>
                  <a:ext uri="{FF2B5EF4-FFF2-40B4-BE49-F238E27FC236}">
                    <a16:creationId xmlns:a16="http://schemas.microsoft.com/office/drawing/2014/main" id="{9F2BE62B-F5F9-4094-8FA3-96F77F4CA2D5}"/>
                  </a:ext>
                </a:extLst>
              </p:cNvPr>
              <p:cNvSpPr>
                <a:spLocks noChangeArrowheads="1"/>
              </p:cNvSpPr>
              <p:nvPr/>
            </p:nvSpPr>
            <p:spPr bwMode="auto">
              <a:xfrm>
                <a:off x="2954" y="2099"/>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4" name="Oval 459">
                <a:extLst>
                  <a:ext uri="{FF2B5EF4-FFF2-40B4-BE49-F238E27FC236}">
                    <a16:creationId xmlns:a16="http://schemas.microsoft.com/office/drawing/2014/main" id="{763755C4-B92E-4885-96AE-6AEB29BCA752}"/>
                  </a:ext>
                </a:extLst>
              </p:cNvPr>
              <p:cNvSpPr>
                <a:spLocks noChangeArrowheads="1"/>
              </p:cNvSpPr>
              <p:nvPr/>
            </p:nvSpPr>
            <p:spPr bwMode="auto">
              <a:xfrm>
                <a:off x="2952" y="2203"/>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5" name="Oval 460">
                <a:extLst>
                  <a:ext uri="{FF2B5EF4-FFF2-40B4-BE49-F238E27FC236}">
                    <a16:creationId xmlns:a16="http://schemas.microsoft.com/office/drawing/2014/main" id="{F9374D48-96D2-47FA-8138-3C67CB33FF02}"/>
                  </a:ext>
                </a:extLst>
              </p:cNvPr>
              <p:cNvSpPr>
                <a:spLocks noChangeArrowheads="1"/>
              </p:cNvSpPr>
              <p:nvPr/>
            </p:nvSpPr>
            <p:spPr bwMode="auto">
              <a:xfrm>
                <a:off x="2863" y="436"/>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6" name="Oval 461">
                <a:extLst>
                  <a:ext uri="{FF2B5EF4-FFF2-40B4-BE49-F238E27FC236}">
                    <a16:creationId xmlns:a16="http://schemas.microsoft.com/office/drawing/2014/main" id="{41C7B05B-2067-4BBB-BE20-E6F34DEF408F}"/>
                  </a:ext>
                </a:extLst>
              </p:cNvPr>
              <p:cNvSpPr>
                <a:spLocks noChangeArrowheads="1"/>
              </p:cNvSpPr>
              <p:nvPr/>
            </p:nvSpPr>
            <p:spPr bwMode="auto">
              <a:xfrm>
                <a:off x="2861" y="542"/>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7" name="Oval 462">
                <a:extLst>
                  <a:ext uri="{FF2B5EF4-FFF2-40B4-BE49-F238E27FC236}">
                    <a16:creationId xmlns:a16="http://schemas.microsoft.com/office/drawing/2014/main" id="{CDAD4179-19CA-4AE5-905B-9010CDB12988}"/>
                  </a:ext>
                </a:extLst>
              </p:cNvPr>
              <p:cNvSpPr>
                <a:spLocks noChangeArrowheads="1"/>
              </p:cNvSpPr>
              <p:nvPr/>
            </p:nvSpPr>
            <p:spPr bwMode="auto">
              <a:xfrm>
                <a:off x="2861" y="64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8" name="Oval 463">
                <a:extLst>
                  <a:ext uri="{FF2B5EF4-FFF2-40B4-BE49-F238E27FC236}">
                    <a16:creationId xmlns:a16="http://schemas.microsoft.com/office/drawing/2014/main" id="{02F84273-8038-4B57-8F03-32A1258CE649}"/>
                  </a:ext>
                </a:extLst>
              </p:cNvPr>
              <p:cNvSpPr>
                <a:spLocks noChangeArrowheads="1"/>
              </p:cNvSpPr>
              <p:nvPr/>
            </p:nvSpPr>
            <p:spPr bwMode="auto">
              <a:xfrm>
                <a:off x="2859" y="74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9" name="Oval 464">
                <a:extLst>
                  <a:ext uri="{FF2B5EF4-FFF2-40B4-BE49-F238E27FC236}">
                    <a16:creationId xmlns:a16="http://schemas.microsoft.com/office/drawing/2014/main" id="{641F85A7-2767-47DB-88C5-4E45EC363A38}"/>
                  </a:ext>
                </a:extLst>
              </p:cNvPr>
              <p:cNvSpPr>
                <a:spLocks noChangeArrowheads="1"/>
              </p:cNvSpPr>
              <p:nvPr/>
            </p:nvSpPr>
            <p:spPr bwMode="auto">
              <a:xfrm>
                <a:off x="2859" y="852"/>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0" name="Oval 465">
                <a:extLst>
                  <a:ext uri="{FF2B5EF4-FFF2-40B4-BE49-F238E27FC236}">
                    <a16:creationId xmlns:a16="http://schemas.microsoft.com/office/drawing/2014/main" id="{B5CE3D32-A996-470F-A538-B48AD671C731}"/>
                  </a:ext>
                </a:extLst>
              </p:cNvPr>
              <p:cNvSpPr>
                <a:spLocks noChangeArrowheads="1"/>
              </p:cNvSpPr>
              <p:nvPr/>
            </p:nvSpPr>
            <p:spPr bwMode="auto">
              <a:xfrm>
                <a:off x="2859" y="955"/>
                <a:ext cx="8"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1" name="Oval 466">
                <a:extLst>
                  <a:ext uri="{FF2B5EF4-FFF2-40B4-BE49-F238E27FC236}">
                    <a16:creationId xmlns:a16="http://schemas.microsoft.com/office/drawing/2014/main" id="{8C30C93E-96AA-4152-A8BE-A50D8451C725}"/>
                  </a:ext>
                </a:extLst>
              </p:cNvPr>
              <p:cNvSpPr>
                <a:spLocks noChangeArrowheads="1"/>
              </p:cNvSpPr>
              <p:nvPr/>
            </p:nvSpPr>
            <p:spPr bwMode="auto">
              <a:xfrm>
                <a:off x="2857" y="1061"/>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2" name="Oval 467">
                <a:extLst>
                  <a:ext uri="{FF2B5EF4-FFF2-40B4-BE49-F238E27FC236}">
                    <a16:creationId xmlns:a16="http://schemas.microsoft.com/office/drawing/2014/main" id="{13BAD95F-EA42-4919-BA83-DD95731B74ED}"/>
                  </a:ext>
                </a:extLst>
              </p:cNvPr>
              <p:cNvSpPr>
                <a:spLocks noChangeArrowheads="1"/>
              </p:cNvSpPr>
              <p:nvPr/>
            </p:nvSpPr>
            <p:spPr bwMode="auto">
              <a:xfrm>
                <a:off x="2857" y="1164"/>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3" name="Oval 468">
                <a:extLst>
                  <a:ext uri="{FF2B5EF4-FFF2-40B4-BE49-F238E27FC236}">
                    <a16:creationId xmlns:a16="http://schemas.microsoft.com/office/drawing/2014/main" id="{2B0FF2C5-DD43-4974-BDA3-DBDA4AA16E92}"/>
                  </a:ext>
                </a:extLst>
              </p:cNvPr>
              <p:cNvSpPr>
                <a:spLocks noChangeArrowheads="1"/>
              </p:cNvSpPr>
              <p:nvPr/>
            </p:nvSpPr>
            <p:spPr bwMode="auto">
              <a:xfrm>
                <a:off x="2855" y="1268"/>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4" name="Oval 469">
                <a:extLst>
                  <a:ext uri="{FF2B5EF4-FFF2-40B4-BE49-F238E27FC236}">
                    <a16:creationId xmlns:a16="http://schemas.microsoft.com/office/drawing/2014/main" id="{4BA6AEED-A7C7-407E-9BBB-55D2A07BC96D}"/>
                  </a:ext>
                </a:extLst>
              </p:cNvPr>
              <p:cNvSpPr>
                <a:spLocks noChangeArrowheads="1"/>
              </p:cNvSpPr>
              <p:nvPr/>
            </p:nvSpPr>
            <p:spPr bwMode="auto">
              <a:xfrm>
                <a:off x="2855" y="1371"/>
                <a:ext cx="14"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5" name="Oval 470">
                <a:extLst>
                  <a:ext uri="{FF2B5EF4-FFF2-40B4-BE49-F238E27FC236}">
                    <a16:creationId xmlns:a16="http://schemas.microsoft.com/office/drawing/2014/main" id="{EC597A99-C4BD-46CC-A2DB-2DCF39144EC1}"/>
                  </a:ext>
                </a:extLst>
              </p:cNvPr>
              <p:cNvSpPr>
                <a:spLocks noChangeArrowheads="1"/>
              </p:cNvSpPr>
              <p:nvPr/>
            </p:nvSpPr>
            <p:spPr bwMode="auto">
              <a:xfrm>
                <a:off x="2855" y="1475"/>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6" name="Oval 471">
                <a:extLst>
                  <a:ext uri="{FF2B5EF4-FFF2-40B4-BE49-F238E27FC236}">
                    <a16:creationId xmlns:a16="http://schemas.microsoft.com/office/drawing/2014/main" id="{05708134-54B8-4E48-A36F-0CC701491F58}"/>
                  </a:ext>
                </a:extLst>
              </p:cNvPr>
              <p:cNvSpPr>
                <a:spLocks noChangeArrowheads="1"/>
              </p:cNvSpPr>
              <p:nvPr/>
            </p:nvSpPr>
            <p:spPr bwMode="auto">
              <a:xfrm>
                <a:off x="2853" y="1580"/>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7" name="Oval 472">
                <a:extLst>
                  <a:ext uri="{FF2B5EF4-FFF2-40B4-BE49-F238E27FC236}">
                    <a16:creationId xmlns:a16="http://schemas.microsoft.com/office/drawing/2014/main" id="{3F71F636-C4C3-4B8F-8CF9-12573F787AC9}"/>
                  </a:ext>
                </a:extLst>
              </p:cNvPr>
              <p:cNvSpPr>
                <a:spLocks noChangeArrowheads="1"/>
              </p:cNvSpPr>
              <p:nvPr/>
            </p:nvSpPr>
            <p:spPr bwMode="auto">
              <a:xfrm>
                <a:off x="2853" y="1683"/>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8" name="Oval 473">
                <a:extLst>
                  <a:ext uri="{FF2B5EF4-FFF2-40B4-BE49-F238E27FC236}">
                    <a16:creationId xmlns:a16="http://schemas.microsoft.com/office/drawing/2014/main" id="{27A67F99-C65D-470A-A1BB-E7670B2E34BC}"/>
                  </a:ext>
                </a:extLst>
              </p:cNvPr>
              <p:cNvSpPr>
                <a:spLocks noChangeArrowheads="1"/>
              </p:cNvSpPr>
              <p:nvPr/>
            </p:nvSpPr>
            <p:spPr bwMode="auto">
              <a:xfrm>
                <a:off x="2851" y="1787"/>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9" name="Oval 474">
                <a:extLst>
                  <a:ext uri="{FF2B5EF4-FFF2-40B4-BE49-F238E27FC236}">
                    <a16:creationId xmlns:a16="http://schemas.microsoft.com/office/drawing/2014/main" id="{EF664F71-39C8-4EE6-BE04-16824490FA30}"/>
                  </a:ext>
                </a:extLst>
              </p:cNvPr>
              <p:cNvSpPr>
                <a:spLocks noChangeArrowheads="1"/>
              </p:cNvSpPr>
              <p:nvPr/>
            </p:nvSpPr>
            <p:spPr bwMode="auto">
              <a:xfrm>
                <a:off x="2851" y="1890"/>
                <a:ext cx="24" cy="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0" name="Oval 475">
                <a:extLst>
                  <a:ext uri="{FF2B5EF4-FFF2-40B4-BE49-F238E27FC236}">
                    <a16:creationId xmlns:a16="http://schemas.microsoft.com/office/drawing/2014/main" id="{ACEC2673-2D62-46DC-B969-441B065EAA9C}"/>
                  </a:ext>
                </a:extLst>
              </p:cNvPr>
              <p:cNvSpPr>
                <a:spLocks noChangeArrowheads="1"/>
              </p:cNvSpPr>
              <p:nvPr/>
            </p:nvSpPr>
            <p:spPr bwMode="auto">
              <a:xfrm>
                <a:off x="2849" y="1994"/>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1" name="Oval 476">
                <a:extLst>
                  <a:ext uri="{FF2B5EF4-FFF2-40B4-BE49-F238E27FC236}">
                    <a16:creationId xmlns:a16="http://schemas.microsoft.com/office/drawing/2014/main" id="{66BFBF57-37AB-4551-9712-F89E8231B40C}"/>
                  </a:ext>
                </a:extLst>
              </p:cNvPr>
              <p:cNvSpPr>
                <a:spLocks noChangeArrowheads="1"/>
              </p:cNvSpPr>
              <p:nvPr/>
            </p:nvSpPr>
            <p:spPr bwMode="auto">
              <a:xfrm>
                <a:off x="2849" y="2099"/>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2" name="Oval 477">
                <a:extLst>
                  <a:ext uri="{FF2B5EF4-FFF2-40B4-BE49-F238E27FC236}">
                    <a16:creationId xmlns:a16="http://schemas.microsoft.com/office/drawing/2014/main" id="{6CA581E2-C526-444D-B76C-B1EDF9945A09}"/>
                  </a:ext>
                </a:extLst>
              </p:cNvPr>
              <p:cNvSpPr>
                <a:spLocks noChangeArrowheads="1"/>
              </p:cNvSpPr>
              <p:nvPr/>
            </p:nvSpPr>
            <p:spPr bwMode="auto">
              <a:xfrm>
                <a:off x="2849" y="2203"/>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3" name="Oval 478">
                <a:extLst>
                  <a:ext uri="{FF2B5EF4-FFF2-40B4-BE49-F238E27FC236}">
                    <a16:creationId xmlns:a16="http://schemas.microsoft.com/office/drawing/2014/main" id="{605452C9-F2CA-429A-B57A-92AFB718AAD0}"/>
                  </a:ext>
                </a:extLst>
              </p:cNvPr>
              <p:cNvSpPr>
                <a:spLocks noChangeArrowheads="1"/>
              </p:cNvSpPr>
              <p:nvPr/>
            </p:nvSpPr>
            <p:spPr bwMode="auto">
              <a:xfrm>
                <a:off x="2757" y="436"/>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4" name="Oval 479">
                <a:extLst>
                  <a:ext uri="{FF2B5EF4-FFF2-40B4-BE49-F238E27FC236}">
                    <a16:creationId xmlns:a16="http://schemas.microsoft.com/office/drawing/2014/main" id="{CA772692-E80A-406C-90AE-EBE3F5CED50F}"/>
                  </a:ext>
                </a:extLst>
              </p:cNvPr>
              <p:cNvSpPr>
                <a:spLocks noChangeArrowheads="1"/>
              </p:cNvSpPr>
              <p:nvPr/>
            </p:nvSpPr>
            <p:spPr bwMode="auto">
              <a:xfrm>
                <a:off x="2757" y="542"/>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5" name="Oval 480">
                <a:extLst>
                  <a:ext uri="{FF2B5EF4-FFF2-40B4-BE49-F238E27FC236}">
                    <a16:creationId xmlns:a16="http://schemas.microsoft.com/office/drawing/2014/main" id="{2EE91824-9D43-45A0-92F1-41982873C8F7}"/>
                  </a:ext>
                </a:extLst>
              </p:cNvPr>
              <p:cNvSpPr>
                <a:spLocks noChangeArrowheads="1"/>
              </p:cNvSpPr>
              <p:nvPr/>
            </p:nvSpPr>
            <p:spPr bwMode="auto">
              <a:xfrm>
                <a:off x="2755" y="64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6" name="Oval 481">
                <a:extLst>
                  <a:ext uri="{FF2B5EF4-FFF2-40B4-BE49-F238E27FC236}">
                    <a16:creationId xmlns:a16="http://schemas.microsoft.com/office/drawing/2014/main" id="{13BAC3C8-DBBF-4F8B-B805-854054AB8045}"/>
                  </a:ext>
                </a:extLst>
              </p:cNvPr>
              <p:cNvSpPr>
                <a:spLocks noChangeArrowheads="1"/>
              </p:cNvSpPr>
              <p:nvPr/>
            </p:nvSpPr>
            <p:spPr bwMode="auto">
              <a:xfrm>
                <a:off x="2755" y="749"/>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7" name="Oval 482">
                <a:extLst>
                  <a:ext uri="{FF2B5EF4-FFF2-40B4-BE49-F238E27FC236}">
                    <a16:creationId xmlns:a16="http://schemas.microsoft.com/office/drawing/2014/main" id="{4E4B2E50-3726-4CE3-8025-DDA2449ACA40}"/>
                  </a:ext>
                </a:extLst>
              </p:cNvPr>
              <p:cNvSpPr>
                <a:spLocks noChangeArrowheads="1"/>
              </p:cNvSpPr>
              <p:nvPr/>
            </p:nvSpPr>
            <p:spPr bwMode="auto">
              <a:xfrm>
                <a:off x="2753" y="852"/>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8" name="Oval 483">
                <a:extLst>
                  <a:ext uri="{FF2B5EF4-FFF2-40B4-BE49-F238E27FC236}">
                    <a16:creationId xmlns:a16="http://schemas.microsoft.com/office/drawing/2014/main" id="{74729EBF-15DA-4DCD-8DDB-B37DFD729895}"/>
                  </a:ext>
                </a:extLst>
              </p:cNvPr>
              <p:cNvSpPr>
                <a:spLocks noChangeArrowheads="1"/>
              </p:cNvSpPr>
              <p:nvPr/>
            </p:nvSpPr>
            <p:spPr bwMode="auto">
              <a:xfrm>
                <a:off x="2753" y="955"/>
                <a:ext cx="8"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9" name="Oval 484">
                <a:extLst>
                  <a:ext uri="{FF2B5EF4-FFF2-40B4-BE49-F238E27FC236}">
                    <a16:creationId xmlns:a16="http://schemas.microsoft.com/office/drawing/2014/main" id="{299EFBF7-8FB4-4566-A3A5-325D387986E7}"/>
                  </a:ext>
                </a:extLst>
              </p:cNvPr>
              <p:cNvSpPr>
                <a:spLocks noChangeArrowheads="1"/>
              </p:cNvSpPr>
              <p:nvPr/>
            </p:nvSpPr>
            <p:spPr bwMode="auto">
              <a:xfrm>
                <a:off x="2753" y="1061"/>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0" name="Oval 485">
                <a:extLst>
                  <a:ext uri="{FF2B5EF4-FFF2-40B4-BE49-F238E27FC236}">
                    <a16:creationId xmlns:a16="http://schemas.microsoft.com/office/drawing/2014/main" id="{10360B57-4BBC-45E1-BFAD-675A3CF906EE}"/>
                  </a:ext>
                </a:extLst>
              </p:cNvPr>
              <p:cNvSpPr>
                <a:spLocks noChangeArrowheads="1"/>
              </p:cNvSpPr>
              <p:nvPr/>
            </p:nvSpPr>
            <p:spPr bwMode="auto">
              <a:xfrm>
                <a:off x="2751" y="1164"/>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1" name="Oval 486">
                <a:extLst>
                  <a:ext uri="{FF2B5EF4-FFF2-40B4-BE49-F238E27FC236}">
                    <a16:creationId xmlns:a16="http://schemas.microsoft.com/office/drawing/2014/main" id="{FA3483B7-26C4-4DB9-B7E3-CA82CE5FE0A2}"/>
                  </a:ext>
                </a:extLst>
              </p:cNvPr>
              <p:cNvSpPr>
                <a:spLocks noChangeArrowheads="1"/>
              </p:cNvSpPr>
              <p:nvPr/>
            </p:nvSpPr>
            <p:spPr bwMode="auto">
              <a:xfrm>
                <a:off x="2751" y="1268"/>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2" name="Oval 487">
                <a:extLst>
                  <a:ext uri="{FF2B5EF4-FFF2-40B4-BE49-F238E27FC236}">
                    <a16:creationId xmlns:a16="http://schemas.microsoft.com/office/drawing/2014/main" id="{E60E8101-53A1-46AD-984C-C627DD38D898}"/>
                  </a:ext>
                </a:extLst>
              </p:cNvPr>
              <p:cNvSpPr>
                <a:spLocks noChangeArrowheads="1"/>
              </p:cNvSpPr>
              <p:nvPr/>
            </p:nvSpPr>
            <p:spPr bwMode="auto">
              <a:xfrm>
                <a:off x="2749" y="1371"/>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3" name="Oval 488">
                <a:extLst>
                  <a:ext uri="{FF2B5EF4-FFF2-40B4-BE49-F238E27FC236}">
                    <a16:creationId xmlns:a16="http://schemas.microsoft.com/office/drawing/2014/main" id="{90F039B7-D062-48CE-AAF4-706217974612}"/>
                  </a:ext>
                </a:extLst>
              </p:cNvPr>
              <p:cNvSpPr>
                <a:spLocks noChangeArrowheads="1"/>
              </p:cNvSpPr>
              <p:nvPr/>
            </p:nvSpPr>
            <p:spPr bwMode="auto">
              <a:xfrm>
                <a:off x="2749" y="1475"/>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4" name="Oval 489">
                <a:extLst>
                  <a:ext uri="{FF2B5EF4-FFF2-40B4-BE49-F238E27FC236}">
                    <a16:creationId xmlns:a16="http://schemas.microsoft.com/office/drawing/2014/main" id="{1EC52001-EB8A-491A-9F7D-A6604039FF76}"/>
                  </a:ext>
                </a:extLst>
              </p:cNvPr>
              <p:cNvSpPr>
                <a:spLocks noChangeArrowheads="1"/>
              </p:cNvSpPr>
              <p:nvPr/>
            </p:nvSpPr>
            <p:spPr bwMode="auto">
              <a:xfrm>
                <a:off x="2749" y="1580"/>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5" name="Oval 490">
                <a:extLst>
                  <a:ext uri="{FF2B5EF4-FFF2-40B4-BE49-F238E27FC236}">
                    <a16:creationId xmlns:a16="http://schemas.microsoft.com/office/drawing/2014/main" id="{09B7F9C0-C137-4C25-988D-16D8311B3074}"/>
                  </a:ext>
                </a:extLst>
              </p:cNvPr>
              <p:cNvSpPr>
                <a:spLocks noChangeArrowheads="1"/>
              </p:cNvSpPr>
              <p:nvPr/>
            </p:nvSpPr>
            <p:spPr bwMode="auto">
              <a:xfrm>
                <a:off x="2747" y="1683"/>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6" name="Oval 491">
                <a:extLst>
                  <a:ext uri="{FF2B5EF4-FFF2-40B4-BE49-F238E27FC236}">
                    <a16:creationId xmlns:a16="http://schemas.microsoft.com/office/drawing/2014/main" id="{CBA335C3-CEC4-49E7-A8A1-23510472C249}"/>
                  </a:ext>
                </a:extLst>
              </p:cNvPr>
              <p:cNvSpPr>
                <a:spLocks noChangeArrowheads="1"/>
              </p:cNvSpPr>
              <p:nvPr/>
            </p:nvSpPr>
            <p:spPr bwMode="auto">
              <a:xfrm>
                <a:off x="2747" y="1787"/>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7" name="Oval 492">
                <a:extLst>
                  <a:ext uri="{FF2B5EF4-FFF2-40B4-BE49-F238E27FC236}">
                    <a16:creationId xmlns:a16="http://schemas.microsoft.com/office/drawing/2014/main" id="{34D0C28D-8DE1-43CC-AB93-57E9C985B5DF}"/>
                  </a:ext>
                </a:extLst>
              </p:cNvPr>
              <p:cNvSpPr>
                <a:spLocks noChangeArrowheads="1"/>
              </p:cNvSpPr>
              <p:nvPr/>
            </p:nvSpPr>
            <p:spPr bwMode="auto">
              <a:xfrm>
                <a:off x="2745" y="1890"/>
                <a:ext cx="24" cy="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8" name="Oval 493">
                <a:extLst>
                  <a:ext uri="{FF2B5EF4-FFF2-40B4-BE49-F238E27FC236}">
                    <a16:creationId xmlns:a16="http://schemas.microsoft.com/office/drawing/2014/main" id="{20397DC0-EE42-4699-BB9E-3BB0AE2FB247}"/>
                  </a:ext>
                </a:extLst>
              </p:cNvPr>
              <p:cNvSpPr>
                <a:spLocks noChangeArrowheads="1"/>
              </p:cNvSpPr>
              <p:nvPr/>
            </p:nvSpPr>
            <p:spPr bwMode="auto">
              <a:xfrm>
                <a:off x="2745" y="1994"/>
                <a:ext cx="24"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9" name="Oval 494">
                <a:extLst>
                  <a:ext uri="{FF2B5EF4-FFF2-40B4-BE49-F238E27FC236}">
                    <a16:creationId xmlns:a16="http://schemas.microsoft.com/office/drawing/2014/main" id="{07A7B3E2-D62A-47BA-93B9-2B9D40DDB18D}"/>
                  </a:ext>
                </a:extLst>
              </p:cNvPr>
              <p:cNvSpPr>
                <a:spLocks noChangeArrowheads="1"/>
              </p:cNvSpPr>
              <p:nvPr/>
            </p:nvSpPr>
            <p:spPr bwMode="auto">
              <a:xfrm>
                <a:off x="2745" y="2099"/>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0" name="Oval 495">
                <a:extLst>
                  <a:ext uri="{FF2B5EF4-FFF2-40B4-BE49-F238E27FC236}">
                    <a16:creationId xmlns:a16="http://schemas.microsoft.com/office/drawing/2014/main" id="{217A0CB3-7B19-41C9-939D-8801F93E4ED8}"/>
                  </a:ext>
                </a:extLst>
              </p:cNvPr>
              <p:cNvSpPr>
                <a:spLocks noChangeArrowheads="1"/>
              </p:cNvSpPr>
              <p:nvPr/>
            </p:nvSpPr>
            <p:spPr bwMode="auto">
              <a:xfrm>
                <a:off x="2743" y="2203"/>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1" name="Oval 496">
                <a:extLst>
                  <a:ext uri="{FF2B5EF4-FFF2-40B4-BE49-F238E27FC236}">
                    <a16:creationId xmlns:a16="http://schemas.microsoft.com/office/drawing/2014/main" id="{F2EB1EA9-5434-4C31-9156-041BB5128D3B}"/>
                  </a:ext>
                </a:extLst>
              </p:cNvPr>
              <p:cNvSpPr>
                <a:spLocks noChangeArrowheads="1"/>
              </p:cNvSpPr>
              <p:nvPr/>
            </p:nvSpPr>
            <p:spPr bwMode="auto">
              <a:xfrm>
                <a:off x="2651" y="436"/>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2" name="Oval 497">
                <a:extLst>
                  <a:ext uri="{FF2B5EF4-FFF2-40B4-BE49-F238E27FC236}">
                    <a16:creationId xmlns:a16="http://schemas.microsoft.com/office/drawing/2014/main" id="{A0592845-0D2B-4E76-99E8-90D8C9DDE88D}"/>
                  </a:ext>
                </a:extLst>
              </p:cNvPr>
              <p:cNvSpPr>
                <a:spLocks noChangeArrowheads="1"/>
              </p:cNvSpPr>
              <p:nvPr/>
            </p:nvSpPr>
            <p:spPr bwMode="auto">
              <a:xfrm>
                <a:off x="2651" y="542"/>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3" name="Oval 498">
                <a:extLst>
                  <a:ext uri="{FF2B5EF4-FFF2-40B4-BE49-F238E27FC236}">
                    <a16:creationId xmlns:a16="http://schemas.microsoft.com/office/drawing/2014/main" id="{3D3E5A34-CE2C-4947-8174-E4E0506C00F5}"/>
                  </a:ext>
                </a:extLst>
              </p:cNvPr>
              <p:cNvSpPr>
                <a:spLocks noChangeArrowheads="1"/>
              </p:cNvSpPr>
              <p:nvPr/>
            </p:nvSpPr>
            <p:spPr bwMode="auto">
              <a:xfrm>
                <a:off x="2651" y="64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4" name="Oval 499">
                <a:extLst>
                  <a:ext uri="{FF2B5EF4-FFF2-40B4-BE49-F238E27FC236}">
                    <a16:creationId xmlns:a16="http://schemas.microsoft.com/office/drawing/2014/main" id="{4E267955-6881-4610-A6B3-F1B821BA5293}"/>
                  </a:ext>
                </a:extLst>
              </p:cNvPr>
              <p:cNvSpPr>
                <a:spLocks noChangeArrowheads="1"/>
              </p:cNvSpPr>
              <p:nvPr/>
            </p:nvSpPr>
            <p:spPr bwMode="auto">
              <a:xfrm>
                <a:off x="2649" y="74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5" name="Oval 500">
                <a:extLst>
                  <a:ext uri="{FF2B5EF4-FFF2-40B4-BE49-F238E27FC236}">
                    <a16:creationId xmlns:a16="http://schemas.microsoft.com/office/drawing/2014/main" id="{F1EE20E9-58E4-4276-B684-8A2371F75DA0}"/>
                  </a:ext>
                </a:extLst>
              </p:cNvPr>
              <p:cNvSpPr>
                <a:spLocks noChangeArrowheads="1"/>
              </p:cNvSpPr>
              <p:nvPr/>
            </p:nvSpPr>
            <p:spPr bwMode="auto">
              <a:xfrm>
                <a:off x="2649" y="852"/>
                <a:ext cx="6"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6" name="Oval 501">
                <a:extLst>
                  <a:ext uri="{FF2B5EF4-FFF2-40B4-BE49-F238E27FC236}">
                    <a16:creationId xmlns:a16="http://schemas.microsoft.com/office/drawing/2014/main" id="{BE9F5497-597D-4C2C-9961-F795DD5AE034}"/>
                  </a:ext>
                </a:extLst>
              </p:cNvPr>
              <p:cNvSpPr>
                <a:spLocks noChangeArrowheads="1"/>
              </p:cNvSpPr>
              <p:nvPr/>
            </p:nvSpPr>
            <p:spPr bwMode="auto">
              <a:xfrm>
                <a:off x="2647" y="955"/>
                <a:ext cx="10"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7" name="Oval 502">
                <a:extLst>
                  <a:ext uri="{FF2B5EF4-FFF2-40B4-BE49-F238E27FC236}">
                    <a16:creationId xmlns:a16="http://schemas.microsoft.com/office/drawing/2014/main" id="{39080B7E-659B-4492-984B-1A6A82292258}"/>
                  </a:ext>
                </a:extLst>
              </p:cNvPr>
              <p:cNvSpPr>
                <a:spLocks noChangeArrowheads="1"/>
              </p:cNvSpPr>
              <p:nvPr/>
            </p:nvSpPr>
            <p:spPr bwMode="auto">
              <a:xfrm>
                <a:off x="2647" y="1061"/>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8" name="Oval 503">
                <a:extLst>
                  <a:ext uri="{FF2B5EF4-FFF2-40B4-BE49-F238E27FC236}">
                    <a16:creationId xmlns:a16="http://schemas.microsoft.com/office/drawing/2014/main" id="{F8249A61-6B4A-4C30-BB1B-F0ADA89C3577}"/>
                  </a:ext>
                </a:extLst>
              </p:cNvPr>
              <p:cNvSpPr>
                <a:spLocks noChangeArrowheads="1"/>
              </p:cNvSpPr>
              <p:nvPr/>
            </p:nvSpPr>
            <p:spPr bwMode="auto">
              <a:xfrm>
                <a:off x="2647" y="1164"/>
                <a:ext cx="10"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9" name="Oval 504">
                <a:extLst>
                  <a:ext uri="{FF2B5EF4-FFF2-40B4-BE49-F238E27FC236}">
                    <a16:creationId xmlns:a16="http://schemas.microsoft.com/office/drawing/2014/main" id="{042CCFAD-D58B-42B4-A4E9-34D3DA92286D}"/>
                  </a:ext>
                </a:extLst>
              </p:cNvPr>
              <p:cNvSpPr>
                <a:spLocks noChangeArrowheads="1"/>
              </p:cNvSpPr>
              <p:nvPr/>
            </p:nvSpPr>
            <p:spPr bwMode="auto">
              <a:xfrm>
                <a:off x="2645" y="1268"/>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0" name="Oval 505">
                <a:extLst>
                  <a:ext uri="{FF2B5EF4-FFF2-40B4-BE49-F238E27FC236}">
                    <a16:creationId xmlns:a16="http://schemas.microsoft.com/office/drawing/2014/main" id="{FFC6C971-DFD8-4F8F-A809-F0114BF9C582}"/>
                  </a:ext>
                </a:extLst>
              </p:cNvPr>
              <p:cNvSpPr>
                <a:spLocks noChangeArrowheads="1"/>
              </p:cNvSpPr>
              <p:nvPr/>
            </p:nvSpPr>
            <p:spPr bwMode="auto">
              <a:xfrm>
                <a:off x="2645" y="1371"/>
                <a:ext cx="14"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1" name="Oval 506">
                <a:extLst>
                  <a:ext uri="{FF2B5EF4-FFF2-40B4-BE49-F238E27FC236}">
                    <a16:creationId xmlns:a16="http://schemas.microsoft.com/office/drawing/2014/main" id="{D2F93088-ECA3-4A9F-921F-479C1B50C522}"/>
                  </a:ext>
                </a:extLst>
              </p:cNvPr>
              <p:cNvSpPr>
                <a:spLocks noChangeArrowheads="1"/>
              </p:cNvSpPr>
              <p:nvPr/>
            </p:nvSpPr>
            <p:spPr bwMode="auto">
              <a:xfrm>
                <a:off x="2643" y="1475"/>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2" name="Oval 507">
                <a:extLst>
                  <a:ext uri="{FF2B5EF4-FFF2-40B4-BE49-F238E27FC236}">
                    <a16:creationId xmlns:a16="http://schemas.microsoft.com/office/drawing/2014/main" id="{1194F74B-9746-4508-9678-FC67300310DC}"/>
                  </a:ext>
                </a:extLst>
              </p:cNvPr>
              <p:cNvSpPr>
                <a:spLocks noChangeArrowheads="1"/>
              </p:cNvSpPr>
              <p:nvPr/>
            </p:nvSpPr>
            <p:spPr bwMode="auto">
              <a:xfrm>
                <a:off x="2643" y="1580"/>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3" name="Oval 508">
                <a:extLst>
                  <a:ext uri="{FF2B5EF4-FFF2-40B4-BE49-F238E27FC236}">
                    <a16:creationId xmlns:a16="http://schemas.microsoft.com/office/drawing/2014/main" id="{EFE7A746-9696-4838-919E-9B39ED4C88F0}"/>
                  </a:ext>
                </a:extLst>
              </p:cNvPr>
              <p:cNvSpPr>
                <a:spLocks noChangeArrowheads="1"/>
              </p:cNvSpPr>
              <p:nvPr/>
            </p:nvSpPr>
            <p:spPr bwMode="auto">
              <a:xfrm>
                <a:off x="2643" y="1683"/>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4" name="Oval 509">
                <a:extLst>
                  <a:ext uri="{FF2B5EF4-FFF2-40B4-BE49-F238E27FC236}">
                    <a16:creationId xmlns:a16="http://schemas.microsoft.com/office/drawing/2014/main" id="{BE995F76-18BE-46CF-9CA8-D3E4115B4648}"/>
                  </a:ext>
                </a:extLst>
              </p:cNvPr>
              <p:cNvSpPr>
                <a:spLocks noChangeArrowheads="1"/>
              </p:cNvSpPr>
              <p:nvPr/>
            </p:nvSpPr>
            <p:spPr bwMode="auto">
              <a:xfrm>
                <a:off x="2641" y="1787"/>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5" name="Oval 510">
                <a:extLst>
                  <a:ext uri="{FF2B5EF4-FFF2-40B4-BE49-F238E27FC236}">
                    <a16:creationId xmlns:a16="http://schemas.microsoft.com/office/drawing/2014/main" id="{A5FF23E7-F568-49FA-BC10-9B4D8972EBAB}"/>
                  </a:ext>
                </a:extLst>
              </p:cNvPr>
              <p:cNvSpPr>
                <a:spLocks noChangeArrowheads="1"/>
              </p:cNvSpPr>
              <p:nvPr/>
            </p:nvSpPr>
            <p:spPr bwMode="auto">
              <a:xfrm>
                <a:off x="2641" y="1890"/>
                <a:ext cx="22" cy="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Oval 511">
                <a:extLst>
                  <a:ext uri="{FF2B5EF4-FFF2-40B4-BE49-F238E27FC236}">
                    <a16:creationId xmlns:a16="http://schemas.microsoft.com/office/drawing/2014/main" id="{149802C4-0F99-4AA1-94ED-CAAA1C521514}"/>
                  </a:ext>
                </a:extLst>
              </p:cNvPr>
              <p:cNvSpPr>
                <a:spLocks noChangeArrowheads="1"/>
              </p:cNvSpPr>
              <p:nvPr/>
            </p:nvSpPr>
            <p:spPr bwMode="auto">
              <a:xfrm>
                <a:off x="2639" y="1994"/>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7" name="Oval 512">
                <a:extLst>
                  <a:ext uri="{FF2B5EF4-FFF2-40B4-BE49-F238E27FC236}">
                    <a16:creationId xmlns:a16="http://schemas.microsoft.com/office/drawing/2014/main" id="{4CCE4DDF-569E-48F3-B230-0622AB9D4DD3}"/>
                  </a:ext>
                </a:extLst>
              </p:cNvPr>
              <p:cNvSpPr>
                <a:spLocks noChangeArrowheads="1"/>
              </p:cNvSpPr>
              <p:nvPr/>
            </p:nvSpPr>
            <p:spPr bwMode="auto">
              <a:xfrm>
                <a:off x="2639" y="2099"/>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Oval 513">
                <a:extLst>
                  <a:ext uri="{FF2B5EF4-FFF2-40B4-BE49-F238E27FC236}">
                    <a16:creationId xmlns:a16="http://schemas.microsoft.com/office/drawing/2014/main" id="{ABBDB4E8-49C7-4DE7-9B91-6B4DDAC6533C}"/>
                  </a:ext>
                </a:extLst>
              </p:cNvPr>
              <p:cNvSpPr>
                <a:spLocks noChangeArrowheads="1"/>
              </p:cNvSpPr>
              <p:nvPr/>
            </p:nvSpPr>
            <p:spPr bwMode="auto">
              <a:xfrm>
                <a:off x="2639" y="2203"/>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Oval 514">
                <a:extLst>
                  <a:ext uri="{FF2B5EF4-FFF2-40B4-BE49-F238E27FC236}">
                    <a16:creationId xmlns:a16="http://schemas.microsoft.com/office/drawing/2014/main" id="{B52419FE-5FE4-4584-A91B-78F145D69F51}"/>
                  </a:ext>
                </a:extLst>
              </p:cNvPr>
              <p:cNvSpPr>
                <a:spLocks noChangeArrowheads="1"/>
              </p:cNvSpPr>
              <p:nvPr/>
            </p:nvSpPr>
            <p:spPr bwMode="auto">
              <a:xfrm>
                <a:off x="2548" y="542"/>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Oval 515">
                <a:extLst>
                  <a:ext uri="{FF2B5EF4-FFF2-40B4-BE49-F238E27FC236}">
                    <a16:creationId xmlns:a16="http://schemas.microsoft.com/office/drawing/2014/main" id="{A00D22F7-9AFD-4265-A862-0E0CE9293E6D}"/>
                  </a:ext>
                </a:extLst>
              </p:cNvPr>
              <p:cNvSpPr>
                <a:spLocks noChangeArrowheads="1"/>
              </p:cNvSpPr>
              <p:nvPr/>
            </p:nvSpPr>
            <p:spPr bwMode="auto">
              <a:xfrm>
                <a:off x="2545" y="645"/>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Oval 516">
                <a:extLst>
                  <a:ext uri="{FF2B5EF4-FFF2-40B4-BE49-F238E27FC236}">
                    <a16:creationId xmlns:a16="http://schemas.microsoft.com/office/drawing/2014/main" id="{F1992F26-8149-48A1-906E-B257307340AE}"/>
                  </a:ext>
                </a:extLst>
              </p:cNvPr>
              <p:cNvSpPr>
                <a:spLocks noChangeArrowheads="1"/>
              </p:cNvSpPr>
              <p:nvPr/>
            </p:nvSpPr>
            <p:spPr bwMode="auto">
              <a:xfrm>
                <a:off x="2545" y="749"/>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2" name="Oval 517">
                <a:extLst>
                  <a:ext uri="{FF2B5EF4-FFF2-40B4-BE49-F238E27FC236}">
                    <a16:creationId xmlns:a16="http://schemas.microsoft.com/office/drawing/2014/main" id="{E85AEA7C-A93F-4B5E-9EE1-D8E4F9055EB5}"/>
                  </a:ext>
                </a:extLst>
              </p:cNvPr>
              <p:cNvSpPr>
                <a:spLocks noChangeArrowheads="1"/>
              </p:cNvSpPr>
              <p:nvPr/>
            </p:nvSpPr>
            <p:spPr bwMode="auto">
              <a:xfrm>
                <a:off x="2545" y="854"/>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Oval 518">
                <a:extLst>
                  <a:ext uri="{FF2B5EF4-FFF2-40B4-BE49-F238E27FC236}">
                    <a16:creationId xmlns:a16="http://schemas.microsoft.com/office/drawing/2014/main" id="{B39A0E3D-C065-418E-8BC9-122E574D4C2F}"/>
                  </a:ext>
                </a:extLst>
              </p:cNvPr>
              <p:cNvSpPr>
                <a:spLocks noChangeArrowheads="1"/>
              </p:cNvSpPr>
              <p:nvPr/>
            </p:nvSpPr>
            <p:spPr bwMode="auto">
              <a:xfrm>
                <a:off x="2545" y="957"/>
                <a:ext cx="5"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Oval 519">
                <a:extLst>
                  <a:ext uri="{FF2B5EF4-FFF2-40B4-BE49-F238E27FC236}">
                    <a16:creationId xmlns:a16="http://schemas.microsoft.com/office/drawing/2014/main" id="{D0734224-4C25-4CE9-B8B1-D6B89429BE5D}"/>
                  </a:ext>
                </a:extLst>
              </p:cNvPr>
              <p:cNvSpPr>
                <a:spLocks noChangeArrowheads="1"/>
              </p:cNvSpPr>
              <p:nvPr/>
            </p:nvSpPr>
            <p:spPr bwMode="auto">
              <a:xfrm>
                <a:off x="2543" y="1063"/>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Oval 520">
                <a:extLst>
                  <a:ext uri="{FF2B5EF4-FFF2-40B4-BE49-F238E27FC236}">
                    <a16:creationId xmlns:a16="http://schemas.microsoft.com/office/drawing/2014/main" id="{00DEFC1E-1C45-438B-A73A-613518003680}"/>
                  </a:ext>
                </a:extLst>
              </p:cNvPr>
              <p:cNvSpPr>
                <a:spLocks noChangeArrowheads="1"/>
              </p:cNvSpPr>
              <p:nvPr/>
            </p:nvSpPr>
            <p:spPr bwMode="auto">
              <a:xfrm>
                <a:off x="2543" y="1166"/>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Oval 521">
                <a:extLst>
                  <a:ext uri="{FF2B5EF4-FFF2-40B4-BE49-F238E27FC236}">
                    <a16:creationId xmlns:a16="http://schemas.microsoft.com/office/drawing/2014/main" id="{7E3FAD2A-AE43-4375-A9DF-EE3AFCB97338}"/>
                  </a:ext>
                </a:extLst>
              </p:cNvPr>
              <p:cNvSpPr>
                <a:spLocks noChangeArrowheads="1"/>
              </p:cNvSpPr>
              <p:nvPr/>
            </p:nvSpPr>
            <p:spPr bwMode="auto">
              <a:xfrm>
                <a:off x="2543" y="1270"/>
                <a:ext cx="9"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Oval 522">
                <a:extLst>
                  <a:ext uri="{FF2B5EF4-FFF2-40B4-BE49-F238E27FC236}">
                    <a16:creationId xmlns:a16="http://schemas.microsoft.com/office/drawing/2014/main" id="{F921299A-1411-4A46-8066-5E3F62151A00}"/>
                  </a:ext>
                </a:extLst>
              </p:cNvPr>
              <p:cNvSpPr>
                <a:spLocks noChangeArrowheads="1"/>
              </p:cNvSpPr>
              <p:nvPr/>
            </p:nvSpPr>
            <p:spPr bwMode="auto">
              <a:xfrm>
                <a:off x="2543" y="1375"/>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Oval 523">
                <a:extLst>
                  <a:ext uri="{FF2B5EF4-FFF2-40B4-BE49-F238E27FC236}">
                    <a16:creationId xmlns:a16="http://schemas.microsoft.com/office/drawing/2014/main" id="{527AC082-BEF1-4298-A7F4-5D9217DEA654}"/>
                  </a:ext>
                </a:extLst>
              </p:cNvPr>
              <p:cNvSpPr>
                <a:spLocks noChangeArrowheads="1"/>
              </p:cNvSpPr>
              <p:nvPr/>
            </p:nvSpPr>
            <p:spPr bwMode="auto">
              <a:xfrm>
                <a:off x="2541" y="1479"/>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Oval 524">
                <a:extLst>
                  <a:ext uri="{FF2B5EF4-FFF2-40B4-BE49-F238E27FC236}">
                    <a16:creationId xmlns:a16="http://schemas.microsoft.com/office/drawing/2014/main" id="{305CF648-FA29-4332-BE2E-5B8291ECDD8C}"/>
                  </a:ext>
                </a:extLst>
              </p:cNvPr>
              <p:cNvSpPr>
                <a:spLocks noChangeArrowheads="1"/>
              </p:cNvSpPr>
              <p:nvPr/>
            </p:nvSpPr>
            <p:spPr bwMode="auto">
              <a:xfrm>
                <a:off x="2541" y="1582"/>
                <a:ext cx="13"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Oval 525">
                <a:extLst>
                  <a:ext uri="{FF2B5EF4-FFF2-40B4-BE49-F238E27FC236}">
                    <a16:creationId xmlns:a16="http://schemas.microsoft.com/office/drawing/2014/main" id="{0DF4A591-E4FA-4DAB-9902-C30979502A35}"/>
                  </a:ext>
                </a:extLst>
              </p:cNvPr>
              <p:cNvSpPr>
                <a:spLocks noChangeArrowheads="1"/>
              </p:cNvSpPr>
              <p:nvPr/>
            </p:nvSpPr>
            <p:spPr bwMode="auto">
              <a:xfrm>
                <a:off x="2541" y="1688"/>
                <a:ext cx="13"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Oval 526">
                <a:extLst>
                  <a:ext uri="{FF2B5EF4-FFF2-40B4-BE49-F238E27FC236}">
                    <a16:creationId xmlns:a16="http://schemas.microsoft.com/office/drawing/2014/main" id="{DE6556B4-AEA5-4950-BA33-A233E486ACDC}"/>
                  </a:ext>
                </a:extLst>
              </p:cNvPr>
              <p:cNvSpPr>
                <a:spLocks noChangeArrowheads="1"/>
              </p:cNvSpPr>
              <p:nvPr/>
            </p:nvSpPr>
            <p:spPr bwMode="auto">
              <a:xfrm>
                <a:off x="2539" y="1791"/>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Oval 527">
                <a:extLst>
                  <a:ext uri="{FF2B5EF4-FFF2-40B4-BE49-F238E27FC236}">
                    <a16:creationId xmlns:a16="http://schemas.microsoft.com/office/drawing/2014/main" id="{2DAE5A79-9BB6-4378-8AB3-6DDBC841B97A}"/>
                  </a:ext>
                </a:extLst>
              </p:cNvPr>
              <p:cNvSpPr>
                <a:spLocks noChangeArrowheads="1"/>
              </p:cNvSpPr>
              <p:nvPr/>
            </p:nvSpPr>
            <p:spPr bwMode="auto">
              <a:xfrm>
                <a:off x="2539" y="1894"/>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Oval 528">
                <a:extLst>
                  <a:ext uri="{FF2B5EF4-FFF2-40B4-BE49-F238E27FC236}">
                    <a16:creationId xmlns:a16="http://schemas.microsoft.com/office/drawing/2014/main" id="{1DA8D0E8-B5C3-41E1-BD72-CBCA0E3CA234}"/>
                  </a:ext>
                </a:extLst>
              </p:cNvPr>
              <p:cNvSpPr>
                <a:spLocks noChangeArrowheads="1"/>
              </p:cNvSpPr>
              <p:nvPr/>
            </p:nvSpPr>
            <p:spPr bwMode="auto">
              <a:xfrm>
                <a:off x="2539" y="1998"/>
                <a:ext cx="17"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Oval 529">
                <a:extLst>
                  <a:ext uri="{FF2B5EF4-FFF2-40B4-BE49-F238E27FC236}">
                    <a16:creationId xmlns:a16="http://schemas.microsoft.com/office/drawing/2014/main" id="{CDCDDCDE-556D-4D80-8D07-E049F689C8DD}"/>
                  </a:ext>
                </a:extLst>
              </p:cNvPr>
              <p:cNvSpPr>
                <a:spLocks noChangeArrowheads="1"/>
              </p:cNvSpPr>
              <p:nvPr/>
            </p:nvSpPr>
            <p:spPr bwMode="auto">
              <a:xfrm>
                <a:off x="2539" y="2103"/>
                <a:ext cx="17"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Oval 530">
                <a:extLst>
                  <a:ext uri="{FF2B5EF4-FFF2-40B4-BE49-F238E27FC236}">
                    <a16:creationId xmlns:a16="http://schemas.microsoft.com/office/drawing/2014/main" id="{822D2111-B4F7-427E-A26D-B0653EBD468B}"/>
                  </a:ext>
                </a:extLst>
              </p:cNvPr>
              <p:cNvSpPr>
                <a:spLocks noChangeArrowheads="1"/>
              </p:cNvSpPr>
              <p:nvPr/>
            </p:nvSpPr>
            <p:spPr bwMode="auto">
              <a:xfrm>
                <a:off x="2537" y="2207"/>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Oval 531">
                <a:extLst>
                  <a:ext uri="{FF2B5EF4-FFF2-40B4-BE49-F238E27FC236}">
                    <a16:creationId xmlns:a16="http://schemas.microsoft.com/office/drawing/2014/main" id="{72EE6F6B-ABDE-4F2C-BC0A-2EF2238721DA}"/>
                  </a:ext>
                </a:extLst>
              </p:cNvPr>
              <p:cNvSpPr>
                <a:spLocks noChangeArrowheads="1"/>
              </p:cNvSpPr>
              <p:nvPr/>
            </p:nvSpPr>
            <p:spPr bwMode="auto">
              <a:xfrm>
                <a:off x="2537" y="4196"/>
                <a:ext cx="21"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Oval 532">
                <a:extLst>
                  <a:ext uri="{FF2B5EF4-FFF2-40B4-BE49-F238E27FC236}">
                    <a16:creationId xmlns:a16="http://schemas.microsoft.com/office/drawing/2014/main" id="{60F94753-3264-46F5-B56F-C6DA4B928AAC}"/>
                  </a:ext>
                </a:extLst>
              </p:cNvPr>
              <p:cNvSpPr>
                <a:spLocks noChangeArrowheads="1"/>
              </p:cNvSpPr>
              <p:nvPr/>
            </p:nvSpPr>
            <p:spPr bwMode="auto">
              <a:xfrm>
                <a:off x="2537" y="4091"/>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Oval 533">
                <a:extLst>
                  <a:ext uri="{FF2B5EF4-FFF2-40B4-BE49-F238E27FC236}">
                    <a16:creationId xmlns:a16="http://schemas.microsoft.com/office/drawing/2014/main" id="{5E4B402C-0635-4440-B441-4802C0A33057}"/>
                  </a:ext>
                </a:extLst>
              </p:cNvPr>
              <p:cNvSpPr>
                <a:spLocks noChangeArrowheads="1"/>
              </p:cNvSpPr>
              <p:nvPr/>
            </p:nvSpPr>
            <p:spPr bwMode="auto">
              <a:xfrm>
                <a:off x="2537" y="3987"/>
                <a:ext cx="21"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Oval 534">
                <a:extLst>
                  <a:ext uri="{FF2B5EF4-FFF2-40B4-BE49-F238E27FC236}">
                    <a16:creationId xmlns:a16="http://schemas.microsoft.com/office/drawing/2014/main" id="{11D5C040-01FA-457E-ABC1-A02846DA5184}"/>
                  </a:ext>
                </a:extLst>
              </p:cNvPr>
              <p:cNvSpPr>
                <a:spLocks noChangeArrowheads="1"/>
              </p:cNvSpPr>
              <p:nvPr/>
            </p:nvSpPr>
            <p:spPr bwMode="auto">
              <a:xfrm>
                <a:off x="2537" y="3882"/>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Oval 535">
                <a:extLst>
                  <a:ext uri="{FF2B5EF4-FFF2-40B4-BE49-F238E27FC236}">
                    <a16:creationId xmlns:a16="http://schemas.microsoft.com/office/drawing/2014/main" id="{94EF7018-DDEE-4997-947C-BE2784DB0E7A}"/>
                  </a:ext>
                </a:extLst>
              </p:cNvPr>
              <p:cNvSpPr>
                <a:spLocks noChangeArrowheads="1"/>
              </p:cNvSpPr>
              <p:nvPr/>
            </p:nvSpPr>
            <p:spPr bwMode="auto">
              <a:xfrm>
                <a:off x="2537" y="3777"/>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Oval 536">
                <a:extLst>
                  <a:ext uri="{FF2B5EF4-FFF2-40B4-BE49-F238E27FC236}">
                    <a16:creationId xmlns:a16="http://schemas.microsoft.com/office/drawing/2014/main" id="{AC4EB371-CD1C-4003-912F-ACA4ABB06C75}"/>
                  </a:ext>
                </a:extLst>
              </p:cNvPr>
              <p:cNvSpPr>
                <a:spLocks noChangeArrowheads="1"/>
              </p:cNvSpPr>
              <p:nvPr/>
            </p:nvSpPr>
            <p:spPr bwMode="auto">
              <a:xfrm>
                <a:off x="2537" y="3673"/>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Oval 537">
                <a:extLst>
                  <a:ext uri="{FF2B5EF4-FFF2-40B4-BE49-F238E27FC236}">
                    <a16:creationId xmlns:a16="http://schemas.microsoft.com/office/drawing/2014/main" id="{F50B3ADD-DC6E-47FA-932D-2BEA5BF80E88}"/>
                  </a:ext>
                </a:extLst>
              </p:cNvPr>
              <p:cNvSpPr>
                <a:spLocks noChangeArrowheads="1"/>
              </p:cNvSpPr>
              <p:nvPr/>
            </p:nvSpPr>
            <p:spPr bwMode="auto">
              <a:xfrm>
                <a:off x="2537" y="3568"/>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Oval 538">
                <a:extLst>
                  <a:ext uri="{FF2B5EF4-FFF2-40B4-BE49-F238E27FC236}">
                    <a16:creationId xmlns:a16="http://schemas.microsoft.com/office/drawing/2014/main" id="{2744331E-EFC7-46E9-B953-0A509DA0E030}"/>
                  </a:ext>
                </a:extLst>
              </p:cNvPr>
              <p:cNvSpPr>
                <a:spLocks noChangeArrowheads="1"/>
              </p:cNvSpPr>
              <p:nvPr/>
            </p:nvSpPr>
            <p:spPr bwMode="auto">
              <a:xfrm>
                <a:off x="2537" y="3462"/>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Oval 539">
                <a:extLst>
                  <a:ext uri="{FF2B5EF4-FFF2-40B4-BE49-F238E27FC236}">
                    <a16:creationId xmlns:a16="http://schemas.microsoft.com/office/drawing/2014/main" id="{D04DF5A3-7082-43B8-B90D-260DE43A7F71}"/>
                  </a:ext>
                </a:extLst>
              </p:cNvPr>
              <p:cNvSpPr>
                <a:spLocks noChangeArrowheads="1"/>
              </p:cNvSpPr>
              <p:nvPr/>
            </p:nvSpPr>
            <p:spPr bwMode="auto">
              <a:xfrm>
                <a:off x="2537" y="3359"/>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5" name="Oval 540">
                <a:extLst>
                  <a:ext uri="{FF2B5EF4-FFF2-40B4-BE49-F238E27FC236}">
                    <a16:creationId xmlns:a16="http://schemas.microsoft.com/office/drawing/2014/main" id="{DA2E3593-757F-4751-814A-218234467202}"/>
                  </a:ext>
                </a:extLst>
              </p:cNvPr>
              <p:cNvSpPr>
                <a:spLocks noChangeArrowheads="1"/>
              </p:cNvSpPr>
              <p:nvPr/>
            </p:nvSpPr>
            <p:spPr bwMode="auto">
              <a:xfrm>
                <a:off x="2537" y="3253"/>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6" name="Oval 541">
                <a:extLst>
                  <a:ext uri="{FF2B5EF4-FFF2-40B4-BE49-F238E27FC236}">
                    <a16:creationId xmlns:a16="http://schemas.microsoft.com/office/drawing/2014/main" id="{27807C01-72E5-459E-A4F4-D1B9479A252F}"/>
                  </a:ext>
                </a:extLst>
              </p:cNvPr>
              <p:cNvSpPr>
                <a:spLocks noChangeArrowheads="1"/>
              </p:cNvSpPr>
              <p:nvPr/>
            </p:nvSpPr>
            <p:spPr bwMode="auto">
              <a:xfrm>
                <a:off x="2537" y="3150"/>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7" name="Oval 542">
                <a:extLst>
                  <a:ext uri="{FF2B5EF4-FFF2-40B4-BE49-F238E27FC236}">
                    <a16:creationId xmlns:a16="http://schemas.microsoft.com/office/drawing/2014/main" id="{28B662E5-58C9-415E-B70A-767F616FD0E0}"/>
                  </a:ext>
                </a:extLst>
              </p:cNvPr>
              <p:cNvSpPr>
                <a:spLocks noChangeArrowheads="1"/>
              </p:cNvSpPr>
              <p:nvPr/>
            </p:nvSpPr>
            <p:spPr bwMode="auto">
              <a:xfrm>
                <a:off x="2537" y="3044"/>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8" name="Oval 543">
                <a:extLst>
                  <a:ext uri="{FF2B5EF4-FFF2-40B4-BE49-F238E27FC236}">
                    <a16:creationId xmlns:a16="http://schemas.microsoft.com/office/drawing/2014/main" id="{ED4AB810-78DD-452E-8BCE-C339D5E60CFF}"/>
                  </a:ext>
                </a:extLst>
              </p:cNvPr>
              <p:cNvSpPr>
                <a:spLocks noChangeArrowheads="1"/>
              </p:cNvSpPr>
              <p:nvPr/>
            </p:nvSpPr>
            <p:spPr bwMode="auto">
              <a:xfrm>
                <a:off x="2537" y="2939"/>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9" name="Oval 544">
                <a:extLst>
                  <a:ext uri="{FF2B5EF4-FFF2-40B4-BE49-F238E27FC236}">
                    <a16:creationId xmlns:a16="http://schemas.microsoft.com/office/drawing/2014/main" id="{49D091EA-1050-4915-B5EB-79B3CA2C9432}"/>
                  </a:ext>
                </a:extLst>
              </p:cNvPr>
              <p:cNvSpPr>
                <a:spLocks noChangeArrowheads="1"/>
              </p:cNvSpPr>
              <p:nvPr/>
            </p:nvSpPr>
            <p:spPr bwMode="auto">
              <a:xfrm>
                <a:off x="2537" y="2835"/>
                <a:ext cx="21"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0" name="Oval 545">
                <a:extLst>
                  <a:ext uri="{FF2B5EF4-FFF2-40B4-BE49-F238E27FC236}">
                    <a16:creationId xmlns:a16="http://schemas.microsoft.com/office/drawing/2014/main" id="{A866831F-A8FC-45B2-9276-1B3CD68FCD6F}"/>
                  </a:ext>
                </a:extLst>
              </p:cNvPr>
              <p:cNvSpPr>
                <a:spLocks noChangeArrowheads="1"/>
              </p:cNvSpPr>
              <p:nvPr/>
            </p:nvSpPr>
            <p:spPr bwMode="auto">
              <a:xfrm>
                <a:off x="2537" y="2730"/>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1" name="Oval 546">
                <a:extLst>
                  <a:ext uri="{FF2B5EF4-FFF2-40B4-BE49-F238E27FC236}">
                    <a16:creationId xmlns:a16="http://schemas.microsoft.com/office/drawing/2014/main" id="{CA8A7F6F-80C2-4F3A-9861-DE86722D440F}"/>
                  </a:ext>
                </a:extLst>
              </p:cNvPr>
              <p:cNvSpPr>
                <a:spLocks noChangeArrowheads="1"/>
              </p:cNvSpPr>
              <p:nvPr/>
            </p:nvSpPr>
            <p:spPr bwMode="auto">
              <a:xfrm>
                <a:off x="2537" y="2627"/>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2" name="Oval 547">
                <a:extLst>
                  <a:ext uri="{FF2B5EF4-FFF2-40B4-BE49-F238E27FC236}">
                    <a16:creationId xmlns:a16="http://schemas.microsoft.com/office/drawing/2014/main" id="{71260799-B161-4764-9637-BB3194DC3E57}"/>
                  </a:ext>
                </a:extLst>
              </p:cNvPr>
              <p:cNvSpPr>
                <a:spLocks noChangeArrowheads="1"/>
              </p:cNvSpPr>
              <p:nvPr/>
            </p:nvSpPr>
            <p:spPr bwMode="auto">
              <a:xfrm>
                <a:off x="2537" y="2521"/>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3" name="Oval 548">
                <a:extLst>
                  <a:ext uri="{FF2B5EF4-FFF2-40B4-BE49-F238E27FC236}">
                    <a16:creationId xmlns:a16="http://schemas.microsoft.com/office/drawing/2014/main" id="{20516432-94CF-4754-ABD2-B84360C83FDF}"/>
                  </a:ext>
                </a:extLst>
              </p:cNvPr>
              <p:cNvSpPr>
                <a:spLocks noChangeArrowheads="1"/>
              </p:cNvSpPr>
              <p:nvPr/>
            </p:nvSpPr>
            <p:spPr bwMode="auto">
              <a:xfrm>
                <a:off x="2537" y="2416"/>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4" name="Oval 549">
                <a:extLst>
                  <a:ext uri="{FF2B5EF4-FFF2-40B4-BE49-F238E27FC236}">
                    <a16:creationId xmlns:a16="http://schemas.microsoft.com/office/drawing/2014/main" id="{722FD35E-7B12-48E5-A46E-4CEEE0452801}"/>
                  </a:ext>
                </a:extLst>
              </p:cNvPr>
              <p:cNvSpPr>
                <a:spLocks noChangeArrowheads="1"/>
              </p:cNvSpPr>
              <p:nvPr/>
            </p:nvSpPr>
            <p:spPr bwMode="auto">
              <a:xfrm>
                <a:off x="2537" y="2312"/>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5" name="Oval 550">
                <a:extLst>
                  <a:ext uri="{FF2B5EF4-FFF2-40B4-BE49-F238E27FC236}">
                    <a16:creationId xmlns:a16="http://schemas.microsoft.com/office/drawing/2014/main" id="{C00A4193-8E3B-4D50-BCF2-753813AFCBE9}"/>
                  </a:ext>
                </a:extLst>
              </p:cNvPr>
              <p:cNvSpPr>
                <a:spLocks noChangeArrowheads="1"/>
              </p:cNvSpPr>
              <p:nvPr/>
            </p:nvSpPr>
            <p:spPr bwMode="auto">
              <a:xfrm>
                <a:off x="2637" y="419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6" name="Oval 551">
                <a:extLst>
                  <a:ext uri="{FF2B5EF4-FFF2-40B4-BE49-F238E27FC236}">
                    <a16:creationId xmlns:a16="http://schemas.microsoft.com/office/drawing/2014/main" id="{D81D7F0E-59AB-42A6-823B-407778DCAFAF}"/>
                  </a:ext>
                </a:extLst>
              </p:cNvPr>
              <p:cNvSpPr>
                <a:spLocks noChangeArrowheads="1"/>
              </p:cNvSpPr>
              <p:nvPr/>
            </p:nvSpPr>
            <p:spPr bwMode="auto">
              <a:xfrm>
                <a:off x="2637" y="4087"/>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7" name="Oval 552">
                <a:extLst>
                  <a:ext uri="{FF2B5EF4-FFF2-40B4-BE49-F238E27FC236}">
                    <a16:creationId xmlns:a16="http://schemas.microsoft.com/office/drawing/2014/main" id="{A58F0F83-4C86-4619-8F48-5FB5912D17D1}"/>
                  </a:ext>
                </a:extLst>
              </p:cNvPr>
              <p:cNvSpPr>
                <a:spLocks noChangeArrowheads="1"/>
              </p:cNvSpPr>
              <p:nvPr/>
            </p:nvSpPr>
            <p:spPr bwMode="auto">
              <a:xfrm>
                <a:off x="2637" y="3981"/>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8" name="Oval 553">
                <a:extLst>
                  <a:ext uri="{FF2B5EF4-FFF2-40B4-BE49-F238E27FC236}">
                    <a16:creationId xmlns:a16="http://schemas.microsoft.com/office/drawing/2014/main" id="{95BC75E2-BA97-495C-827F-44DD352E95DC}"/>
                  </a:ext>
                </a:extLst>
              </p:cNvPr>
              <p:cNvSpPr>
                <a:spLocks noChangeArrowheads="1"/>
              </p:cNvSpPr>
              <p:nvPr/>
            </p:nvSpPr>
            <p:spPr bwMode="auto">
              <a:xfrm>
                <a:off x="2637" y="387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9" name="Oval 554">
                <a:extLst>
                  <a:ext uri="{FF2B5EF4-FFF2-40B4-BE49-F238E27FC236}">
                    <a16:creationId xmlns:a16="http://schemas.microsoft.com/office/drawing/2014/main" id="{AC274AD9-CAF6-404C-A902-833EF1BC0717}"/>
                  </a:ext>
                </a:extLst>
              </p:cNvPr>
              <p:cNvSpPr>
                <a:spLocks noChangeArrowheads="1"/>
              </p:cNvSpPr>
              <p:nvPr/>
            </p:nvSpPr>
            <p:spPr bwMode="auto">
              <a:xfrm>
                <a:off x="2637" y="3772"/>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0" name="Oval 555">
                <a:extLst>
                  <a:ext uri="{FF2B5EF4-FFF2-40B4-BE49-F238E27FC236}">
                    <a16:creationId xmlns:a16="http://schemas.microsoft.com/office/drawing/2014/main" id="{0CB6435B-6C90-4F6D-AB7E-767A6765B6D7}"/>
                  </a:ext>
                </a:extLst>
              </p:cNvPr>
              <p:cNvSpPr>
                <a:spLocks noChangeArrowheads="1"/>
              </p:cNvSpPr>
              <p:nvPr/>
            </p:nvSpPr>
            <p:spPr bwMode="auto">
              <a:xfrm>
                <a:off x="2637" y="366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1" name="Oval 556">
                <a:extLst>
                  <a:ext uri="{FF2B5EF4-FFF2-40B4-BE49-F238E27FC236}">
                    <a16:creationId xmlns:a16="http://schemas.microsoft.com/office/drawing/2014/main" id="{F0FE9BCD-495E-448E-B70E-B47CA4570FA6}"/>
                  </a:ext>
                </a:extLst>
              </p:cNvPr>
              <p:cNvSpPr>
                <a:spLocks noChangeArrowheads="1"/>
              </p:cNvSpPr>
              <p:nvPr/>
            </p:nvSpPr>
            <p:spPr bwMode="auto">
              <a:xfrm>
                <a:off x="2637" y="3564"/>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2" name="Oval 557">
                <a:extLst>
                  <a:ext uri="{FF2B5EF4-FFF2-40B4-BE49-F238E27FC236}">
                    <a16:creationId xmlns:a16="http://schemas.microsoft.com/office/drawing/2014/main" id="{C1F0989C-9E98-4625-9CF1-731EED83B9B9}"/>
                  </a:ext>
                </a:extLst>
              </p:cNvPr>
              <p:cNvSpPr>
                <a:spLocks noChangeArrowheads="1"/>
              </p:cNvSpPr>
              <p:nvPr/>
            </p:nvSpPr>
            <p:spPr bwMode="auto">
              <a:xfrm>
                <a:off x="2637" y="345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3" name="Oval 558">
                <a:extLst>
                  <a:ext uri="{FF2B5EF4-FFF2-40B4-BE49-F238E27FC236}">
                    <a16:creationId xmlns:a16="http://schemas.microsoft.com/office/drawing/2014/main" id="{F471FAF9-5DA8-46F8-A116-56E97B8B3468}"/>
                  </a:ext>
                </a:extLst>
              </p:cNvPr>
              <p:cNvSpPr>
                <a:spLocks noChangeArrowheads="1"/>
              </p:cNvSpPr>
              <p:nvPr/>
            </p:nvSpPr>
            <p:spPr bwMode="auto">
              <a:xfrm>
                <a:off x="2637" y="3355"/>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4" name="Oval 559">
                <a:extLst>
                  <a:ext uri="{FF2B5EF4-FFF2-40B4-BE49-F238E27FC236}">
                    <a16:creationId xmlns:a16="http://schemas.microsoft.com/office/drawing/2014/main" id="{51AF76D3-20D6-4456-B50A-F08EA54B064A}"/>
                  </a:ext>
                </a:extLst>
              </p:cNvPr>
              <p:cNvSpPr>
                <a:spLocks noChangeArrowheads="1"/>
              </p:cNvSpPr>
              <p:nvPr/>
            </p:nvSpPr>
            <p:spPr bwMode="auto">
              <a:xfrm>
                <a:off x="2637" y="3249"/>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5" name="Oval 560">
                <a:extLst>
                  <a:ext uri="{FF2B5EF4-FFF2-40B4-BE49-F238E27FC236}">
                    <a16:creationId xmlns:a16="http://schemas.microsoft.com/office/drawing/2014/main" id="{CB472372-7B39-4FD3-8E78-3C85B27277A5}"/>
                  </a:ext>
                </a:extLst>
              </p:cNvPr>
              <p:cNvSpPr>
                <a:spLocks noChangeArrowheads="1"/>
              </p:cNvSpPr>
              <p:nvPr/>
            </p:nvSpPr>
            <p:spPr bwMode="auto">
              <a:xfrm>
                <a:off x="2637" y="314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6" name="Oval 561">
                <a:extLst>
                  <a:ext uri="{FF2B5EF4-FFF2-40B4-BE49-F238E27FC236}">
                    <a16:creationId xmlns:a16="http://schemas.microsoft.com/office/drawing/2014/main" id="{0F3AA0CC-7964-42CF-85E6-9FD56422EFD2}"/>
                  </a:ext>
                </a:extLst>
              </p:cNvPr>
              <p:cNvSpPr>
                <a:spLocks noChangeArrowheads="1"/>
              </p:cNvSpPr>
              <p:nvPr/>
            </p:nvSpPr>
            <p:spPr bwMode="auto">
              <a:xfrm>
                <a:off x="2637" y="3038"/>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7" name="Oval 562">
                <a:extLst>
                  <a:ext uri="{FF2B5EF4-FFF2-40B4-BE49-F238E27FC236}">
                    <a16:creationId xmlns:a16="http://schemas.microsoft.com/office/drawing/2014/main" id="{18781E86-933E-44D5-BCB2-2BD91F6024EA}"/>
                  </a:ext>
                </a:extLst>
              </p:cNvPr>
              <p:cNvSpPr>
                <a:spLocks noChangeArrowheads="1"/>
              </p:cNvSpPr>
              <p:nvPr/>
            </p:nvSpPr>
            <p:spPr bwMode="auto">
              <a:xfrm>
                <a:off x="2637" y="293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8" name="Oval 563">
                <a:extLst>
                  <a:ext uri="{FF2B5EF4-FFF2-40B4-BE49-F238E27FC236}">
                    <a16:creationId xmlns:a16="http://schemas.microsoft.com/office/drawing/2014/main" id="{34008E46-7934-4230-AD07-7983EF6A93FB}"/>
                  </a:ext>
                </a:extLst>
              </p:cNvPr>
              <p:cNvSpPr>
                <a:spLocks noChangeArrowheads="1"/>
              </p:cNvSpPr>
              <p:nvPr/>
            </p:nvSpPr>
            <p:spPr bwMode="auto">
              <a:xfrm>
                <a:off x="2637" y="2829"/>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9" name="Oval 564">
                <a:extLst>
                  <a:ext uri="{FF2B5EF4-FFF2-40B4-BE49-F238E27FC236}">
                    <a16:creationId xmlns:a16="http://schemas.microsoft.com/office/drawing/2014/main" id="{5B5EDC8A-07E9-465F-908E-4A52101CD3D2}"/>
                  </a:ext>
                </a:extLst>
              </p:cNvPr>
              <p:cNvSpPr>
                <a:spLocks noChangeArrowheads="1"/>
              </p:cNvSpPr>
              <p:nvPr/>
            </p:nvSpPr>
            <p:spPr bwMode="auto">
              <a:xfrm>
                <a:off x="2637" y="2726"/>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0" name="Oval 565">
                <a:extLst>
                  <a:ext uri="{FF2B5EF4-FFF2-40B4-BE49-F238E27FC236}">
                    <a16:creationId xmlns:a16="http://schemas.microsoft.com/office/drawing/2014/main" id="{9B229F59-4A2B-4587-998D-9591EC070252}"/>
                  </a:ext>
                </a:extLst>
              </p:cNvPr>
              <p:cNvSpPr>
                <a:spLocks noChangeArrowheads="1"/>
              </p:cNvSpPr>
              <p:nvPr/>
            </p:nvSpPr>
            <p:spPr bwMode="auto">
              <a:xfrm>
                <a:off x="2637" y="262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1" name="Oval 566">
                <a:extLst>
                  <a:ext uri="{FF2B5EF4-FFF2-40B4-BE49-F238E27FC236}">
                    <a16:creationId xmlns:a16="http://schemas.microsoft.com/office/drawing/2014/main" id="{83749131-59F9-4B4C-9351-CF3853085D3B}"/>
                  </a:ext>
                </a:extLst>
              </p:cNvPr>
              <p:cNvSpPr>
                <a:spLocks noChangeArrowheads="1"/>
              </p:cNvSpPr>
              <p:nvPr/>
            </p:nvSpPr>
            <p:spPr bwMode="auto">
              <a:xfrm>
                <a:off x="2637" y="251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2" name="Oval 567">
                <a:extLst>
                  <a:ext uri="{FF2B5EF4-FFF2-40B4-BE49-F238E27FC236}">
                    <a16:creationId xmlns:a16="http://schemas.microsoft.com/office/drawing/2014/main" id="{DE4BA023-2912-44B0-8DC7-417AF73FEAC6}"/>
                  </a:ext>
                </a:extLst>
              </p:cNvPr>
              <p:cNvSpPr>
                <a:spLocks noChangeArrowheads="1"/>
              </p:cNvSpPr>
              <p:nvPr/>
            </p:nvSpPr>
            <p:spPr bwMode="auto">
              <a:xfrm>
                <a:off x="2637" y="2412"/>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3" name="Oval 568">
                <a:extLst>
                  <a:ext uri="{FF2B5EF4-FFF2-40B4-BE49-F238E27FC236}">
                    <a16:creationId xmlns:a16="http://schemas.microsoft.com/office/drawing/2014/main" id="{FE611295-41C8-4593-9E5E-D66606F667A3}"/>
                  </a:ext>
                </a:extLst>
              </p:cNvPr>
              <p:cNvSpPr>
                <a:spLocks noChangeArrowheads="1"/>
              </p:cNvSpPr>
              <p:nvPr/>
            </p:nvSpPr>
            <p:spPr bwMode="auto">
              <a:xfrm>
                <a:off x="2637" y="2306"/>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4" name="Oval 569">
                <a:extLst>
                  <a:ext uri="{FF2B5EF4-FFF2-40B4-BE49-F238E27FC236}">
                    <a16:creationId xmlns:a16="http://schemas.microsoft.com/office/drawing/2014/main" id="{3D99954B-086E-4808-AA8C-AD89F3C3AF55}"/>
                  </a:ext>
                </a:extLst>
              </p:cNvPr>
              <p:cNvSpPr>
                <a:spLocks noChangeArrowheads="1"/>
              </p:cNvSpPr>
              <p:nvPr/>
            </p:nvSpPr>
            <p:spPr bwMode="auto">
              <a:xfrm>
                <a:off x="2743" y="4190"/>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5" name="Oval 570">
                <a:extLst>
                  <a:ext uri="{FF2B5EF4-FFF2-40B4-BE49-F238E27FC236}">
                    <a16:creationId xmlns:a16="http://schemas.microsoft.com/office/drawing/2014/main" id="{5856770D-743B-4CDF-9C28-1C6C8FD5D526}"/>
                  </a:ext>
                </a:extLst>
              </p:cNvPr>
              <p:cNvSpPr>
                <a:spLocks noChangeArrowheads="1"/>
              </p:cNvSpPr>
              <p:nvPr/>
            </p:nvSpPr>
            <p:spPr bwMode="auto">
              <a:xfrm>
                <a:off x="2743" y="4087"/>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6" name="Oval 571">
                <a:extLst>
                  <a:ext uri="{FF2B5EF4-FFF2-40B4-BE49-F238E27FC236}">
                    <a16:creationId xmlns:a16="http://schemas.microsoft.com/office/drawing/2014/main" id="{A0089A1D-C5C2-4A8D-B7E0-423FD810084E}"/>
                  </a:ext>
                </a:extLst>
              </p:cNvPr>
              <p:cNvSpPr>
                <a:spLocks noChangeArrowheads="1"/>
              </p:cNvSpPr>
              <p:nvPr/>
            </p:nvSpPr>
            <p:spPr bwMode="auto">
              <a:xfrm>
                <a:off x="2743" y="3981"/>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7" name="Oval 572">
                <a:extLst>
                  <a:ext uri="{FF2B5EF4-FFF2-40B4-BE49-F238E27FC236}">
                    <a16:creationId xmlns:a16="http://schemas.microsoft.com/office/drawing/2014/main" id="{B8CEF3BD-7E37-4997-93C6-94AE2E7CE9CA}"/>
                  </a:ext>
                </a:extLst>
              </p:cNvPr>
              <p:cNvSpPr>
                <a:spLocks noChangeArrowheads="1"/>
              </p:cNvSpPr>
              <p:nvPr/>
            </p:nvSpPr>
            <p:spPr bwMode="auto">
              <a:xfrm>
                <a:off x="2743" y="387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8" name="Oval 573">
                <a:extLst>
                  <a:ext uri="{FF2B5EF4-FFF2-40B4-BE49-F238E27FC236}">
                    <a16:creationId xmlns:a16="http://schemas.microsoft.com/office/drawing/2014/main" id="{BDF31A02-415A-4875-B9D0-77BD0007F3B9}"/>
                  </a:ext>
                </a:extLst>
              </p:cNvPr>
              <p:cNvSpPr>
                <a:spLocks noChangeArrowheads="1"/>
              </p:cNvSpPr>
              <p:nvPr/>
            </p:nvSpPr>
            <p:spPr bwMode="auto">
              <a:xfrm>
                <a:off x="2743" y="3772"/>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9" name="Oval 574">
                <a:extLst>
                  <a:ext uri="{FF2B5EF4-FFF2-40B4-BE49-F238E27FC236}">
                    <a16:creationId xmlns:a16="http://schemas.microsoft.com/office/drawing/2014/main" id="{33CE0D67-B6D7-4798-8215-8636A05A8449}"/>
                  </a:ext>
                </a:extLst>
              </p:cNvPr>
              <p:cNvSpPr>
                <a:spLocks noChangeArrowheads="1"/>
              </p:cNvSpPr>
              <p:nvPr/>
            </p:nvSpPr>
            <p:spPr bwMode="auto">
              <a:xfrm>
                <a:off x="2743" y="366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0" name="Oval 575">
                <a:extLst>
                  <a:ext uri="{FF2B5EF4-FFF2-40B4-BE49-F238E27FC236}">
                    <a16:creationId xmlns:a16="http://schemas.microsoft.com/office/drawing/2014/main" id="{EED132A4-27A5-45FF-B158-D7E4DA5CF977}"/>
                  </a:ext>
                </a:extLst>
              </p:cNvPr>
              <p:cNvSpPr>
                <a:spLocks noChangeArrowheads="1"/>
              </p:cNvSpPr>
              <p:nvPr/>
            </p:nvSpPr>
            <p:spPr bwMode="auto">
              <a:xfrm>
                <a:off x="2743" y="3564"/>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1" name="Oval 576">
                <a:extLst>
                  <a:ext uri="{FF2B5EF4-FFF2-40B4-BE49-F238E27FC236}">
                    <a16:creationId xmlns:a16="http://schemas.microsoft.com/office/drawing/2014/main" id="{04F4035D-09DF-4C9E-BEE0-DBF728A73268}"/>
                  </a:ext>
                </a:extLst>
              </p:cNvPr>
              <p:cNvSpPr>
                <a:spLocks noChangeArrowheads="1"/>
              </p:cNvSpPr>
              <p:nvPr/>
            </p:nvSpPr>
            <p:spPr bwMode="auto">
              <a:xfrm>
                <a:off x="2743" y="345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2" name="Oval 577">
                <a:extLst>
                  <a:ext uri="{FF2B5EF4-FFF2-40B4-BE49-F238E27FC236}">
                    <a16:creationId xmlns:a16="http://schemas.microsoft.com/office/drawing/2014/main" id="{0027EFE0-45D9-4B58-9154-213BD53A3CFC}"/>
                  </a:ext>
                </a:extLst>
              </p:cNvPr>
              <p:cNvSpPr>
                <a:spLocks noChangeArrowheads="1"/>
              </p:cNvSpPr>
              <p:nvPr/>
            </p:nvSpPr>
            <p:spPr bwMode="auto">
              <a:xfrm>
                <a:off x="2743" y="3355"/>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3" name="Oval 578">
                <a:extLst>
                  <a:ext uri="{FF2B5EF4-FFF2-40B4-BE49-F238E27FC236}">
                    <a16:creationId xmlns:a16="http://schemas.microsoft.com/office/drawing/2014/main" id="{726258B4-DC12-4903-B954-3E210D1A34B8}"/>
                  </a:ext>
                </a:extLst>
              </p:cNvPr>
              <p:cNvSpPr>
                <a:spLocks noChangeArrowheads="1"/>
              </p:cNvSpPr>
              <p:nvPr/>
            </p:nvSpPr>
            <p:spPr bwMode="auto">
              <a:xfrm>
                <a:off x="2743" y="3249"/>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4" name="Oval 579">
                <a:extLst>
                  <a:ext uri="{FF2B5EF4-FFF2-40B4-BE49-F238E27FC236}">
                    <a16:creationId xmlns:a16="http://schemas.microsoft.com/office/drawing/2014/main" id="{DB0FF6B4-F623-4B60-8497-418C60B7F3A9}"/>
                  </a:ext>
                </a:extLst>
              </p:cNvPr>
              <p:cNvSpPr>
                <a:spLocks noChangeArrowheads="1"/>
              </p:cNvSpPr>
              <p:nvPr/>
            </p:nvSpPr>
            <p:spPr bwMode="auto">
              <a:xfrm>
                <a:off x="2743" y="314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5" name="Oval 580">
                <a:extLst>
                  <a:ext uri="{FF2B5EF4-FFF2-40B4-BE49-F238E27FC236}">
                    <a16:creationId xmlns:a16="http://schemas.microsoft.com/office/drawing/2014/main" id="{1D32FA0B-84D7-4D6D-9DB9-7DCD0C974830}"/>
                  </a:ext>
                </a:extLst>
              </p:cNvPr>
              <p:cNvSpPr>
                <a:spLocks noChangeArrowheads="1"/>
              </p:cNvSpPr>
              <p:nvPr/>
            </p:nvSpPr>
            <p:spPr bwMode="auto">
              <a:xfrm>
                <a:off x="2743" y="3038"/>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6" name="Oval 581">
                <a:extLst>
                  <a:ext uri="{FF2B5EF4-FFF2-40B4-BE49-F238E27FC236}">
                    <a16:creationId xmlns:a16="http://schemas.microsoft.com/office/drawing/2014/main" id="{BBCA7B7C-CCFE-4A63-84E1-D495859024F2}"/>
                  </a:ext>
                </a:extLst>
              </p:cNvPr>
              <p:cNvSpPr>
                <a:spLocks noChangeArrowheads="1"/>
              </p:cNvSpPr>
              <p:nvPr/>
            </p:nvSpPr>
            <p:spPr bwMode="auto">
              <a:xfrm>
                <a:off x="2743" y="2935"/>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7" name="Oval 582">
                <a:extLst>
                  <a:ext uri="{FF2B5EF4-FFF2-40B4-BE49-F238E27FC236}">
                    <a16:creationId xmlns:a16="http://schemas.microsoft.com/office/drawing/2014/main" id="{33020969-4854-40FF-B235-A83B28CEFB42}"/>
                  </a:ext>
                </a:extLst>
              </p:cNvPr>
              <p:cNvSpPr>
                <a:spLocks noChangeArrowheads="1"/>
              </p:cNvSpPr>
              <p:nvPr/>
            </p:nvSpPr>
            <p:spPr bwMode="auto">
              <a:xfrm>
                <a:off x="2743" y="2829"/>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8" name="Oval 583">
                <a:extLst>
                  <a:ext uri="{FF2B5EF4-FFF2-40B4-BE49-F238E27FC236}">
                    <a16:creationId xmlns:a16="http://schemas.microsoft.com/office/drawing/2014/main" id="{3419E0A3-8483-4D60-8F39-87EAF8465DE7}"/>
                  </a:ext>
                </a:extLst>
              </p:cNvPr>
              <p:cNvSpPr>
                <a:spLocks noChangeArrowheads="1"/>
              </p:cNvSpPr>
              <p:nvPr/>
            </p:nvSpPr>
            <p:spPr bwMode="auto">
              <a:xfrm>
                <a:off x="2743" y="2726"/>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9" name="Oval 584">
                <a:extLst>
                  <a:ext uri="{FF2B5EF4-FFF2-40B4-BE49-F238E27FC236}">
                    <a16:creationId xmlns:a16="http://schemas.microsoft.com/office/drawing/2014/main" id="{2413FE8D-52AB-434B-9A38-4F59F294BC5A}"/>
                  </a:ext>
                </a:extLst>
              </p:cNvPr>
              <p:cNvSpPr>
                <a:spLocks noChangeArrowheads="1"/>
              </p:cNvSpPr>
              <p:nvPr/>
            </p:nvSpPr>
            <p:spPr bwMode="auto">
              <a:xfrm>
                <a:off x="2743" y="2620"/>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0" name="Oval 585">
                <a:extLst>
                  <a:ext uri="{FF2B5EF4-FFF2-40B4-BE49-F238E27FC236}">
                    <a16:creationId xmlns:a16="http://schemas.microsoft.com/office/drawing/2014/main" id="{ECD3A265-A6F8-45D0-ADE5-7388173EECD7}"/>
                  </a:ext>
                </a:extLst>
              </p:cNvPr>
              <p:cNvSpPr>
                <a:spLocks noChangeArrowheads="1"/>
              </p:cNvSpPr>
              <p:nvPr/>
            </p:nvSpPr>
            <p:spPr bwMode="auto">
              <a:xfrm>
                <a:off x="2743" y="2515"/>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1" name="Oval 586">
                <a:extLst>
                  <a:ext uri="{FF2B5EF4-FFF2-40B4-BE49-F238E27FC236}">
                    <a16:creationId xmlns:a16="http://schemas.microsoft.com/office/drawing/2014/main" id="{E84BE7BB-EA31-42AE-8279-9AFE75A33134}"/>
                  </a:ext>
                </a:extLst>
              </p:cNvPr>
              <p:cNvSpPr>
                <a:spLocks noChangeArrowheads="1"/>
              </p:cNvSpPr>
              <p:nvPr/>
            </p:nvSpPr>
            <p:spPr bwMode="auto">
              <a:xfrm>
                <a:off x="2743" y="2412"/>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2" name="Oval 587">
                <a:extLst>
                  <a:ext uri="{FF2B5EF4-FFF2-40B4-BE49-F238E27FC236}">
                    <a16:creationId xmlns:a16="http://schemas.microsoft.com/office/drawing/2014/main" id="{B0DD05AB-A32E-4A17-80EB-74AE1FA6DB34}"/>
                  </a:ext>
                </a:extLst>
              </p:cNvPr>
              <p:cNvSpPr>
                <a:spLocks noChangeArrowheads="1"/>
              </p:cNvSpPr>
              <p:nvPr/>
            </p:nvSpPr>
            <p:spPr bwMode="auto">
              <a:xfrm>
                <a:off x="2743" y="2306"/>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3" name="Oval 588">
                <a:extLst>
                  <a:ext uri="{FF2B5EF4-FFF2-40B4-BE49-F238E27FC236}">
                    <a16:creationId xmlns:a16="http://schemas.microsoft.com/office/drawing/2014/main" id="{69874C17-A34B-45D7-949D-89390BE4A465}"/>
                  </a:ext>
                </a:extLst>
              </p:cNvPr>
              <p:cNvSpPr>
                <a:spLocks noChangeArrowheads="1"/>
              </p:cNvSpPr>
              <p:nvPr/>
            </p:nvSpPr>
            <p:spPr bwMode="auto">
              <a:xfrm>
                <a:off x="2849" y="4190"/>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4" name="Oval 589">
                <a:extLst>
                  <a:ext uri="{FF2B5EF4-FFF2-40B4-BE49-F238E27FC236}">
                    <a16:creationId xmlns:a16="http://schemas.microsoft.com/office/drawing/2014/main" id="{D83AFFC1-1E24-41CB-B731-DA64937FA1A8}"/>
                  </a:ext>
                </a:extLst>
              </p:cNvPr>
              <p:cNvSpPr>
                <a:spLocks noChangeArrowheads="1"/>
              </p:cNvSpPr>
              <p:nvPr/>
            </p:nvSpPr>
            <p:spPr bwMode="auto">
              <a:xfrm>
                <a:off x="2849" y="4087"/>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5" name="Oval 590">
                <a:extLst>
                  <a:ext uri="{FF2B5EF4-FFF2-40B4-BE49-F238E27FC236}">
                    <a16:creationId xmlns:a16="http://schemas.microsoft.com/office/drawing/2014/main" id="{D4B411CD-D740-4515-8484-C8AB762F158F}"/>
                  </a:ext>
                </a:extLst>
              </p:cNvPr>
              <p:cNvSpPr>
                <a:spLocks noChangeArrowheads="1"/>
              </p:cNvSpPr>
              <p:nvPr/>
            </p:nvSpPr>
            <p:spPr bwMode="auto">
              <a:xfrm>
                <a:off x="2849" y="3981"/>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6" name="Oval 591">
                <a:extLst>
                  <a:ext uri="{FF2B5EF4-FFF2-40B4-BE49-F238E27FC236}">
                    <a16:creationId xmlns:a16="http://schemas.microsoft.com/office/drawing/2014/main" id="{2D093AC5-4807-47A1-A6FF-1B323149B2ED}"/>
                  </a:ext>
                </a:extLst>
              </p:cNvPr>
              <p:cNvSpPr>
                <a:spLocks noChangeArrowheads="1"/>
              </p:cNvSpPr>
              <p:nvPr/>
            </p:nvSpPr>
            <p:spPr bwMode="auto">
              <a:xfrm>
                <a:off x="2849" y="387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7" name="Oval 592">
                <a:extLst>
                  <a:ext uri="{FF2B5EF4-FFF2-40B4-BE49-F238E27FC236}">
                    <a16:creationId xmlns:a16="http://schemas.microsoft.com/office/drawing/2014/main" id="{2FE6A6D4-9EE9-41DE-9145-55280FDD0EBC}"/>
                  </a:ext>
                </a:extLst>
              </p:cNvPr>
              <p:cNvSpPr>
                <a:spLocks noChangeArrowheads="1"/>
              </p:cNvSpPr>
              <p:nvPr/>
            </p:nvSpPr>
            <p:spPr bwMode="auto">
              <a:xfrm>
                <a:off x="2849" y="3772"/>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8" name="Oval 593">
                <a:extLst>
                  <a:ext uri="{FF2B5EF4-FFF2-40B4-BE49-F238E27FC236}">
                    <a16:creationId xmlns:a16="http://schemas.microsoft.com/office/drawing/2014/main" id="{ACCEF1DD-483F-43C2-A036-2669C98F924F}"/>
                  </a:ext>
                </a:extLst>
              </p:cNvPr>
              <p:cNvSpPr>
                <a:spLocks noChangeArrowheads="1"/>
              </p:cNvSpPr>
              <p:nvPr/>
            </p:nvSpPr>
            <p:spPr bwMode="auto">
              <a:xfrm>
                <a:off x="2849" y="366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9" name="Oval 594">
                <a:extLst>
                  <a:ext uri="{FF2B5EF4-FFF2-40B4-BE49-F238E27FC236}">
                    <a16:creationId xmlns:a16="http://schemas.microsoft.com/office/drawing/2014/main" id="{5508D4C6-6A95-4F57-8FBB-533B6D8FAE11}"/>
                  </a:ext>
                </a:extLst>
              </p:cNvPr>
              <p:cNvSpPr>
                <a:spLocks noChangeArrowheads="1"/>
              </p:cNvSpPr>
              <p:nvPr/>
            </p:nvSpPr>
            <p:spPr bwMode="auto">
              <a:xfrm>
                <a:off x="2849" y="3564"/>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0" name="Oval 595">
                <a:extLst>
                  <a:ext uri="{FF2B5EF4-FFF2-40B4-BE49-F238E27FC236}">
                    <a16:creationId xmlns:a16="http://schemas.microsoft.com/office/drawing/2014/main" id="{0BA8336E-598B-48C8-A635-D9FEEF615407}"/>
                  </a:ext>
                </a:extLst>
              </p:cNvPr>
              <p:cNvSpPr>
                <a:spLocks noChangeArrowheads="1"/>
              </p:cNvSpPr>
              <p:nvPr/>
            </p:nvSpPr>
            <p:spPr bwMode="auto">
              <a:xfrm>
                <a:off x="2849" y="345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1" name="Oval 596">
                <a:extLst>
                  <a:ext uri="{FF2B5EF4-FFF2-40B4-BE49-F238E27FC236}">
                    <a16:creationId xmlns:a16="http://schemas.microsoft.com/office/drawing/2014/main" id="{7F9FC1BB-EECD-4D7A-BB19-57704A703156}"/>
                  </a:ext>
                </a:extLst>
              </p:cNvPr>
              <p:cNvSpPr>
                <a:spLocks noChangeArrowheads="1"/>
              </p:cNvSpPr>
              <p:nvPr/>
            </p:nvSpPr>
            <p:spPr bwMode="auto">
              <a:xfrm>
                <a:off x="2849" y="3355"/>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2" name="Oval 597">
                <a:extLst>
                  <a:ext uri="{FF2B5EF4-FFF2-40B4-BE49-F238E27FC236}">
                    <a16:creationId xmlns:a16="http://schemas.microsoft.com/office/drawing/2014/main" id="{EBA0BD3E-1862-4187-9FBC-D82BB353B641}"/>
                  </a:ext>
                </a:extLst>
              </p:cNvPr>
              <p:cNvSpPr>
                <a:spLocks noChangeArrowheads="1"/>
              </p:cNvSpPr>
              <p:nvPr/>
            </p:nvSpPr>
            <p:spPr bwMode="auto">
              <a:xfrm>
                <a:off x="2849" y="3249"/>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3" name="Oval 598">
                <a:extLst>
                  <a:ext uri="{FF2B5EF4-FFF2-40B4-BE49-F238E27FC236}">
                    <a16:creationId xmlns:a16="http://schemas.microsoft.com/office/drawing/2014/main" id="{60ACF372-0267-4A98-9AB6-F361E3283384}"/>
                  </a:ext>
                </a:extLst>
              </p:cNvPr>
              <p:cNvSpPr>
                <a:spLocks noChangeArrowheads="1"/>
              </p:cNvSpPr>
              <p:nvPr/>
            </p:nvSpPr>
            <p:spPr bwMode="auto">
              <a:xfrm>
                <a:off x="2846" y="314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4" name="Oval 599">
                <a:extLst>
                  <a:ext uri="{FF2B5EF4-FFF2-40B4-BE49-F238E27FC236}">
                    <a16:creationId xmlns:a16="http://schemas.microsoft.com/office/drawing/2014/main" id="{10497F92-2899-4688-9D7E-E9EBCC267BC9}"/>
                  </a:ext>
                </a:extLst>
              </p:cNvPr>
              <p:cNvSpPr>
                <a:spLocks noChangeArrowheads="1"/>
              </p:cNvSpPr>
              <p:nvPr/>
            </p:nvSpPr>
            <p:spPr bwMode="auto">
              <a:xfrm>
                <a:off x="2846" y="3038"/>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5" name="Oval 600">
                <a:extLst>
                  <a:ext uri="{FF2B5EF4-FFF2-40B4-BE49-F238E27FC236}">
                    <a16:creationId xmlns:a16="http://schemas.microsoft.com/office/drawing/2014/main" id="{63A84AE4-F020-4F66-BCAB-3CECA41B42BB}"/>
                  </a:ext>
                </a:extLst>
              </p:cNvPr>
              <p:cNvSpPr>
                <a:spLocks noChangeArrowheads="1"/>
              </p:cNvSpPr>
              <p:nvPr/>
            </p:nvSpPr>
            <p:spPr bwMode="auto">
              <a:xfrm>
                <a:off x="2846" y="293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6" name="Oval 601">
                <a:extLst>
                  <a:ext uri="{FF2B5EF4-FFF2-40B4-BE49-F238E27FC236}">
                    <a16:creationId xmlns:a16="http://schemas.microsoft.com/office/drawing/2014/main" id="{BB69BFD9-2E57-4C84-B74F-7501CA9D46F0}"/>
                  </a:ext>
                </a:extLst>
              </p:cNvPr>
              <p:cNvSpPr>
                <a:spLocks noChangeArrowheads="1"/>
              </p:cNvSpPr>
              <p:nvPr/>
            </p:nvSpPr>
            <p:spPr bwMode="auto">
              <a:xfrm>
                <a:off x="2846" y="2829"/>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7" name="Oval 602">
                <a:extLst>
                  <a:ext uri="{FF2B5EF4-FFF2-40B4-BE49-F238E27FC236}">
                    <a16:creationId xmlns:a16="http://schemas.microsoft.com/office/drawing/2014/main" id="{38C8B2BF-1783-4BFC-AB5C-746056F4B896}"/>
                  </a:ext>
                </a:extLst>
              </p:cNvPr>
              <p:cNvSpPr>
                <a:spLocks noChangeArrowheads="1"/>
              </p:cNvSpPr>
              <p:nvPr/>
            </p:nvSpPr>
            <p:spPr bwMode="auto">
              <a:xfrm>
                <a:off x="2846" y="2726"/>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8" name="Oval 603">
                <a:extLst>
                  <a:ext uri="{FF2B5EF4-FFF2-40B4-BE49-F238E27FC236}">
                    <a16:creationId xmlns:a16="http://schemas.microsoft.com/office/drawing/2014/main" id="{2D3A1C9E-3341-4B64-8E72-661FB1D651AF}"/>
                  </a:ext>
                </a:extLst>
              </p:cNvPr>
              <p:cNvSpPr>
                <a:spLocks noChangeArrowheads="1"/>
              </p:cNvSpPr>
              <p:nvPr/>
            </p:nvSpPr>
            <p:spPr bwMode="auto">
              <a:xfrm>
                <a:off x="2846" y="262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9" name="Oval 604">
                <a:extLst>
                  <a:ext uri="{FF2B5EF4-FFF2-40B4-BE49-F238E27FC236}">
                    <a16:creationId xmlns:a16="http://schemas.microsoft.com/office/drawing/2014/main" id="{8CE7CE4C-53FC-46E1-BFB5-BABF29C6C2CF}"/>
                  </a:ext>
                </a:extLst>
              </p:cNvPr>
              <p:cNvSpPr>
                <a:spLocks noChangeArrowheads="1"/>
              </p:cNvSpPr>
              <p:nvPr/>
            </p:nvSpPr>
            <p:spPr bwMode="auto">
              <a:xfrm>
                <a:off x="2846" y="251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0" name="Oval 605">
                <a:extLst>
                  <a:ext uri="{FF2B5EF4-FFF2-40B4-BE49-F238E27FC236}">
                    <a16:creationId xmlns:a16="http://schemas.microsoft.com/office/drawing/2014/main" id="{A77FC0B9-E4A7-4ADA-B841-ED8DB75A67DE}"/>
                  </a:ext>
                </a:extLst>
              </p:cNvPr>
              <p:cNvSpPr>
                <a:spLocks noChangeArrowheads="1"/>
              </p:cNvSpPr>
              <p:nvPr/>
            </p:nvSpPr>
            <p:spPr bwMode="auto">
              <a:xfrm>
                <a:off x="2846" y="2412"/>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1" name="Oval 606">
                <a:extLst>
                  <a:ext uri="{FF2B5EF4-FFF2-40B4-BE49-F238E27FC236}">
                    <a16:creationId xmlns:a16="http://schemas.microsoft.com/office/drawing/2014/main" id="{DB842ACD-D925-41C4-BDF7-82B81707BE95}"/>
                  </a:ext>
                </a:extLst>
              </p:cNvPr>
              <p:cNvSpPr>
                <a:spLocks noChangeArrowheads="1"/>
              </p:cNvSpPr>
              <p:nvPr/>
            </p:nvSpPr>
            <p:spPr bwMode="auto">
              <a:xfrm>
                <a:off x="2846" y="2306"/>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2" name="Oval 607">
                <a:extLst>
                  <a:ext uri="{FF2B5EF4-FFF2-40B4-BE49-F238E27FC236}">
                    <a16:creationId xmlns:a16="http://schemas.microsoft.com/office/drawing/2014/main" id="{CC15982B-6CF1-434B-A2DE-67C49A69DD74}"/>
                  </a:ext>
                </a:extLst>
              </p:cNvPr>
              <p:cNvSpPr>
                <a:spLocks noChangeArrowheads="1"/>
              </p:cNvSpPr>
              <p:nvPr/>
            </p:nvSpPr>
            <p:spPr bwMode="auto">
              <a:xfrm>
                <a:off x="2952" y="419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3" name="Oval 608">
                <a:extLst>
                  <a:ext uri="{FF2B5EF4-FFF2-40B4-BE49-F238E27FC236}">
                    <a16:creationId xmlns:a16="http://schemas.microsoft.com/office/drawing/2014/main" id="{50430716-6707-43D0-91D2-15502AFB1534}"/>
                  </a:ext>
                </a:extLst>
              </p:cNvPr>
              <p:cNvSpPr>
                <a:spLocks noChangeArrowheads="1"/>
              </p:cNvSpPr>
              <p:nvPr/>
            </p:nvSpPr>
            <p:spPr bwMode="auto">
              <a:xfrm>
                <a:off x="2952" y="4087"/>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4" name="Oval 609">
                <a:extLst>
                  <a:ext uri="{FF2B5EF4-FFF2-40B4-BE49-F238E27FC236}">
                    <a16:creationId xmlns:a16="http://schemas.microsoft.com/office/drawing/2014/main" id="{C25D1C9B-BB48-4945-BB1D-F41F5FE9E410}"/>
                  </a:ext>
                </a:extLst>
              </p:cNvPr>
              <p:cNvSpPr>
                <a:spLocks noChangeArrowheads="1"/>
              </p:cNvSpPr>
              <p:nvPr/>
            </p:nvSpPr>
            <p:spPr bwMode="auto">
              <a:xfrm>
                <a:off x="2952" y="3981"/>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5" name="Oval 610">
                <a:extLst>
                  <a:ext uri="{FF2B5EF4-FFF2-40B4-BE49-F238E27FC236}">
                    <a16:creationId xmlns:a16="http://schemas.microsoft.com/office/drawing/2014/main" id="{D1ADF5D5-E94A-44E9-BFF6-05EFFF07098F}"/>
                  </a:ext>
                </a:extLst>
              </p:cNvPr>
              <p:cNvSpPr>
                <a:spLocks noChangeArrowheads="1"/>
              </p:cNvSpPr>
              <p:nvPr/>
            </p:nvSpPr>
            <p:spPr bwMode="auto">
              <a:xfrm>
                <a:off x="2952" y="387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6" name="Oval 611">
                <a:extLst>
                  <a:ext uri="{FF2B5EF4-FFF2-40B4-BE49-F238E27FC236}">
                    <a16:creationId xmlns:a16="http://schemas.microsoft.com/office/drawing/2014/main" id="{A2EB60BE-4974-4AA4-A526-3F4CD87B2448}"/>
                  </a:ext>
                </a:extLst>
              </p:cNvPr>
              <p:cNvSpPr>
                <a:spLocks noChangeArrowheads="1"/>
              </p:cNvSpPr>
              <p:nvPr/>
            </p:nvSpPr>
            <p:spPr bwMode="auto">
              <a:xfrm>
                <a:off x="2952" y="3772"/>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7" name="Oval 612">
                <a:extLst>
                  <a:ext uri="{FF2B5EF4-FFF2-40B4-BE49-F238E27FC236}">
                    <a16:creationId xmlns:a16="http://schemas.microsoft.com/office/drawing/2014/main" id="{C8B13F83-645B-40E8-800C-CD6E85753AC8}"/>
                  </a:ext>
                </a:extLst>
              </p:cNvPr>
              <p:cNvSpPr>
                <a:spLocks noChangeArrowheads="1"/>
              </p:cNvSpPr>
              <p:nvPr/>
            </p:nvSpPr>
            <p:spPr bwMode="auto">
              <a:xfrm>
                <a:off x="2952" y="366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8" name="Oval 613">
                <a:extLst>
                  <a:ext uri="{FF2B5EF4-FFF2-40B4-BE49-F238E27FC236}">
                    <a16:creationId xmlns:a16="http://schemas.microsoft.com/office/drawing/2014/main" id="{E38FF47C-69CE-41AD-B968-3FE3C30DCF65}"/>
                  </a:ext>
                </a:extLst>
              </p:cNvPr>
              <p:cNvSpPr>
                <a:spLocks noChangeArrowheads="1"/>
              </p:cNvSpPr>
              <p:nvPr/>
            </p:nvSpPr>
            <p:spPr bwMode="auto">
              <a:xfrm>
                <a:off x="2952" y="3564"/>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9" name="Oval 614">
                <a:extLst>
                  <a:ext uri="{FF2B5EF4-FFF2-40B4-BE49-F238E27FC236}">
                    <a16:creationId xmlns:a16="http://schemas.microsoft.com/office/drawing/2014/main" id="{88F5547F-8895-464F-B86F-844182FBD5D7}"/>
                  </a:ext>
                </a:extLst>
              </p:cNvPr>
              <p:cNvSpPr>
                <a:spLocks noChangeArrowheads="1"/>
              </p:cNvSpPr>
              <p:nvPr/>
            </p:nvSpPr>
            <p:spPr bwMode="auto">
              <a:xfrm>
                <a:off x="2952" y="345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0" name="Oval 615">
                <a:extLst>
                  <a:ext uri="{FF2B5EF4-FFF2-40B4-BE49-F238E27FC236}">
                    <a16:creationId xmlns:a16="http://schemas.microsoft.com/office/drawing/2014/main" id="{3B2A842E-4AE7-435D-A600-671B804BC07A}"/>
                  </a:ext>
                </a:extLst>
              </p:cNvPr>
              <p:cNvSpPr>
                <a:spLocks noChangeArrowheads="1"/>
              </p:cNvSpPr>
              <p:nvPr/>
            </p:nvSpPr>
            <p:spPr bwMode="auto">
              <a:xfrm>
                <a:off x="2952" y="3355"/>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1" name="Oval 616">
                <a:extLst>
                  <a:ext uri="{FF2B5EF4-FFF2-40B4-BE49-F238E27FC236}">
                    <a16:creationId xmlns:a16="http://schemas.microsoft.com/office/drawing/2014/main" id="{D6A41AB8-9CB9-45E6-95EE-7FACBBF9E940}"/>
                  </a:ext>
                </a:extLst>
              </p:cNvPr>
              <p:cNvSpPr>
                <a:spLocks noChangeArrowheads="1"/>
              </p:cNvSpPr>
              <p:nvPr/>
            </p:nvSpPr>
            <p:spPr bwMode="auto">
              <a:xfrm>
                <a:off x="2952" y="3249"/>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2" name="Oval 617">
                <a:extLst>
                  <a:ext uri="{FF2B5EF4-FFF2-40B4-BE49-F238E27FC236}">
                    <a16:creationId xmlns:a16="http://schemas.microsoft.com/office/drawing/2014/main" id="{A55D1639-3A60-4556-B549-3BBF73B3FF57}"/>
                  </a:ext>
                </a:extLst>
              </p:cNvPr>
              <p:cNvSpPr>
                <a:spLocks noChangeArrowheads="1"/>
              </p:cNvSpPr>
              <p:nvPr/>
            </p:nvSpPr>
            <p:spPr bwMode="auto">
              <a:xfrm>
                <a:off x="2952" y="314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3" name="Oval 618">
                <a:extLst>
                  <a:ext uri="{FF2B5EF4-FFF2-40B4-BE49-F238E27FC236}">
                    <a16:creationId xmlns:a16="http://schemas.microsoft.com/office/drawing/2014/main" id="{E731DC8B-8087-424D-8A37-A576A7F06C4C}"/>
                  </a:ext>
                </a:extLst>
              </p:cNvPr>
              <p:cNvSpPr>
                <a:spLocks noChangeArrowheads="1"/>
              </p:cNvSpPr>
              <p:nvPr/>
            </p:nvSpPr>
            <p:spPr bwMode="auto">
              <a:xfrm>
                <a:off x="2952" y="3038"/>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4" name="Oval 619">
                <a:extLst>
                  <a:ext uri="{FF2B5EF4-FFF2-40B4-BE49-F238E27FC236}">
                    <a16:creationId xmlns:a16="http://schemas.microsoft.com/office/drawing/2014/main" id="{783BE581-FA04-467E-ACCC-13A686496BA5}"/>
                  </a:ext>
                </a:extLst>
              </p:cNvPr>
              <p:cNvSpPr>
                <a:spLocks noChangeArrowheads="1"/>
              </p:cNvSpPr>
              <p:nvPr/>
            </p:nvSpPr>
            <p:spPr bwMode="auto">
              <a:xfrm>
                <a:off x="2952" y="293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5" name="Oval 620">
                <a:extLst>
                  <a:ext uri="{FF2B5EF4-FFF2-40B4-BE49-F238E27FC236}">
                    <a16:creationId xmlns:a16="http://schemas.microsoft.com/office/drawing/2014/main" id="{31D241EE-5C56-4EA6-AE24-62046145F111}"/>
                  </a:ext>
                </a:extLst>
              </p:cNvPr>
              <p:cNvSpPr>
                <a:spLocks noChangeArrowheads="1"/>
              </p:cNvSpPr>
              <p:nvPr/>
            </p:nvSpPr>
            <p:spPr bwMode="auto">
              <a:xfrm>
                <a:off x="2952" y="2829"/>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6" name="Oval 621">
                <a:extLst>
                  <a:ext uri="{FF2B5EF4-FFF2-40B4-BE49-F238E27FC236}">
                    <a16:creationId xmlns:a16="http://schemas.microsoft.com/office/drawing/2014/main" id="{E9B810AB-DFFF-4B31-BB28-FBCC6363E819}"/>
                  </a:ext>
                </a:extLst>
              </p:cNvPr>
              <p:cNvSpPr>
                <a:spLocks noChangeArrowheads="1"/>
              </p:cNvSpPr>
              <p:nvPr/>
            </p:nvSpPr>
            <p:spPr bwMode="auto">
              <a:xfrm>
                <a:off x="2952" y="2726"/>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7" name="Oval 622">
                <a:extLst>
                  <a:ext uri="{FF2B5EF4-FFF2-40B4-BE49-F238E27FC236}">
                    <a16:creationId xmlns:a16="http://schemas.microsoft.com/office/drawing/2014/main" id="{B5DA4D50-45F7-4C3C-BE8B-49C5C36F1A58}"/>
                  </a:ext>
                </a:extLst>
              </p:cNvPr>
              <p:cNvSpPr>
                <a:spLocks noChangeArrowheads="1"/>
              </p:cNvSpPr>
              <p:nvPr/>
            </p:nvSpPr>
            <p:spPr bwMode="auto">
              <a:xfrm>
                <a:off x="2952" y="262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8" name="Oval 623">
                <a:extLst>
                  <a:ext uri="{FF2B5EF4-FFF2-40B4-BE49-F238E27FC236}">
                    <a16:creationId xmlns:a16="http://schemas.microsoft.com/office/drawing/2014/main" id="{B8F0F28B-D017-4067-BF35-66B31C6ACEF3}"/>
                  </a:ext>
                </a:extLst>
              </p:cNvPr>
              <p:cNvSpPr>
                <a:spLocks noChangeArrowheads="1"/>
              </p:cNvSpPr>
              <p:nvPr/>
            </p:nvSpPr>
            <p:spPr bwMode="auto">
              <a:xfrm>
                <a:off x="2952" y="251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9" name="Oval 624">
                <a:extLst>
                  <a:ext uri="{FF2B5EF4-FFF2-40B4-BE49-F238E27FC236}">
                    <a16:creationId xmlns:a16="http://schemas.microsoft.com/office/drawing/2014/main" id="{327DADBF-E707-4254-A889-68BDC74DB1C2}"/>
                  </a:ext>
                </a:extLst>
              </p:cNvPr>
              <p:cNvSpPr>
                <a:spLocks noChangeArrowheads="1"/>
              </p:cNvSpPr>
              <p:nvPr/>
            </p:nvSpPr>
            <p:spPr bwMode="auto">
              <a:xfrm>
                <a:off x="2952" y="2412"/>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0" name="Oval 625">
                <a:extLst>
                  <a:ext uri="{FF2B5EF4-FFF2-40B4-BE49-F238E27FC236}">
                    <a16:creationId xmlns:a16="http://schemas.microsoft.com/office/drawing/2014/main" id="{40CD3230-B546-4768-9DFA-E4C1D07764B7}"/>
                  </a:ext>
                </a:extLst>
              </p:cNvPr>
              <p:cNvSpPr>
                <a:spLocks noChangeArrowheads="1"/>
              </p:cNvSpPr>
              <p:nvPr/>
            </p:nvSpPr>
            <p:spPr bwMode="auto">
              <a:xfrm>
                <a:off x="2952" y="2306"/>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1" name="Oval 626">
                <a:extLst>
                  <a:ext uri="{FF2B5EF4-FFF2-40B4-BE49-F238E27FC236}">
                    <a16:creationId xmlns:a16="http://schemas.microsoft.com/office/drawing/2014/main" id="{CB9A9185-1AA5-427A-84E1-E515859DDB6F}"/>
                  </a:ext>
                </a:extLst>
              </p:cNvPr>
              <p:cNvSpPr>
                <a:spLocks noChangeArrowheads="1"/>
              </p:cNvSpPr>
              <p:nvPr/>
            </p:nvSpPr>
            <p:spPr bwMode="auto">
              <a:xfrm>
                <a:off x="3058" y="4190"/>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2" name="Oval 627">
                <a:extLst>
                  <a:ext uri="{FF2B5EF4-FFF2-40B4-BE49-F238E27FC236}">
                    <a16:creationId xmlns:a16="http://schemas.microsoft.com/office/drawing/2014/main" id="{D9F285A6-37AB-4627-A720-510C2C6D2DBF}"/>
                  </a:ext>
                </a:extLst>
              </p:cNvPr>
              <p:cNvSpPr>
                <a:spLocks noChangeArrowheads="1"/>
              </p:cNvSpPr>
              <p:nvPr/>
            </p:nvSpPr>
            <p:spPr bwMode="auto">
              <a:xfrm>
                <a:off x="3058" y="4087"/>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3" name="Oval 628">
                <a:extLst>
                  <a:ext uri="{FF2B5EF4-FFF2-40B4-BE49-F238E27FC236}">
                    <a16:creationId xmlns:a16="http://schemas.microsoft.com/office/drawing/2014/main" id="{77080BF5-0ED0-40A2-9F12-20402E7B80B4}"/>
                  </a:ext>
                </a:extLst>
              </p:cNvPr>
              <p:cNvSpPr>
                <a:spLocks noChangeArrowheads="1"/>
              </p:cNvSpPr>
              <p:nvPr/>
            </p:nvSpPr>
            <p:spPr bwMode="auto">
              <a:xfrm>
                <a:off x="3058" y="3981"/>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4" name="Oval 629">
                <a:extLst>
                  <a:ext uri="{FF2B5EF4-FFF2-40B4-BE49-F238E27FC236}">
                    <a16:creationId xmlns:a16="http://schemas.microsoft.com/office/drawing/2014/main" id="{EF681867-C8EE-45D7-B4BB-B525FEAE5745}"/>
                  </a:ext>
                </a:extLst>
              </p:cNvPr>
              <p:cNvSpPr>
                <a:spLocks noChangeArrowheads="1"/>
              </p:cNvSpPr>
              <p:nvPr/>
            </p:nvSpPr>
            <p:spPr bwMode="auto">
              <a:xfrm>
                <a:off x="3058" y="387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5" name="Oval 630">
                <a:extLst>
                  <a:ext uri="{FF2B5EF4-FFF2-40B4-BE49-F238E27FC236}">
                    <a16:creationId xmlns:a16="http://schemas.microsoft.com/office/drawing/2014/main" id="{E294D490-2B20-4D6C-994B-EC7DE7A3E566}"/>
                  </a:ext>
                </a:extLst>
              </p:cNvPr>
              <p:cNvSpPr>
                <a:spLocks noChangeArrowheads="1"/>
              </p:cNvSpPr>
              <p:nvPr/>
            </p:nvSpPr>
            <p:spPr bwMode="auto">
              <a:xfrm>
                <a:off x="3058" y="3772"/>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6" name="Oval 631">
                <a:extLst>
                  <a:ext uri="{FF2B5EF4-FFF2-40B4-BE49-F238E27FC236}">
                    <a16:creationId xmlns:a16="http://schemas.microsoft.com/office/drawing/2014/main" id="{409247E5-2FA1-4266-A8BA-157DF8C31A5E}"/>
                  </a:ext>
                </a:extLst>
              </p:cNvPr>
              <p:cNvSpPr>
                <a:spLocks noChangeArrowheads="1"/>
              </p:cNvSpPr>
              <p:nvPr/>
            </p:nvSpPr>
            <p:spPr bwMode="auto">
              <a:xfrm>
                <a:off x="3058" y="366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7" name="Oval 632">
                <a:extLst>
                  <a:ext uri="{FF2B5EF4-FFF2-40B4-BE49-F238E27FC236}">
                    <a16:creationId xmlns:a16="http://schemas.microsoft.com/office/drawing/2014/main" id="{BD6681F9-2149-456F-A41B-32010383B2CE}"/>
                  </a:ext>
                </a:extLst>
              </p:cNvPr>
              <p:cNvSpPr>
                <a:spLocks noChangeArrowheads="1"/>
              </p:cNvSpPr>
              <p:nvPr/>
            </p:nvSpPr>
            <p:spPr bwMode="auto">
              <a:xfrm>
                <a:off x="3058" y="3564"/>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8" name="Oval 633">
                <a:extLst>
                  <a:ext uri="{FF2B5EF4-FFF2-40B4-BE49-F238E27FC236}">
                    <a16:creationId xmlns:a16="http://schemas.microsoft.com/office/drawing/2014/main" id="{5A54B570-5090-4351-8163-5868651984F7}"/>
                  </a:ext>
                </a:extLst>
              </p:cNvPr>
              <p:cNvSpPr>
                <a:spLocks noChangeArrowheads="1"/>
              </p:cNvSpPr>
              <p:nvPr/>
            </p:nvSpPr>
            <p:spPr bwMode="auto">
              <a:xfrm>
                <a:off x="3058" y="345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9" name="Oval 634">
                <a:extLst>
                  <a:ext uri="{FF2B5EF4-FFF2-40B4-BE49-F238E27FC236}">
                    <a16:creationId xmlns:a16="http://schemas.microsoft.com/office/drawing/2014/main" id="{C66EBCDB-E6D5-42AA-AC9F-3BDD9156E090}"/>
                  </a:ext>
                </a:extLst>
              </p:cNvPr>
              <p:cNvSpPr>
                <a:spLocks noChangeArrowheads="1"/>
              </p:cNvSpPr>
              <p:nvPr/>
            </p:nvSpPr>
            <p:spPr bwMode="auto">
              <a:xfrm>
                <a:off x="3058" y="3355"/>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0" name="Oval 635">
                <a:extLst>
                  <a:ext uri="{FF2B5EF4-FFF2-40B4-BE49-F238E27FC236}">
                    <a16:creationId xmlns:a16="http://schemas.microsoft.com/office/drawing/2014/main" id="{30B3230E-58A6-4898-B696-1BD4BE125B5A}"/>
                  </a:ext>
                </a:extLst>
              </p:cNvPr>
              <p:cNvSpPr>
                <a:spLocks noChangeArrowheads="1"/>
              </p:cNvSpPr>
              <p:nvPr/>
            </p:nvSpPr>
            <p:spPr bwMode="auto">
              <a:xfrm>
                <a:off x="3058" y="3249"/>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1" name="Oval 636">
                <a:extLst>
                  <a:ext uri="{FF2B5EF4-FFF2-40B4-BE49-F238E27FC236}">
                    <a16:creationId xmlns:a16="http://schemas.microsoft.com/office/drawing/2014/main" id="{99F1A148-E529-443F-8688-7A37845FC154}"/>
                  </a:ext>
                </a:extLst>
              </p:cNvPr>
              <p:cNvSpPr>
                <a:spLocks noChangeArrowheads="1"/>
              </p:cNvSpPr>
              <p:nvPr/>
            </p:nvSpPr>
            <p:spPr bwMode="auto">
              <a:xfrm>
                <a:off x="3058" y="314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2" name="Oval 637">
                <a:extLst>
                  <a:ext uri="{FF2B5EF4-FFF2-40B4-BE49-F238E27FC236}">
                    <a16:creationId xmlns:a16="http://schemas.microsoft.com/office/drawing/2014/main" id="{9B3F2B22-08E7-4262-90CE-9AE4F49F7964}"/>
                  </a:ext>
                </a:extLst>
              </p:cNvPr>
              <p:cNvSpPr>
                <a:spLocks noChangeArrowheads="1"/>
              </p:cNvSpPr>
              <p:nvPr/>
            </p:nvSpPr>
            <p:spPr bwMode="auto">
              <a:xfrm>
                <a:off x="3058" y="3038"/>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3" name="Oval 638">
                <a:extLst>
                  <a:ext uri="{FF2B5EF4-FFF2-40B4-BE49-F238E27FC236}">
                    <a16:creationId xmlns:a16="http://schemas.microsoft.com/office/drawing/2014/main" id="{8AE4DC61-C489-4529-9334-40658528AB93}"/>
                  </a:ext>
                </a:extLst>
              </p:cNvPr>
              <p:cNvSpPr>
                <a:spLocks noChangeArrowheads="1"/>
              </p:cNvSpPr>
              <p:nvPr/>
            </p:nvSpPr>
            <p:spPr bwMode="auto">
              <a:xfrm>
                <a:off x="3058" y="2935"/>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4" name="Oval 639">
                <a:extLst>
                  <a:ext uri="{FF2B5EF4-FFF2-40B4-BE49-F238E27FC236}">
                    <a16:creationId xmlns:a16="http://schemas.microsoft.com/office/drawing/2014/main" id="{07EDE593-F58F-4E52-B2D4-45936449268B}"/>
                  </a:ext>
                </a:extLst>
              </p:cNvPr>
              <p:cNvSpPr>
                <a:spLocks noChangeArrowheads="1"/>
              </p:cNvSpPr>
              <p:nvPr/>
            </p:nvSpPr>
            <p:spPr bwMode="auto">
              <a:xfrm>
                <a:off x="3058" y="2829"/>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5" name="Oval 640">
                <a:extLst>
                  <a:ext uri="{FF2B5EF4-FFF2-40B4-BE49-F238E27FC236}">
                    <a16:creationId xmlns:a16="http://schemas.microsoft.com/office/drawing/2014/main" id="{D723CF51-BDF4-44F9-A836-C4491B7DFF7B}"/>
                  </a:ext>
                </a:extLst>
              </p:cNvPr>
              <p:cNvSpPr>
                <a:spLocks noChangeArrowheads="1"/>
              </p:cNvSpPr>
              <p:nvPr/>
            </p:nvSpPr>
            <p:spPr bwMode="auto">
              <a:xfrm>
                <a:off x="3058" y="2726"/>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6" name="Oval 641">
                <a:extLst>
                  <a:ext uri="{FF2B5EF4-FFF2-40B4-BE49-F238E27FC236}">
                    <a16:creationId xmlns:a16="http://schemas.microsoft.com/office/drawing/2014/main" id="{CF4E33F0-010C-470D-A0BB-786827D7ACF8}"/>
                  </a:ext>
                </a:extLst>
              </p:cNvPr>
              <p:cNvSpPr>
                <a:spLocks noChangeArrowheads="1"/>
              </p:cNvSpPr>
              <p:nvPr/>
            </p:nvSpPr>
            <p:spPr bwMode="auto">
              <a:xfrm>
                <a:off x="3058" y="2620"/>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7" name="Oval 642">
                <a:extLst>
                  <a:ext uri="{FF2B5EF4-FFF2-40B4-BE49-F238E27FC236}">
                    <a16:creationId xmlns:a16="http://schemas.microsoft.com/office/drawing/2014/main" id="{E4656E42-F262-4F70-80DE-35BA25588094}"/>
                  </a:ext>
                </a:extLst>
              </p:cNvPr>
              <p:cNvSpPr>
                <a:spLocks noChangeArrowheads="1"/>
              </p:cNvSpPr>
              <p:nvPr/>
            </p:nvSpPr>
            <p:spPr bwMode="auto">
              <a:xfrm>
                <a:off x="3058" y="2515"/>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8" name="Oval 643">
                <a:extLst>
                  <a:ext uri="{FF2B5EF4-FFF2-40B4-BE49-F238E27FC236}">
                    <a16:creationId xmlns:a16="http://schemas.microsoft.com/office/drawing/2014/main" id="{1BA33F75-0432-4114-AC66-52000B5DE1D3}"/>
                  </a:ext>
                </a:extLst>
              </p:cNvPr>
              <p:cNvSpPr>
                <a:spLocks noChangeArrowheads="1"/>
              </p:cNvSpPr>
              <p:nvPr/>
            </p:nvSpPr>
            <p:spPr bwMode="auto">
              <a:xfrm>
                <a:off x="3058" y="2412"/>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9" name="Oval 644">
                <a:extLst>
                  <a:ext uri="{FF2B5EF4-FFF2-40B4-BE49-F238E27FC236}">
                    <a16:creationId xmlns:a16="http://schemas.microsoft.com/office/drawing/2014/main" id="{06FA1432-85C3-4DF8-9023-9127224DFF10}"/>
                  </a:ext>
                </a:extLst>
              </p:cNvPr>
              <p:cNvSpPr>
                <a:spLocks noChangeArrowheads="1"/>
              </p:cNvSpPr>
              <p:nvPr/>
            </p:nvSpPr>
            <p:spPr bwMode="auto">
              <a:xfrm>
                <a:off x="3058" y="2306"/>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0" name="Oval 645">
                <a:extLst>
                  <a:ext uri="{FF2B5EF4-FFF2-40B4-BE49-F238E27FC236}">
                    <a16:creationId xmlns:a16="http://schemas.microsoft.com/office/drawing/2014/main" id="{0D15BEBD-E299-48E4-B603-C5641776EAD3}"/>
                  </a:ext>
                </a:extLst>
              </p:cNvPr>
              <p:cNvSpPr>
                <a:spLocks noChangeArrowheads="1"/>
              </p:cNvSpPr>
              <p:nvPr/>
            </p:nvSpPr>
            <p:spPr bwMode="auto">
              <a:xfrm>
                <a:off x="3176" y="542"/>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1" name="Oval 646">
                <a:extLst>
                  <a:ext uri="{FF2B5EF4-FFF2-40B4-BE49-F238E27FC236}">
                    <a16:creationId xmlns:a16="http://schemas.microsoft.com/office/drawing/2014/main" id="{92979E86-AFE7-4D0D-9339-295A62246A5A}"/>
                  </a:ext>
                </a:extLst>
              </p:cNvPr>
              <p:cNvSpPr>
                <a:spLocks noChangeArrowheads="1"/>
              </p:cNvSpPr>
              <p:nvPr/>
            </p:nvSpPr>
            <p:spPr bwMode="auto">
              <a:xfrm>
                <a:off x="3176" y="64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2" name="Oval 647">
                <a:extLst>
                  <a:ext uri="{FF2B5EF4-FFF2-40B4-BE49-F238E27FC236}">
                    <a16:creationId xmlns:a16="http://schemas.microsoft.com/office/drawing/2014/main" id="{E826F5E8-0462-4DCA-AB4B-F788423FF504}"/>
                  </a:ext>
                </a:extLst>
              </p:cNvPr>
              <p:cNvSpPr>
                <a:spLocks noChangeArrowheads="1"/>
              </p:cNvSpPr>
              <p:nvPr/>
            </p:nvSpPr>
            <p:spPr bwMode="auto">
              <a:xfrm>
                <a:off x="3176" y="749"/>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3" name="Oval 648">
                <a:extLst>
                  <a:ext uri="{FF2B5EF4-FFF2-40B4-BE49-F238E27FC236}">
                    <a16:creationId xmlns:a16="http://schemas.microsoft.com/office/drawing/2014/main" id="{A327E2B9-F586-44A0-90CB-1707CDB8E8C7}"/>
                  </a:ext>
                </a:extLst>
              </p:cNvPr>
              <p:cNvSpPr>
                <a:spLocks noChangeArrowheads="1"/>
              </p:cNvSpPr>
              <p:nvPr/>
            </p:nvSpPr>
            <p:spPr bwMode="auto">
              <a:xfrm>
                <a:off x="3174" y="854"/>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4" name="Oval 649">
                <a:extLst>
                  <a:ext uri="{FF2B5EF4-FFF2-40B4-BE49-F238E27FC236}">
                    <a16:creationId xmlns:a16="http://schemas.microsoft.com/office/drawing/2014/main" id="{0B19919B-088A-46E2-A009-6033E04D6DFD}"/>
                  </a:ext>
                </a:extLst>
              </p:cNvPr>
              <p:cNvSpPr>
                <a:spLocks noChangeArrowheads="1"/>
              </p:cNvSpPr>
              <p:nvPr/>
            </p:nvSpPr>
            <p:spPr bwMode="auto">
              <a:xfrm>
                <a:off x="3174" y="957"/>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9" name="Group 851">
              <a:extLst>
                <a:ext uri="{FF2B5EF4-FFF2-40B4-BE49-F238E27FC236}">
                  <a16:creationId xmlns:a16="http://schemas.microsoft.com/office/drawing/2014/main" id="{D1866D0C-A9B8-4106-832B-7EFDEE9ADC68}"/>
                </a:ext>
              </a:extLst>
            </p:cNvPr>
            <p:cNvGrpSpPr>
              <a:grpSpLocks/>
            </p:cNvGrpSpPr>
            <p:nvPr/>
          </p:nvGrpSpPr>
          <p:grpSpPr bwMode="auto">
            <a:xfrm>
              <a:off x="-3740262" y="692150"/>
              <a:ext cx="1033463" cy="6162675"/>
              <a:chOff x="2537" y="436"/>
              <a:chExt cx="651" cy="3882"/>
            </a:xfrm>
            <a:grpFill/>
          </p:grpSpPr>
          <p:sp>
            <p:nvSpPr>
              <p:cNvPr id="155" name="Oval 651">
                <a:extLst>
                  <a:ext uri="{FF2B5EF4-FFF2-40B4-BE49-F238E27FC236}">
                    <a16:creationId xmlns:a16="http://schemas.microsoft.com/office/drawing/2014/main" id="{C2951126-CB3E-44AB-93EB-A90B03366477}"/>
                  </a:ext>
                </a:extLst>
              </p:cNvPr>
              <p:cNvSpPr>
                <a:spLocks noChangeArrowheads="1"/>
              </p:cNvSpPr>
              <p:nvPr/>
            </p:nvSpPr>
            <p:spPr bwMode="auto">
              <a:xfrm>
                <a:off x="3174" y="1061"/>
                <a:ext cx="6"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Oval 652">
                <a:extLst>
                  <a:ext uri="{FF2B5EF4-FFF2-40B4-BE49-F238E27FC236}">
                    <a16:creationId xmlns:a16="http://schemas.microsoft.com/office/drawing/2014/main" id="{EBBC2BA7-3D8A-4C26-A862-C645537B912D}"/>
                  </a:ext>
                </a:extLst>
              </p:cNvPr>
              <p:cNvSpPr>
                <a:spLocks noChangeArrowheads="1"/>
              </p:cNvSpPr>
              <p:nvPr/>
            </p:nvSpPr>
            <p:spPr bwMode="auto">
              <a:xfrm>
                <a:off x="3174" y="116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Oval 653">
                <a:extLst>
                  <a:ext uri="{FF2B5EF4-FFF2-40B4-BE49-F238E27FC236}">
                    <a16:creationId xmlns:a16="http://schemas.microsoft.com/office/drawing/2014/main" id="{741349D7-E72D-4B26-A0FE-30896AE20C10}"/>
                  </a:ext>
                </a:extLst>
              </p:cNvPr>
              <p:cNvSpPr>
                <a:spLocks noChangeArrowheads="1"/>
              </p:cNvSpPr>
              <p:nvPr/>
            </p:nvSpPr>
            <p:spPr bwMode="auto">
              <a:xfrm>
                <a:off x="3172" y="1270"/>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Oval 654">
                <a:extLst>
                  <a:ext uri="{FF2B5EF4-FFF2-40B4-BE49-F238E27FC236}">
                    <a16:creationId xmlns:a16="http://schemas.microsoft.com/office/drawing/2014/main" id="{DEAE9380-8809-427C-BF6E-C0C908D95989}"/>
                  </a:ext>
                </a:extLst>
              </p:cNvPr>
              <p:cNvSpPr>
                <a:spLocks noChangeArrowheads="1"/>
              </p:cNvSpPr>
              <p:nvPr/>
            </p:nvSpPr>
            <p:spPr bwMode="auto">
              <a:xfrm>
                <a:off x="3172" y="1373"/>
                <a:ext cx="10"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Oval 655">
                <a:extLst>
                  <a:ext uri="{FF2B5EF4-FFF2-40B4-BE49-F238E27FC236}">
                    <a16:creationId xmlns:a16="http://schemas.microsoft.com/office/drawing/2014/main" id="{463E0DB5-23F8-4860-BCD4-25559E2EAB3A}"/>
                  </a:ext>
                </a:extLst>
              </p:cNvPr>
              <p:cNvSpPr>
                <a:spLocks noChangeArrowheads="1"/>
              </p:cNvSpPr>
              <p:nvPr/>
            </p:nvSpPr>
            <p:spPr bwMode="auto">
              <a:xfrm>
                <a:off x="3172" y="147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Oval 656">
                <a:extLst>
                  <a:ext uri="{FF2B5EF4-FFF2-40B4-BE49-F238E27FC236}">
                    <a16:creationId xmlns:a16="http://schemas.microsoft.com/office/drawing/2014/main" id="{ACB7B07D-B00C-4803-8A71-47FC2C06555D}"/>
                  </a:ext>
                </a:extLst>
              </p:cNvPr>
              <p:cNvSpPr>
                <a:spLocks noChangeArrowheads="1"/>
              </p:cNvSpPr>
              <p:nvPr/>
            </p:nvSpPr>
            <p:spPr bwMode="auto">
              <a:xfrm>
                <a:off x="3170" y="1582"/>
                <a:ext cx="14"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Oval 657">
                <a:extLst>
                  <a:ext uri="{FF2B5EF4-FFF2-40B4-BE49-F238E27FC236}">
                    <a16:creationId xmlns:a16="http://schemas.microsoft.com/office/drawing/2014/main" id="{9F205165-B33E-44A7-8CD3-0B2A030E71D0}"/>
                  </a:ext>
                </a:extLst>
              </p:cNvPr>
              <p:cNvSpPr>
                <a:spLocks noChangeArrowheads="1"/>
              </p:cNvSpPr>
              <p:nvPr/>
            </p:nvSpPr>
            <p:spPr bwMode="auto">
              <a:xfrm>
                <a:off x="3170" y="1686"/>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Oval 658">
                <a:extLst>
                  <a:ext uri="{FF2B5EF4-FFF2-40B4-BE49-F238E27FC236}">
                    <a16:creationId xmlns:a16="http://schemas.microsoft.com/office/drawing/2014/main" id="{5BD1F430-94F5-44B4-A742-8F7F2F0FC363}"/>
                  </a:ext>
                </a:extLst>
              </p:cNvPr>
              <p:cNvSpPr>
                <a:spLocks noChangeArrowheads="1"/>
              </p:cNvSpPr>
              <p:nvPr/>
            </p:nvSpPr>
            <p:spPr bwMode="auto">
              <a:xfrm>
                <a:off x="3170" y="1791"/>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Oval 659">
                <a:extLst>
                  <a:ext uri="{FF2B5EF4-FFF2-40B4-BE49-F238E27FC236}">
                    <a16:creationId xmlns:a16="http://schemas.microsoft.com/office/drawing/2014/main" id="{9322E572-64C0-4CB8-9736-791684165EFA}"/>
                  </a:ext>
                </a:extLst>
              </p:cNvPr>
              <p:cNvSpPr>
                <a:spLocks noChangeArrowheads="1"/>
              </p:cNvSpPr>
              <p:nvPr/>
            </p:nvSpPr>
            <p:spPr bwMode="auto">
              <a:xfrm>
                <a:off x="3170" y="1894"/>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Oval 660">
                <a:extLst>
                  <a:ext uri="{FF2B5EF4-FFF2-40B4-BE49-F238E27FC236}">
                    <a16:creationId xmlns:a16="http://schemas.microsoft.com/office/drawing/2014/main" id="{45072E0E-D83A-4D9A-8484-64C112719E83}"/>
                  </a:ext>
                </a:extLst>
              </p:cNvPr>
              <p:cNvSpPr>
                <a:spLocks noChangeArrowheads="1"/>
              </p:cNvSpPr>
              <p:nvPr/>
            </p:nvSpPr>
            <p:spPr bwMode="auto">
              <a:xfrm>
                <a:off x="3168" y="1998"/>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Oval 661">
                <a:extLst>
                  <a:ext uri="{FF2B5EF4-FFF2-40B4-BE49-F238E27FC236}">
                    <a16:creationId xmlns:a16="http://schemas.microsoft.com/office/drawing/2014/main" id="{495A7B3C-196C-440E-B240-CCAD17ECA328}"/>
                  </a:ext>
                </a:extLst>
              </p:cNvPr>
              <p:cNvSpPr>
                <a:spLocks noChangeArrowheads="1"/>
              </p:cNvSpPr>
              <p:nvPr/>
            </p:nvSpPr>
            <p:spPr bwMode="auto">
              <a:xfrm>
                <a:off x="3168" y="2103"/>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Oval 662">
                <a:extLst>
                  <a:ext uri="{FF2B5EF4-FFF2-40B4-BE49-F238E27FC236}">
                    <a16:creationId xmlns:a16="http://schemas.microsoft.com/office/drawing/2014/main" id="{E4C1F251-35D8-400E-91A0-79D0D1F45F25}"/>
                  </a:ext>
                </a:extLst>
              </p:cNvPr>
              <p:cNvSpPr>
                <a:spLocks noChangeArrowheads="1"/>
              </p:cNvSpPr>
              <p:nvPr/>
            </p:nvSpPr>
            <p:spPr bwMode="auto">
              <a:xfrm>
                <a:off x="3168" y="2207"/>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Oval 663">
                <a:extLst>
                  <a:ext uri="{FF2B5EF4-FFF2-40B4-BE49-F238E27FC236}">
                    <a16:creationId xmlns:a16="http://schemas.microsoft.com/office/drawing/2014/main" id="{008223B2-ECB9-4F0A-9DF6-B22009DA7771}"/>
                  </a:ext>
                </a:extLst>
              </p:cNvPr>
              <p:cNvSpPr>
                <a:spLocks noChangeArrowheads="1"/>
              </p:cNvSpPr>
              <p:nvPr/>
            </p:nvSpPr>
            <p:spPr bwMode="auto">
              <a:xfrm>
                <a:off x="3168" y="2310"/>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Oval 664">
                <a:extLst>
                  <a:ext uri="{FF2B5EF4-FFF2-40B4-BE49-F238E27FC236}">
                    <a16:creationId xmlns:a16="http://schemas.microsoft.com/office/drawing/2014/main" id="{1B84534D-71D1-4479-A529-F1C60B459472}"/>
                  </a:ext>
                </a:extLst>
              </p:cNvPr>
              <p:cNvSpPr>
                <a:spLocks noChangeArrowheads="1"/>
              </p:cNvSpPr>
              <p:nvPr/>
            </p:nvSpPr>
            <p:spPr bwMode="auto">
              <a:xfrm>
                <a:off x="3168" y="2416"/>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Oval 665">
                <a:extLst>
                  <a:ext uri="{FF2B5EF4-FFF2-40B4-BE49-F238E27FC236}">
                    <a16:creationId xmlns:a16="http://schemas.microsoft.com/office/drawing/2014/main" id="{7D3036C7-4208-4BF5-B671-E9C1769ADC74}"/>
                  </a:ext>
                </a:extLst>
              </p:cNvPr>
              <p:cNvSpPr>
                <a:spLocks noChangeArrowheads="1"/>
              </p:cNvSpPr>
              <p:nvPr/>
            </p:nvSpPr>
            <p:spPr bwMode="auto">
              <a:xfrm>
                <a:off x="3168" y="2521"/>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Oval 666">
                <a:extLst>
                  <a:ext uri="{FF2B5EF4-FFF2-40B4-BE49-F238E27FC236}">
                    <a16:creationId xmlns:a16="http://schemas.microsoft.com/office/drawing/2014/main" id="{DF5EF0F4-13DF-416F-A5EB-93CDCCF0E6E1}"/>
                  </a:ext>
                </a:extLst>
              </p:cNvPr>
              <p:cNvSpPr>
                <a:spLocks noChangeArrowheads="1"/>
              </p:cNvSpPr>
              <p:nvPr/>
            </p:nvSpPr>
            <p:spPr bwMode="auto">
              <a:xfrm>
                <a:off x="3166" y="2625"/>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Oval 667">
                <a:extLst>
                  <a:ext uri="{FF2B5EF4-FFF2-40B4-BE49-F238E27FC236}">
                    <a16:creationId xmlns:a16="http://schemas.microsoft.com/office/drawing/2014/main" id="{7870B421-D5D4-4BFD-A87D-B6433D2C0618}"/>
                  </a:ext>
                </a:extLst>
              </p:cNvPr>
              <p:cNvSpPr>
                <a:spLocks noChangeArrowheads="1"/>
              </p:cNvSpPr>
              <p:nvPr/>
            </p:nvSpPr>
            <p:spPr bwMode="auto">
              <a:xfrm>
                <a:off x="3166" y="2730"/>
                <a:ext cx="22"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Oval 668">
                <a:extLst>
                  <a:ext uri="{FF2B5EF4-FFF2-40B4-BE49-F238E27FC236}">
                    <a16:creationId xmlns:a16="http://schemas.microsoft.com/office/drawing/2014/main" id="{139BD9A8-4D4F-4D24-B48E-A4BA86A3CEA7}"/>
                  </a:ext>
                </a:extLst>
              </p:cNvPr>
              <p:cNvSpPr>
                <a:spLocks noChangeArrowheads="1"/>
              </p:cNvSpPr>
              <p:nvPr/>
            </p:nvSpPr>
            <p:spPr bwMode="auto">
              <a:xfrm>
                <a:off x="3166" y="2833"/>
                <a:ext cx="22"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Oval 669">
                <a:extLst>
                  <a:ext uri="{FF2B5EF4-FFF2-40B4-BE49-F238E27FC236}">
                    <a16:creationId xmlns:a16="http://schemas.microsoft.com/office/drawing/2014/main" id="{1F95B1F8-BF57-4F43-AD0F-529984BBE734}"/>
                  </a:ext>
                </a:extLst>
              </p:cNvPr>
              <p:cNvSpPr>
                <a:spLocks noChangeArrowheads="1"/>
              </p:cNvSpPr>
              <p:nvPr/>
            </p:nvSpPr>
            <p:spPr bwMode="auto">
              <a:xfrm>
                <a:off x="3166" y="2939"/>
                <a:ext cx="22"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Oval 670">
                <a:extLst>
                  <a:ext uri="{FF2B5EF4-FFF2-40B4-BE49-F238E27FC236}">
                    <a16:creationId xmlns:a16="http://schemas.microsoft.com/office/drawing/2014/main" id="{F29B3B19-D7D7-4E03-8298-CE7EF3894E13}"/>
                  </a:ext>
                </a:extLst>
              </p:cNvPr>
              <p:cNvSpPr>
                <a:spLocks noChangeArrowheads="1"/>
              </p:cNvSpPr>
              <p:nvPr/>
            </p:nvSpPr>
            <p:spPr bwMode="auto">
              <a:xfrm>
                <a:off x="3166" y="3044"/>
                <a:ext cx="22"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Oval 671">
                <a:extLst>
                  <a:ext uri="{FF2B5EF4-FFF2-40B4-BE49-F238E27FC236}">
                    <a16:creationId xmlns:a16="http://schemas.microsoft.com/office/drawing/2014/main" id="{1AC54956-D9DA-4979-ACA7-83C7513CD85A}"/>
                  </a:ext>
                </a:extLst>
              </p:cNvPr>
              <p:cNvSpPr>
                <a:spLocks noChangeArrowheads="1"/>
              </p:cNvSpPr>
              <p:nvPr/>
            </p:nvSpPr>
            <p:spPr bwMode="auto">
              <a:xfrm>
                <a:off x="3166" y="3148"/>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Oval 672">
                <a:extLst>
                  <a:ext uri="{FF2B5EF4-FFF2-40B4-BE49-F238E27FC236}">
                    <a16:creationId xmlns:a16="http://schemas.microsoft.com/office/drawing/2014/main" id="{874AE966-FAA2-489E-BE4E-BF183ABB42C5}"/>
                  </a:ext>
                </a:extLst>
              </p:cNvPr>
              <p:cNvSpPr>
                <a:spLocks noChangeArrowheads="1"/>
              </p:cNvSpPr>
              <p:nvPr/>
            </p:nvSpPr>
            <p:spPr bwMode="auto">
              <a:xfrm>
                <a:off x="3166" y="3253"/>
                <a:ext cx="22"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Oval 673">
                <a:extLst>
                  <a:ext uri="{FF2B5EF4-FFF2-40B4-BE49-F238E27FC236}">
                    <a16:creationId xmlns:a16="http://schemas.microsoft.com/office/drawing/2014/main" id="{AD047DB1-F32A-45B2-A020-D66B5BEB3DBD}"/>
                  </a:ext>
                </a:extLst>
              </p:cNvPr>
              <p:cNvSpPr>
                <a:spLocks noChangeArrowheads="1"/>
              </p:cNvSpPr>
              <p:nvPr/>
            </p:nvSpPr>
            <p:spPr bwMode="auto">
              <a:xfrm>
                <a:off x="3166" y="3357"/>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Oval 674">
                <a:extLst>
                  <a:ext uri="{FF2B5EF4-FFF2-40B4-BE49-F238E27FC236}">
                    <a16:creationId xmlns:a16="http://schemas.microsoft.com/office/drawing/2014/main" id="{029F22F8-5A50-482C-B43B-1A04A290610A}"/>
                  </a:ext>
                </a:extLst>
              </p:cNvPr>
              <p:cNvSpPr>
                <a:spLocks noChangeArrowheads="1"/>
              </p:cNvSpPr>
              <p:nvPr/>
            </p:nvSpPr>
            <p:spPr bwMode="auto">
              <a:xfrm>
                <a:off x="3166" y="3462"/>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Oval 675">
                <a:extLst>
                  <a:ext uri="{FF2B5EF4-FFF2-40B4-BE49-F238E27FC236}">
                    <a16:creationId xmlns:a16="http://schemas.microsoft.com/office/drawing/2014/main" id="{2D869B3A-969E-441C-9BD9-CC6742239E08}"/>
                  </a:ext>
                </a:extLst>
              </p:cNvPr>
              <p:cNvSpPr>
                <a:spLocks noChangeArrowheads="1"/>
              </p:cNvSpPr>
              <p:nvPr/>
            </p:nvSpPr>
            <p:spPr bwMode="auto">
              <a:xfrm>
                <a:off x="3166" y="3568"/>
                <a:ext cx="22"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Oval 676">
                <a:extLst>
                  <a:ext uri="{FF2B5EF4-FFF2-40B4-BE49-F238E27FC236}">
                    <a16:creationId xmlns:a16="http://schemas.microsoft.com/office/drawing/2014/main" id="{3C520606-266C-4287-AE7A-ED52759FED4C}"/>
                  </a:ext>
                </a:extLst>
              </p:cNvPr>
              <p:cNvSpPr>
                <a:spLocks noChangeArrowheads="1"/>
              </p:cNvSpPr>
              <p:nvPr/>
            </p:nvSpPr>
            <p:spPr bwMode="auto">
              <a:xfrm>
                <a:off x="3166" y="3671"/>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Oval 677">
                <a:extLst>
                  <a:ext uri="{FF2B5EF4-FFF2-40B4-BE49-F238E27FC236}">
                    <a16:creationId xmlns:a16="http://schemas.microsoft.com/office/drawing/2014/main" id="{8A21C1A5-1BAB-4A24-B6B5-065A1EF60F08}"/>
                  </a:ext>
                </a:extLst>
              </p:cNvPr>
              <p:cNvSpPr>
                <a:spLocks noChangeArrowheads="1"/>
              </p:cNvSpPr>
              <p:nvPr/>
            </p:nvSpPr>
            <p:spPr bwMode="auto">
              <a:xfrm>
                <a:off x="3166" y="3777"/>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Oval 678">
                <a:extLst>
                  <a:ext uri="{FF2B5EF4-FFF2-40B4-BE49-F238E27FC236}">
                    <a16:creationId xmlns:a16="http://schemas.microsoft.com/office/drawing/2014/main" id="{33264A0D-B752-4C8A-BF8D-53DAA2FBFF58}"/>
                  </a:ext>
                </a:extLst>
              </p:cNvPr>
              <p:cNvSpPr>
                <a:spLocks noChangeArrowheads="1"/>
              </p:cNvSpPr>
              <p:nvPr/>
            </p:nvSpPr>
            <p:spPr bwMode="auto">
              <a:xfrm>
                <a:off x="3166" y="3880"/>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Oval 679">
                <a:extLst>
                  <a:ext uri="{FF2B5EF4-FFF2-40B4-BE49-F238E27FC236}">
                    <a16:creationId xmlns:a16="http://schemas.microsoft.com/office/drawing/2014/main" id="{035D8CC7-935C-48F2-81B2-AFF68146E976}"/>
                  </a:ext>
                </a:extLst>
              </p:cNvPr>
              <p:cNvSpPr>
                <a:spLocks noChangeArrowheads="1"/>
              </p:cNvSpPr>
              <p:nvPr/>
            </p:nvSpPr>
            <p:spPr bwMode="auto">
              <a:xfrm>
                <a:off x="3166" y="3985"/>
                <a:ext cx="22"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Oval 680">
                <a:extLst>
                  <a:ext uri="{FF2B5EF4-FFF2-40B4-BE49-F238E27FC236}">
                    <a16:creationId xmlns:a16="http://schemas.microsoft.com/office/drawing/2014/main" id="{186F27B9-DFA5-4558-947C-31213B21C757}"/>
                  </a:ext>
                </a:extLst>
              </p:cNvPr>
              <p:cNvSpPr>
                <a:spLocks noChangeArrowheads="1"/>
              </p:cNvSpPr>
              <p:nvPr/>
            </p:nvSpPr>
            <p:spPr bwMode="auto">
              <a:xfrm>
                <a:off x="3166" y="4194"/>
                <a:ext cx="22"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Oval 681">
                <a:extLst>
                  <a:ext uri="{FF2B5EF4-FFF2-40B4-BE49-F238E27FC236}">
                    <a16:creationId xmlns:a16="http://schemas.microsoft.com/office/drawing/2014/main" id="{C8E4BE36-CA68-4B33-9C68-30AA5D5DD053}"/>
                  </a:ext>
                </a:extLst>
              </p:cNvPr>
              <p:cNvSpPr>
                <a:spLocks noChangeArrowheads="1"/>
              </p:cNvSpPr>
              <p:nvPr/>
            </p:nvSpPr>
            <p:spPr bwMode="auto">
              <a:xfrm>
                <a:off x="3166" y="4089"/>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Freeform 682">
                <a:extLst>
                  <a:ext uri="{FF2B5EF4-FFF2-40B4-BE49-F238E27FC236}">
                    <a16:creationId xmlns:a16="http://schemas.microsoft.com/office/drawing/2014/main" id="{E40F3F2D-AE7E-4CF3-8C3C-989AC2DA5211}"/>
                  </a:ext>
                </a:extLst>
              </p:cNvPr>
              <p:cNvSpPr>
                <a:spLocks/>
              </p:cNvSpPr>
              <p:nvPr/>
            </p:nvSpPr>
            <p:spPr bwMode="auto">
              <a:xfrm>
                <a:off x="2537" y="4300"/>
                <a:ext cx="21" cy="18"/>
              </a:xfrm>
              <a:custGeom>
                <a:avLst/>
                <a:gdLst>
                  <a:gd name="T0" fmla="*/ 10 w 10"/>
                  <a:gd name="T1" fmla="*/ 5 h 9"/>
                  <a:gd name="T2" fmla="*/ 5 w 10"/>
                  <a:gd name="T3" fmla="*/ 0 h 9"/>
                  <a:gd name="T4" fmla="*/ 0 w 10"/>
                  <a:gd name="T5" fmla="*/ 5 h 9"/>
                  <a:gd name="T6" fmla="*/ 3 w 10"/>
                  <a:gd name="T7" fmla="*/ 9 h 9"/>
                  <a:gd name="T8" fmla="*/ 7 w 10"/>
                  <a:gd name="T9" fmla="*/ 9 h 9"/>
                  <a:gd name="T10" fmla="*/ 10 w 10"/>
                  <a:gd name="T11" fmla="*/ 5 h 9"/>
                </a:gdLst>
                <a:ahLst/>
                <a:cxnLst>
                  <a:cxn ang="0">
                    <a:pos x="T0" y="T1"/>
                  </a:cxn>
                  <a:cxn ang="0">
                    <a:pos x="T2" y="T3"/>
                  </a:cxn>
                  <a:cxn ang="0">
                    <a:pos x="T4" y="T5"/>
                  </a:cxn>
                  <a:cxn ang="0">
                    <a:pos x="T6" y="T7"/>
                  </a:cxn>
                  <a:cxn ang="0">
                    <a:pos x="T8" y="T9"/>
                  </a:cxn>
                  <a:cxn ang="0">
                    <a:pos x="T10" y="T11"/>
                  </a:cxn>
                </a:cxnLst>
                <a:rect l="0" t="0" r="r" b="b"/>
                <a:pathLst>
                  <a:path w="10" h="9">
                    <a:moveTo>
                      <a:pt x="10" y="5"/>
                    </a:moveTo>
                    <a:cubicBezTo>
                      <a:pt x="10" y="3"/>
                      <a:pt x="8" y="0"/>
                      <a:pt x="5" y="0"/>
                    </a:cubicBezTo>
                    <a:cubicBezTo>
                      <a:pt x="2" y="0"/>
                      <a:pt x="0" y="3"/>
                      <a:pt x="0" y="5"/>
                    </a:cubicBezTo>
                    <a:cubicBezTo>
                      <a:pt x="0" y="7"/>
                      <a:pt x="1" y="8"/>
                      <a:pt x="3" y="9"/>
                    </a:cubicBezTo>
                    <a:cubicBezTo>
                      <a:pt x="7" y="9"/>
                      <a:pt x="7" y="9"/>
                      <a:pt x="7" y="9"/>
                    </a:cubicBezTo>
                    <a:cubicBezTo>
                      <a:pt x="9" y="8"/>
                      <a:pt x="10" y="7"/>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Oval 683">
                <a:extLst>
                  <a:ext uri="{FF2B5EF4-FFF2-40B4-BE49-F238E27FC236}">
                    <a16:creationId xmlns:a16="http://schemas.microsoft.com/office/drawing/2014/main" id="{7DF8320F-209A-46C9-A69F-4F2F91E9CF42}"/>
                  </a:ext>
                </a:extLst>
              </p:cNvPr>
              <p:cNvSpPr>
                <a:spLocks noChangeArrowheads="1"/>
              </p:cNvSpPr>
              <p:nvPr/>
            </p:nvSpPr>
            <p:spPr bwMode="auto">
              <a:xfrm>
                <a:off x="2537" y="4196"/>
                <a:ext cx="21"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Oval 684">
                <a:extLst>
                  <a:ext uri="{FF2B5EF4-FFF2-40B4-BE49-F238E27FC236}">
                    <a16:creationId xmlns:a16="http://schemas.microsoft.com/office/drawing/2014/main" id="{3AEF5CC9-9FFB-411B-81B6-B81A5420B82B}"/>
                  </a:ext>
                </a:extLst>
              </p:cNvPr>
              <p:cNvSpPr>
                <a:spLocks noChangeArrowheads="1"/>
              </p:cNvSpPr>
              <p:nvPr/>
            </p:nvSpPr>
            <p:spPr bwMode="auto">
              <a:xfrm>
                <a:off x="2537" y="4091"/>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Oval 685">
                <a:extLst>
                  <a:ext uri="{FF2B5EF4-FFF2-40B4-BE49-F238E27FC236}">
                    <a16:creationId xmlns:a16="http://schemas.microsoft.com/office/drawing/2014/main" id="{B55F84E5-29DC-4E25-8EFD-829A7E214525}"/>
                  </a:ext>
                </a:extLst>
              </p:cNvPr>
              <p:cNvSpPr>
                <a:spLocks noChangeArrowheads="1"/>
              </p:cNvSpPr>
              <p:nvPr/>
            </p:nvSpPr>
            <p:spPr bwMode="auto">
              <a:xfrm>
                <a:off x="2537" y="3987"/>
                <a:ext cx="21"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Oval 686">
                <a:extLst>
                  <a:ext uri="{FF2B5EF4-FFF2-40B4-BE49-F238E27FC236}">
                    <a16:creationId xmlns:a16="http://schemas.microsoft.com/office/drawing/2014/main" id="{B4953AA8-0E11-49C4-AC33-BC30D839B816}"/>
                  </a:ext>
                </a:extLst>
              </p:cNvPr>
              <p:cNvSpPr>
                <a:spLocks noChangeArrowheads="1"/>
              </p:cNvSpPr>
              <p:nvPr/>
            </p:nvSpPr>
            <p:spPr bwMode="auto">
              <a:xfrm>
                <a:off x="2537" y="3882"/>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Oval 687">
                <a:extLst>
                  <a:ext uri="{FF2B5EF4-FFF2-40B4-BE49-F238E27FC236}">
                    <a16:creationId xmlns:a16="http://schemas.microsoft.com/office/drawing/2014/main" id="{B1003E0C-A6B5-4BEB-9DC1-11323E453E4B}"/>
                  </a:ext>
                </a:extLst>
              </p:cNvPr>
              <p:cNvSpPr>
                <a:spLocks noChangeArrowheads="1"/>
              </p:cNvSpPr>
              <p:nvPr/>
            </p:nvSpPr>
            <p:spPr bwMode="auto">
              <a:xfrm>
                <a:off x="2537" y="3777"/>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Oval 688">
                <a:extLst>
                  <a:ext uri="{FF2B5EF4-FFF2-40B4-BE49-F238E27FC236}">
                    <a16:creationId xmlns:a16="http://schemas.microsoft.com/office/drawing/2014/main" id="{428CE584-4480-4A9F-8797-0C4909B258C3}"/>
                  </a:ext>
                </a:extLst>
              </p:cNvPr>
              <p:cNvSpPr>
                <a:spLocks noChangeArrowheads="1"/>
              </p:cNvSpPr>
              <p:nvPr/>
            </p:nvSpPr>
            <p:spPr bwMode="auto">
              <a:xfrm>
                <a:off x="2537" y="3673"/>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Oval 689">
                <a:extLst>
                  <a:ext uri="{FF2B5EF4-FFF2-40B4-BE49-F238E27FC236}">
                    <a16:creationId xmlns:a16="http://schemas.microsoft.com/office/drawing/2014/main" id="{0879ED09-CA3C-4827-89E5-C72233941AF9}"/>
                  </a:ext>
                </a:extLst>
              </p:cNvPr>
              <p:cNvSpPr>
                <a:spLocks noChangeArrowheads="1"/>
              </p:cNvSpPr>
              <p:nvPr/>
            </p:nvSpPr>
            <p:spPr bwMode="auto">
              <a:xfrm>
                <a:off x="2537" y="3568"/>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Oval 690">
                <a:extLst>
                  <a:ext uri="{FF2B5EF4-FFF2-40B4-BE49-F238E27FC236}">
                    <a16:creationId xmlns:a16="http://schemas.microsoft.com/office/drawing/2014/main" id="{8B66DE00-83DB-4826-B109-AFF81F5CA14D}"/>
                  </a:ext>
                </a:extLst>
              </p:cNvPr>
              <p:cNvSpPr>
                <a:spLocks noChangeArrowheads="1"/>
              </p:cNvSpPr>
              <p:nvPr/>
            </p:nvSpPr>
            <p:spPr bwMode="auto">
              <a:xfrm>
                <a:off x="2537" y="3462"/>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Oval 691">
                <a:extLst>
                  <a:ext uri="{FF2B5EF4-FFF2-40B4-BE49-F238E27FC236}">
                    <a16:creationId xmlns:a16="http://schemas.microsoft.com/office/drawing/2014/main" id="{5D6DDC7C-7002-452A-B328-C5DB00866216}"/>
                  </a:ext>
                </a:extLst>
              </p:cNvPr>
              <p:cNvSpPr>
                <a:spLocks noChangeArrowheads="1"/>
              </p:cNvSpPr>
              <p:nvPr/>
            </p:nvSpPr>
            <p:spPr bwMode="auto">
              <a:xfrm>
                <a:off x="2537" y="3359"/>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Oval 692">
                <a:extLst>
                  <a:ext uri="{FF2B5EF4-FFF2-40B4-BE49-F238E27FC236}">
                    <a16:creationId xmlns:a16="http://schemas.microsoft.com/office/drawing/2014/main" id="{404E5806-D4CD-4648-BA89-7D751D9F5F77}"/>
                  </a:ext>
                </a:extLst>
              </p:cNvPr>
              <p:cNvSpPr>
                <a:spLocks noChangeArrowheads="1"/>
              </p:cNvSpPr>
              <p:nvPr/>
            </p:nvSpPr>
            <p:spPr bwMode="auto">
              <a:xfrm>
                <a:off x="2537" y="3253"/>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Oval 693">
                <a:extLst>
                  <a:ext uri="{FF2B5EF4-FFF2-40B4-BE49-F238E27FC236}">
                    <a16:creationId xmlns:a16="http://schemas.microsoft.com/office/drawing/2014/main" id="{8B4CED82-BEAC-46B4-80C6-31FC97E3A604}"/>
                  </a:ext>
                </a:extLst>
              </p:cNvPr>
              <p:cNvSpPr>
                <a:spLocks noChangeArrowheads="1"/>
              </p:cNvSpPr>
              <p:nvPr/>
            </p:nvSpPr>
            <p:spPr bwMode="auto">
              <a:xfrm>
                <a:off x="2537" y="3150"/>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Oval 694">
                <a:extLst>
                  <a:ext uri="{FF2B5EF4-FFF2-40B4-BE49-F238E27FC236}">
                    <a16:creationId xmlns:a16="http://schemas.microsoft.com/office/drawing/2014/main" id="{9125C8AA-6772-448B-90C0-03147AD15374}"/>
                  </a:ext>
                </a:extLst>
              </p:cNvPr>
              <p:cNvSpPr>
                <a:spLocks noChangeArrowheads="1"/>
              </p:cNvSpPr>
              <p:nvPr/>
            </p:nvSpPr>
            <p:spPr bwMode="auto">
              <a:xfrm>
                <a:off x="2537" y="3044"/>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Oval 695">
                <a:extLst>
                  <a:ext uri="{FF2B5EF4-FFF2-40B4-BE49-F238E27FC236}">
                    <a16:creationId xmlns:a16="http://schemas.microsoft.com/office/drawing/2014/main" id="{76BA8B07-B317-438B-9342-F2EB8D42555C}"/>
                  </a:ext>
                </a:extLst>
              </p:cNvPr>
              <p:cNvSpPr>
                <a:spLocks noChangeArrowheads="1"/>
              </p:cNvSpPr>
              <p:nvPr/>
            </p:nvSpPr>
            <p:spPr bwMode="auto">
              <a:xfrm>
                <a:off x="2537" y="2939"/>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Oval 696">
                <a:extLst>
                  <a:ext uri="{FF2B5EF4-FFF2-40B4-BE49-F238E27FC236}">
                    <a16:creationId xmlns:a16="http://schemas.microsoft.com/office/drawing/2014/main" id="{807B672D-6A30-41F4-BFAC-E6F01D8DAC0D}"/>
                  </a:ext>
                </a:extLst>
              </p:cNvPr>
              <p:cNvSpPr>
                <a:spLocks noChangeArrowheads="1"/>
              </p:cNvSpPr>
              <p:nvPr/>
            </p:nvSpPr>
            <p:spPr bwMode="auto">
              <a:xfrm>
                <a:off x="2537" y="2835"/>
                <a:ext cx="21"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Oval 697">
                <a:extLst>
                  <a:ext uri="{FF2B5EF4-FFF2-40B4-BE49-F238E27FC236}">
                    <a16:creationId xmlns:a16="http://schemas.microsoft.com/office/drawing/2014/main" id="{954E48FC-EF73-4163-BC80-1F2DC576121C}"/>
                  </a:ext>
                </a:extLst>
              </p:cNvPr>
              <p:cNvSpPr>
                <a:spLocks noChangeArrowheads="1"/>
              </p:cNvSpPr>
              <p:nvPr/>
            </p:nvSpPr>
            <p:spPr bwMode="auto">
              <a:xfrm>
                <a:off x="2537" y="2730"/>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Oval 698">
                <a:extLst>
                  <a:ext uri="{FF2B5EF4-FFF2-40B4-BE49-F238E27FC236}">
                    <a16:creationId xmlns:a16="http://schemas.microsoft.com/office/drawing/2014/main" id="{025C7129-2F9B-4E33-AED9-383946CD1030}"/>
                  </a:ext>
                </a:extLst>
              </p:cNvPr>
              <p:cNvSpPr>
                <a:spLocks noChangeArrowheads="1"/>
              </p:cNvSpPr>
              <p:nvPr/>
            </p:nvSpPr>
            <p:spPr bwMode="auto">
              <a:xfrm>
                <a:off x="2537" y="2627"/>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Oval 699">
                <a:extLst>
                  <a:ext uri="{FF2B5EF4-FFF2-40B4-BE49-F238E27FC236}">
                    <a16:creationId xmlns:a16="http://schemas.microsoft.com/office/drawing/2014/main" id="{774CE78B-745B-4FBB-8326-3E7DAA5B6482}"/>
                  </a:ext>
                </a:extLst>
              </p:cNvPr>
              <p:cNvSpPr>
                <a:spLocks noChangeArrowheads="1"/>
              </p:cNvSpPr>
              <p:nvPr/>
            </p:nvSpPr>
            <p:spPr bwMode="auto">
              <a:xfrm>
                <a:off x="2537" y="2521"/>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Oval 700">
                <a:extLst>
                  <a:ext uri="{FF2B5EF4-FFF2-40B4-BE49-F238E27FC236}">
                    <a16:creationId xmlns:a16="http://schemas.microsoft.com/office/drawing/2014/main" id="{BF5AEB25-665E-4150-98DB-89888062320B}"/>
                  </a:ext>
                </a:extLst>
              </p:cNvPr>
              <p:cNvSpPr>
                <a:spLocks noChangeArrowheads="1"/>
              </p:cNvSpPr>
              <p:nvPr/>
            </p:nvSpPr>
            <p:spPr bwMode="auto">
              <a:xfrm>
                <a:off x="2537" y="2416"/>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Oval 701">
                <a:extLst>
                  <a:ext uri="{FF2B5EF4-FFF2-40B4-BE49-F238E27FC236}">
                    <a16:creationId xmlns:a16="http://schemas.microsoft.com/office/drawing/2014/main" id="{0EE7D75E-00DB-4BCC-87F6-48D0ABFD0C4C}"/>
                  </a:ext>
                </a:extLst>
              </p:cNvPr>
              <p:cNvSpPr>
                <a:spLocks noChangeArrowheads="1"/>
              </p:cNvSpPr>
              <p:nvPr/>
            </p:nvSpPr>
            <p:spPr bwMode="auto">
              <a:xfrm>
                <a:off x="2537" y="2312"/>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Oval 702">
                <a:extLst>
                  <a:ext uri="{FF2B5EF4-FFF2-40B4-BE49-F238E27FC236}">
                    <a16:creationId xmlns:a16="http://schemas.microsoft.com/office/drawing/2014/main" id="{A9D5265A-F690-40D4-96FF-D47393455F94}"/>
                  </a:ext>
                </a:extLst>
              </p:cNvPr>
              <p:cNvSpPr>
                <a:spLocks noChangeArrowheads="1"/>
              </p:cNvSpPr>
              <p:nvPr/>
            </p:nvSpPr>
            <p:spPr bwMode="auto">
              <a:xfrm>
                <a:off x="2537" y="2207"/>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Oval 703">
                <a:extLst>
                  <a:ext uri="{FF2B5EF4-FFF2-40B4-BE49-F238E27FC236}">
                    <a16:creationId xmlns:a16="http://schemas.microsoft.com/office/drawing/2014/main" id="{557C13A6-0065-4C6B-9149-9DAED15FFFA4}"/>
                  </a:ext>
                </a:extLst>
              </p:cNvPr>
              <p:cNvSpPr>
                <a:spLocks noChangeArrowheads="1"/>
              </p:cNvSpPr>
              <p:nvPr/>
            </p:nvSpPr>
            <p:spPr bwMode="auto">
              <a:xfrm>
                <a:off x="2539" y="2103"/>
                <a:ext cx="17"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Oval 704">
                <a:extLst>
                  <a:ext uri="{FF2B5EF4-FFF2-40B4-BE49-F238E27FC236}">
                    <a16:creationId xmlns:a16="http://schemas.microsoft.com/office/drawing/2014/main" id="{A81CB93B-1F88-4201-B1A8-9A1649DFA62C}"/>
                  </a:ext>
                </a:extLst>
              </p:cNvPr>
              <p:cNvSpPr>
                <a:spLocks noChangeArrowheads="1"/>
              </p:cNvSpPr>
              <p:nvPr/>
            </p:nvSpPr>
            <p:spPr bwMode="auto">
              <a:xfrm>
                <a:off x="2539" y="1998"/>
                <a:ext cx="17"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Oval 705">
                <a:extLst>
                  <a:ext uri="{FF2B5EF4-FFF2-40B4-BE49-F238E27FC236}">
                    <a16:creationId xmlns:a16="http://schemas.microsoft.com/office/drawing/2014/main" id="{A1CD1AEA-3A85-428D-8640-EF2395FEE473}"/>
                  </a:ext>
                </a:extLst>
              </p:cNvPr>
              <p:cNvSpPr>
                <a:spLocks noChangeArrowheads="1"/>
              </p:cNvSpPr>
              <p:nvPr/>
            </p:nvSpPr>
            <p:spPr bwMode="auto">
              <a:xfrm>
                <a:off x="2539" y="1894"/>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Oval 706">
                <a:extLst>
                  <a:ext uri="{FF2B5EF4-FFF2-40B4-BE49-F238E27FC236}">
                    <a16:creationId xmlns:a16="http://schemas.microsoft.com/office/drawing/2014/main" id="{A36EEA5A-C332-4B15-B490-A157B3462979}"/>
                  </a:ext>
                </a:extLst>
              </p:cNvPr>
              <p:cNvSpPr>
                <a:spLocks noChangeArrowheads="1"/>
              </p:cNvSpPr>
              <p:nvPr/>
            </p:nvSpPr>
            <p:spPr bwMode="auto">
              <a:xfrm>
                <a:off x="2539" y="1791"/>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Oval 707">
                <a:extLst>
                  <a:ext uri="{FF2B5EF4-FFF2-40B4-BE49-F238E27FC236}">
                    <a16:creationId xmlns:a16="http://schemas.microsoft.com/office/drawing/2014/main" id="{BB1011FC-84C9-445F-AB71-469C539B593A}"/>
                  </a:ext>
                </a:extLst>
              </p:cNvPr>
              <p:cNvSpPr>
                <a:spLocks noChangeArrowheads="1"/>
              </p:cNvSpPr>
              <p:nvPr/>
            </p:nvSpPr>
            <p:spPr bwMode="auto">
              <a:xfrm>
                <a:off x="2541" y="1688"/>
                <a:ext cx="13"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Oval 708">
                <a:extLst>
                  <a:ext uri="{FF2B5EF4-FFF2-40B4-BE49-F238E27FC236}">
                    <a16:creationId xmlns:a16="http://schemas.microsoft.com/office/drawing/2014/main" id="{A402E23E-9A9C-43F8-BEAF-43E913A235C1}"/>
                  </a:ext>
                </a:extLst>
              </p:cNvPr>
              <p:cNvSpPr>
                <a:spLocks noChangeArrowheads="1"/>
              </p:cNvSpPr>
              <p:nvPr/>
            </p:nvSpPr>
            <p:spPr bwMode="auto">
              <a:xfrm>
                <a:off x="2541" y="1582"/>
                <a:ext cx="13"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Oval 709">
                <a:extLst>
                  <a:ext uri="{FF2B5EF4-FFF2-40B4-BE49-F238E27FC236}">
                    <a16:creationId xmlns:a16="http://schemas.microsoft.com/office/drawing/2014/main" id="{13ACDB6C-DB9D-41F3-97EB-20E2BFFD18A4}"/>
                  </a:ext>
                </a:extLst>
              </p:cNvPr>
              <p:cNvSpPr>
                <a:spLocks noChangeArrowheads="1"/>
              </p:cNvSpPr>
              <p:nvPr/>
            </p:nvSpPr>
            <p:spPr bwMode="auto">
              <a:xfrm>
                <a:off x="2541" y="1479"/>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Oval 710">
                <a:extLst>
                  <a:ext uri="{FF2B5EF4-FFF2-40B4-BE49-F238E27FC236}">
                    <a16:creationId xmlns:a16="http://schemas.microsoft.com/office/drawing/2014/main" id="{4AB0EF98-E166-4470-8C39-61D26125CD59}"/>
                  </a:ext>
                </a:extLst>
              </p:cNvPr>
              <p:cNvSpPr>
                <a:spLocks noChangeArrowheads="1"/>
              </p:cNvSpPr>
              <p:nvPr/>
            </p:nvSpPr>
            <p:spPr bwMode="auto">
              <a:xfrm>
                <a:off x="2543" y="1375"/>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Oval 711">
                <a:extLst>
                  <a:ext uri="{FF2B5EF4-FFF2-40B4-BE49-F238E27FC236}">
                    <a16:creationId xmlns:a16="http://schemas.microsoft.com/office/drawing/2014/main" id="{2ABC194A-9B2F-4B7D-8B94-06ED4023F452}"/>
                  </a:ext>
                </a:extLst>
              </p:cNvPr>
              <p:cNvSpPr>
                <a:spLocks noChangeArrowheads="1"/>
              </p:cNvSpPr>
              <p:nvPr/>
            </p:nvSpPr>
            <p:spPr bwMode="auto">
              <a:xfrm>
                <a:off x="2543" y="1270"/>
                <a:ext cx="9"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Oval 712">
                <a:extLst>
                  <a:ext uri="{FF2B5EF4-FFF2-40B4-BE49-F238E27FC236}">
                    <a16:creationId xmlns:a16="http://schemas.microsoft.com/office/drawing/2014/main" id="{4014D8BB-B233-4611-8796-6C00536C3AE8}"/>
                  </a:ext>
                </a:extLst>
              </p:cNvPr>
              <p:cNvSpPr>
                <a:spLocks noChangeArrowheads="1"/>
              </p:cNvSpPr>
              <p:nvPr/>
            </p:nvSpPr>
            <p:spPr bwMode="auto">
              <a:xfrm>
                <a:off x="2543" y="1166"/>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Oval 713">
                <a:extLst>
                  <a:ext uri="{FF2B5EF4-FFF2-40B4-BE49-F238E27FC236}">
                    <a16:creationId xmlns:a16="http://schemas.microsoft.com/office/drawing/2014/main" id="{F69B886F-E56F-4374-8EE1-359432676CA2}"/>
                  </a:ext>
                </a:extLst>
              </p:cNvPr>
              <p:cNvSpPr>
                <a:spLocks noChangeArrowheads="1"/>
              </p:cNvSpPr>
              <p:nvPr/>
            </p:nvSpPr>
            <p:spPr bwMode="auto">
              <a:xfrm>
                <a:off x="2543" y="1063"/>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Oval 714">
                <a:extLst>
                  <a:ext uri="{FF2B5EF4-FFF2-40B4-BE49-F238E27FC236}">
                    <a16:creationId xmlns:a16="http://schemas.microsoft.com/office/drawing/2014/main" id="{B3E152ED-D96A-49DE-98DF-7EB4D3A473CE}"/>
                  </a:ext>
                </a:extLst>
              </p:cNvPr>
              <p:cNvSpPr>
                <a:spLocks noChangeArrowheads="1"/>
              </p:cNvSpPr>
              <p:nvPr/>
            </p:nvSpPr>
            <p:spPr bwMode="auto">
              <a:xfrm>
                <a:off x="2545" y="957"/>
                <a:ext cx="5"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Oval 715">
                <a:extLst>
                  <a:ext uri="{FF2B5EF4-FFF2-40B4-BE49-F238E27FC236}">
                    <a16:creationId xmlns:a16="http://schemas.microsoft.com/office/drawing/2014/main" id="{F3505E33-C8A6-41E5-A709-69295F6E8F04}"/>
                  </a:ext>
                </a:extLst>
              </p:cNvPr>
              <p:cNvSpPr>
                <a:spLocks noChangeArrowheads="1"/>
              </p:cNvSpPr>
              <p:nvPr/>
            </p:nvSpPr>
            <p:spPr bwMode="auto">
              <a:xfrm>
                <a:off x="2545" y="854"/>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Oval 716">
                <a:extLst>
                  <a:ext uri="{FF2B5EF4-FFF2-40B4-BE49-F238E27FC236}">
                    <a16:creationId xmlns:a16="http://schemas.microsoft.com/office/drawing/2014/main" id="{9377E526-BDF1-428C-8DAD-72F77022D673}"/>
                  </a:ext>
                </a:extLst>
              </p:cNvPr>
              <p:cNvSpPr>
                <a:spLocks noChangeArrowheads="1"/>
              </p:cNvSpPr>
              <p:nvPr/>
            </p:nvSpPr>
            <p:spPr bwMode="auto">
              <a:xfrm>
                <a:off x="2545" y="749"/>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Oval 717">
                <a:extLst>
                  <a:ext uri="{FF2B5EF4-FFF2-40B4-BE49-F238E27FC236}">
                    <a16:creationId xmlns:a16="http://schemas.microsoft.com/office/drawing/2014/main" id="{6AA529D1-BB33-46C5-B217-22D16705AE3A}"/>
                  </a:ext>
                </a:extLst>
              </p:cNvPr>
              <p:cNvSpPr>
                <a:spLocks noChangeArrowheads="1"/>
              </p:cNvSpPr>
              <p:nvPr/>
            </p:nvSpPr>
            <p:spPr bwMode="auto">
              <a:xfrm>
                <a:off x="2545" y="645"/>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Oval 718">
                <a:extLst>
                  <a:ext uri="{FF2B5EF4-FFF2-40B4-BE49-F238E27FC236}">
                    <a16:creationId xmlns:a16="http://schemas.microsoft.com/office/drawing/2014/main" id="{3EC0EAEE-0378-4A44-AC99-AE4BFB644997}"/>
                  </a:ext>
                </a:extLst>
              </p:cNvPr>
              <p:cNvSpPr>
                <a:spLocks noChangeArrowheads="1"/>
              </p:cNvSpPr>
              <p:nvPr/>
            </p:nvSpPr>
            <p:spPr bwMode="auto">
              <a:xfrm>
                <a:off x="2548" y="542"/>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Freeform 719">
                <a:extLst>
                  <a:ext uri="{FF2B5EF4-FFF2-40B4-BE49-F238E27FC236}">
                    <a16:creationId xmlns:a16="http://schemas.microsoft.com/office/drawing/2014/main" id="{761919DD-F19B-4289-B3B1-1683D544BE19}"/>
                  </a:ext>
                </a:extLst>
              </p:cNvPr>
              <p:cNvSpPr>
                <a:spLocks/>
              </p:cNvSpPr>
              <p:nvPr/>
            </p:nvSpPr>
            <p:spPr bwMode="auto">
              <a:xfrm>
                <a:off x="2637" y="4296"/>
                <a:ext cx="31" cy="22"/>
              </a:xfrm>
              <a:custGeom>
                <a:avLst/>
                <a:gdLst>
                  <a:gd name="T0" fmla="*/ 8 w 15"/>
                  <a:gd name="T1" fmla="*/ 0 h 11"/>
                  <a:gd name="T2" fmla="*/ 0 w 15"/>
                  <a:gd name="T3" fmla="*/ 7 h 11"/>
                  <a:gd name="T4" fmla="*/ 2 w 15"/>
                  <a:gd name="T5" fmla="*/ 11 h 11"/>
                  <a:gd name="T6" fmla="*/ 13 w 15"/>
                  <a:gd name="T7" fmla="*/ 11 h 11"/>
                  <a:gd name="T8" fmla="*/ 15 w 15"/>
                  <a:gd name="T9" fmla="*/ 7 h 11"/>
                  <a:gd name="T10" fmla="*/ 8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8" y="0"/>
                    </a:moveTo>
                    <a:cubicBezTo>
                      <a:pt x="4" y="0"/>
                      <a:pt x="0" y="3"/>
                      <a:pt x="0" y="7"/>
                    </a:cubicBezTo>
                    <a:cubicBezTo>
                      <a:pt x="0" y="9"/>
                      <a:pt x="1" y="10"/>
                      <a:pt x="2" y="11"/>
                    </a:cubicBezTo>
                    <a:cubicBezTo>
                      <a:pt x="13" y="11"/>
                      <a:pt x="13" y="11"/>
                      <a:pt x="13" y="11"/>
                    </a:cubicBezTo>
                    <a:cubicBezTo>
                      <a:pt x="14" y="10"/>
                      <a:pt x="15" y="9"/>
                      <a:pt x="15" y="7"/>
                    </a:cubicBezTo>
                    <a:cubicBezTo>
                      <a:pt x="15" y="3"/>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Oval 720">
                <a:extLst>
                  <a:ext uri="{FF2B5EF4-FFF2-40B4-BE49-F238E27FC236}">
                    <a16:creationId xmlns:a16="http://schemas.microsoft.com/office/drawing/2014/main" id="{46C932FF-4A98-40C3-BD30-31A2499A5F37}"/>
                  </a:ext>
                </a:extLst>
              </p:cNvPr>
              <p:cNvSpPr>
                <a:spLocks noChangeArrowheads="1"/>
              </p:cNvSpPr>
              <p:nvPr/>
            </p:nvSpPr>
            <p:spPr bwMode="auto">
              <a:xfrm>
                <a:off x="2637" y="419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Oval 721">
                <a:extLst>
                  <a:ext uri="{FF2B5EF4-FFF2-40B4-BE49-F238E27FC236}">
                    <a16:creationId xmlns:a16="http://schemas.microsoft.com/office/drawing/2014/main" id="{D0639E44-9B86-47F7-87C0-F1C4AD62B0F0}"/>
                  </a:ext>
                </a:extLst>
              </p:cNvPr>
              <p:cNvSpPr>
                <a:spLocks noChangeArrowheads="1"/>
              </p:cNvSpPr>
              <p:nvPr/>
            </p:nvSpPr>
            <p:spPr bwMode="auto">
              <a:xfrm>
                <a:off x="2637" y="4087"/>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Oval 722">
                <a:extLst>
                  <a:ext uri="{FF2B5EF4-FFF2-40B4-BE49-F238E27FC236}">
                    <a16:creationId xmlns:a16="http://schemas.microsoft.com/office/drawing/2014/main" id="{65CDC0B9-565E-4ECB-8237-BFC7CFBB7524}"/>
                  </a:ext>
                </a:extLst>
              </p:cNvPr>
              <p:cNvSpPr>
                <a:spLocks noChangeArrowheads="1"/>
              </p:cNvSpPr>
              <p:nvPr/>
            </p:nvSpPr>
            <p:spPr bwMode="auto">
              <a:xfrm>
                <a:off x="2637" y="3981"/>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Oval 723">
                <a:extLst>
                  <a:ext uri="{FF2B5EF4-FFF2-40B4-BE49-F238E27FC236}">
                    <a16:creationId xmlns:a16="http://schemas.microsoft.com/office/drawing/2014/main" id="{C1D3B8E4-52DB-413D-8C8B-944F832F4C57}"/>
                  </a:ext>
                </a:extLst>
              </p:cNvPr>
              <p:cNvSpPr>
                <a:spLocks noChangeArrowheads="1"/>
              </p:cNvSpPr>
              <p:nvPr/>
            </p:nvSpPr>
            <p:spPr bwMode="auto">
              <a:xfrm>
                <a:off x="2637" y="387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Oval 724">
                <a:extLst>
                  <a:ext uri="{FF2B5EF4-FFF2-40B4-BE49-F238E27FC236}">
                    <a16:creationId xmlns:a16="http://schemas.microsoft.com/office/drawing/2014/main" id="{8CE5D4B3-C3DC-45A4-80B7-0647769ABA38}"/>
                  </a:ext>
                </a:extLst>
              </p:cNvPr>
              <p:cNvSpPr>
                <a:spLocks noChangeArrowheads="1"/>
              </p:cNvSpPr>
              <p:nvPr/>
            </p:nvSpPr>
            <p:spPr bwMode="auto">
              <a:xfrm>
                <a:off x="2637" y="3772"/>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Oval 725">
                <a:extLst>
                  <a:ext uri="{FF2B5EF4-FFF2-40B4-BE49-F238E27FC236}">
                    <a16:creationId xmlns:a16="http://schemas.microsoft.com/office/drawing/2014/main" id="{213DD3C0-4792-475A-8B9A-DF323918E833}"/>
                  </a:ext>
                </a:extLst>
              </p:cNvPr>
              <p:cNvSpPr>
                <a:spLocks noChangeArrowheads="1"/>
              </p:cNvSpPr>
              <p:nvPr/>
            </p:nvSpPr>
            <p:spPr bwMode="auto">
              <a:xfrm>
                <a:off x="2637" y="366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Oval 726">
                <a:extLst>
                  <a:ext uri="{FF2B5EF4-FFF2-40B4-BE49-F238E27FC236}">
                    <a16:creationId xmlns:a16="http://schemas.microsoft.com/office/drawing/2014/main" id="{38479B2F-0C3B-4D82-A569-92F3E95557B5}"/>
                  </a:ext>
                </a:extLst>
              </p:cNvPr>
              <p:cNvSpPr>
                <a:spLocks noChangeArrowheads="1"/>
              </p:cNvSpPr>
              <p:nvPr/>
            </p:nvSpPr>
            <p:spPr bwMode="auto">
              <a:xfrm>
                <a:off x="2637" y="3564"/>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Oval 727">
                <a:extLst>
                  <a:ext uri="{FF2B5EF4-FFF2-40B4-BE49-F238E27FC236}">
                    <a16:creationId xmlns:a16="http://schemas.microsoft.com/office/drawing/2014/main" id="{EF595152-7C5B-4453-A9C0-AC8F938A3C2F}"/>
                  </a:ext>
                </a:extLst>
              </p:cNvPr>
              <p:cNvSpPr>
                <a:spLocks noChangeArrowheads="1"/>
              </p:cNvSpPr>
              <p:nvPr/>
            </p:nvSpPr>
            <p:spPr bwMode="auto">
              <a:xfrm>
                <a:off x="2637" y="345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Oval 728">
                <a:extLst>
                  <a:ext uri="{FF2B5EF4-FFF2-40B4-BE49-F238E27FC236}">
                    <a16:creationId xmlns:a16="http://schemas.microsoft.com/office/drawing/2014/main" id="{D1ACBFB2-9938-481F-A881-B2FDC2E0A2A6}"/>
                  </a:ext>
                </a:extLst>
              </p:cNvPr>
              <p:cNvSpPr>
                <a:spLocks noChangeArrowheads="1"/>
              </p:cNvSpPr>
              <p:nvPr/>
            </p:nvSpPr>
            <p:spPr bwMode="auto">
              <a:xfrm>
                <a:off x="2637" y="3355"/>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Oval 729">
                <a:extLst>
                  <a:ext uri="{FF2B5EF4-FFF2-40B4-BE49-F238E27FC236}">
                    <a16:creationId xmlns:a16="http://schemas.microsoft.com/office/drawing/2014/main" id="{ECB53EE4-0D86-4758-8BC2-6128D33FB0E5}"/>
                  </a:ext>
                </a:extLst>
              </p:cNvPr>
              <p:cNvSpPr>
                <a:spLocks noChangeArrowheads="1"/>
              </p:cNvSpPr>
              <p:nvPr/>
            </p:nvSpPr>
            <p:spPr bwMode="auto">
              <a:xfrm>
                <a:off x="2637" y="3249"/>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Oval 730">
                <a:extLst>
                  <a:ext uri="{FF2B5EF4-FFF2-40B4-BE49-F238E27FC236}">
                    <a16:creationId xmlns:a16="http://schemas.microsoft.com/office/drawing/2014/main" id="{F242635C-83F4-488A-B713-AAEE4EBD12C0}"/>
                  </a:ext>
                </a:extLst>
              </p:cNvPr>
              <p:cNvSpPr>
                <a:spLocks noChangeArrowheads="1"/>
              </p:cNvSpPr>
              <p:nvPr/>
            </p:nvSpPr>
            <p:spPr bwMode="auto">
              <a:xfrm>
                <a:off x="2637" y="314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Oval 731">
                <a:extLst>
                  <a:ext uri="{FF2B5EF4-FFF2-40B4-BE49-F238E27FC236}">
                    <a16:creationId xmlns:a16="http://schemas.microsoft.com/office/drawing/2014/main" id="{826BD472-F2F6-4C30-B255-75D0E6F845BD}"/>
                  </a:ext>
                </a:extLst>
              </p:cNvPr>
              <p:cNvSpPr>
                <a:spLocks noChangeArrowheads="1"/>
              </p:cNvSpPr>
              <p:nvPr/>
            </p:nvSpPr>
            <p:spPr bwMode="auto">
              <a:xfrm>
                <a:off x="2637" y="3038"/>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Oval 732">
                <a:extLst>
                  <a:ext uri="{FF2B5EF4-FFF2-40B4-BE49-F238E27FC236}">
                    <a16:creationId xmlns:a16="http://schemas.microsoft.com/office/drawing/2014/main" id="{EAA5EB65-A3C1-4876-B375-6EA7D942D50C}"/>
                  </a:ext>
                </a:extLst>
              </p:cNvPr>
              <p:cNvSpPr>
                <a:spLocks noChangeArrowheads="1"/>
              </p:cNvSpPr>
              <p:nvPr/>
            </p:nvSpPr>
            <p:spPr bwMode="auto">
              <a:xfrm>
                <a:off x="2637" y="293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Oval 733">
                <a:extLst>
                  <a:ext uri="{FF2B5EF4-FFF2-40B4-BE49-F238E27FC236}">
                    <a16:creationId xmlns:a16="http://schemas.microsoft.com/office/drawing/2014/main" id="{87CB1349-62DA-4030-8578-6EFD39385746}"/>
                  </a:ext>
                </a:extLst>
              </p:cNvPr>
              <p:cNvSpPr>
                <a:spLocks noChangeArrowheads="1"/>
              </p:cNvSpPr>
              <p:nvPr/>
            </p:nvSpPr>
            <p:spPr bwMode="auto">
              <a:xfrm>
                <a:off x="2637" y="2829"/>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Oval 734">
                <a:extLst>
                  <a:ext uri="{FF2B5EF4-FFF2-40B4-BE49-F238E27FC236}">
                    <a16:creationId xmlns:a16="http://schemas.microsoft.com/office/drawing/2014/main" id="{367C9D53-1521-4834-9219-2D54548826D3}"/>
                  </a:ext>
                </a:extLst>
              </p:cNvPr>
              <p:cNvSpPr>
                <a:spLocks noChangeArrowheads="1"/>
              </p:cNvSpPr>
              <p:nvPr/>
            </p:nvSpPr>
            <p:spPr bwMode="auto">
              <a:xfrm>
                <a:off x="2637" y="2726"/>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Oval 735">
                <a:extLst>
                  <a:ext uri="{FF2B5EF4-FFF2-40B4-BE49-F238E27FC236}">
                    <a16:creationId xmlns:a16="http://schemas.microsoft.com/office/drawing/2014/main" id="{670B2D84-6D7F-4EC2-B64B-5CC7622AADFE}"/>
                  </a:ext>
                </a:extLst>
              </p:cNvPr>
              <p:cNvSpPr>
                <a:spLocks noChangeArrowheads="1"/>
              </p:cNvSpPr>
              <p:nvPr/>
            </p:nvSpPr>
            <p:spPr bwMode="auto">
              <a:xfrm>
                <a:off x="2637" y="262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Oval 736">
                <a:extLst>
                  <a:ext uri="{FF2B5EF4-FFF2-40B4-BE49-F238E27FC236}">
                    <a16:creationId xmlns:a16="http://schemas.microsoft.com/office/drawing/2014/main" id="{CBB6F34D-43CF-4076-9178-8DB02D5DA274}"/>
                  </a:ext>
                </a:extLst>
              </p:cNvPr>
              <p:cNvSpPr>
                <a:spLocks noChangeArrowheads="1"/>
              </p:cNvSpPr>
              <p:nvPr/>
            </p:nvSpPr>
            <p:spPr bwMode="auto">
              <a:xfrm>
                <a:off x="2637" y="251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Oval 737">
                <a:extLst>
                  <a:ext uri="{FF2B5EF4-FFF2-40B4-BE49-F238E27FC236}">
                    <a16:creationId xmlns:a16="http://schemas.microsoft.com/office/drawing/2014/main" id="{173BE154-5EA4-475F-B5A4-331C215449A9}"/>
                  </a:ext>
                </a:extLst>
              </p:cNvPr>
              <p:cNvSpPr>
                <a:spLocks noChangeArrowheads="1"/>
              </p:cNvSpPr>
              <p:nvPr/>
            </p:nvSpPr>
            <p:spPr bwMode="auto">
              <a:xfrm>
                <a:off x="2637" y="2412"/>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Oval 738">
                <a:extLst>
                  <a:ext uri="{FF2B5EF4-FFF2-40B4-BE49-F238E27FC236}">
                    <a16:creationId xmlns:a16="http://schemas.microsoft.com/office/drawing/2014/main" id="{440971E6-AB39-4CE3-A77C-7F5C421D77AA}"/>
                  </a:ext>
                </a:extLst>
              </p:cNvPr>
              <p:cNvSpPr>
                <a:spLocks noChangeArrowheads="1"/>
              </p:cNvSpPr>
              <p:nvPr/>
            </p:nvSpPr>
            <p:spPr bwMode="auto">
              <a:xfrm>
                <a:off x="2637" y="2306"/>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Oval 739">
                <a:extLst>
                  <a:ext uri="{FF2B5EF4-FFF2-40B4-BE49-F238E27FC236}">
                    <a16:creationId xmlns:a16="http://schemas.microsoft.com/office/drawing/2014/main" id="{1CC1B586-B16A-40DF-9A0E-54EDA77889F3}"/>
                  </a:ext>
                </a:extLst>
              </p:cNvPr>
              <p:cNvSpPr>
                <a:spLocks noChangeArrowheads="1"/>
              </p:cNvSpPr>
              <p:nvPr/>
            </p:nvSpPr>
            <p:spPr bwMode="auto">
              <a:xfrm>
                <a:off x="2639" y="2203"/>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Oval 740">
                <a:extLst>
                  <a:ext uri="{FF2B5EF4-FFF2-40B4-BE49-F238E27FC236}">
                    <a16:creationId xmlns:a16="http://schemas.microsoft.com/office/drawing/2014/main" id="{30B9E27F-FB5A-4EE9-AA46-582C4224D5FD}"/>
                  </a:ext>
                </a:extLst>
              </p:cNvPr>
              <p:cNvSpPr>
                <a:spLocks noChangeArrowheads="1"/>
              </p:cNvSpPr>
              <p:nvPr/>
            </p:nvSpPr>
            <p:spPr bwMode="auto">
              <a:xfrm>
                <a:off x="2639" y="2099"/>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Oval 741">
                <a:extLst>
                  <a:ext uri="{FF2B5EF4-FFF2-40B4-BE49-F238E27FC236}">
                    <a16:creationId xmlns:a16="http://schemas.microsoft.com/office/drawing/2014/main" id="{2B3FB179-B07C-462E-8149-7B2039EE394A}"/>
                  </a:ext>
                </a:extLst>
              </p:cNvPr>
              <p:cNvSpPr>
                <a:spLocks noChangeArrowheads="1"/>
              </p:cNvSpPr>
              <p:nvPr/>
            </p:nvSpPr>
            <p:spPr bwMode="auto">
              <a:xfrm>
                <a:off x="2639" y="1994"/>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Oval 742">
                <a:extLst>
                  <a:ext uri="{FF2B5EF4-FFF2-40B4-BE49-F238E27FC236}">
                    <a16:creationId xmlns:a16="http://schemas.microsoft.com/office/drawing/2014/main" id="{B6CC35FC-2A5C-4BA4-9E03-458F6D6C3E45}"/>
                  </a:ext>
                </a:extLst>
              </p:cNvPr>
              <p:cNvSpPr>
                <a:spLocks noChangeArrowheads="1"/>
              </p:cNvSpPr>
              <p:nvPr/>
            </p:nvSpPr>
            <p:spPr bwMode="auto">
              <a:xfrm>
                <a:off x="2641" y="1890"/>
                <a:ext cx="22" cy="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Oval 743">
                <a:extLst>
                  <a:ext uri="{FF2B5EF4-FFF2-40B4-BE49-F238E27FC236}">
                    <a16:creationId xmlns:a16="http://schemas.microsoft.com/office/drawing/2014/main" id="{A826C2D9-2C1B-4FEE-870C-1B9764295C45}"/>
                  </a:ext>
                </a:extLst>
              </p:cNvPr>
              <p:cNvSpPr>
                <a:spLocks noChangeArrowheads="1"/>
              </p:cNvSpPr>
              <p:nvPr/>
            </p:nvSpPr>
            <p:spPr bwMode="auto">
              <a:xfrm>
                <a:off x="2641" y="1787"/>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Oval 744">
                <a:extLst>
                  <a:ext uri="{FF2B5EF4-FFF2-40B4-BE49-F238E27FC236}">
                    <a16:creationId xmlns:a16="http://schemas.microsoft.com/office/drawing/2014/main" id="{1A3AF407-63CA-4316-963E-0256F909780E}"/>
                  </a:ext>
                </a:extLst>
              </p:cNvPr>
              <p:cNvSpPr>
                <a:spLocks noChangeArrowheads="1"/>
              </p:cNvSpPr>
              <p:nvPr/>
            </p:nvSpPr>
            <p:spPr bwMode="auto">
              <a:xfrm>
                <a:off x="2643" y="1683"/>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Oval 745">
                <a:extLst>
                  <a:ext uri="{FF2B5EF4-FFF2-40B4-BE49-F238E27FC236}">
                    <a16:creationId xmlns:a16="http://schemas.microsoft.com/office/drawing/2014/main" id="{48DB0974-E9C1-4C3A-A811-65AEC1423D32}"/>
                  </a:ext>
                </a:extLst>
              </p:cNvPr>
              <p:cNvSpPr>
                <a:spLocks noChangeArrowheads="1"/>
              </p:cNvSpPr>
              <p:nvPr/>
            </p:nvSpPr>
            <p:spPr bwMode="auto">
              <a:xfrm>
                <a:off x="2643" y="1580"/>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Oval 746">
                <a:extLst>
                  <a:ext uri="{FF2B5EF4-FFF2-40B4-BE49-F238E27FC236}">
                    <a16:creationId xmlns:a16="http://schemas.microsoft.com/office/drawing/2014/main" id="{20C4708D-275E-4300-9B5F-B3083BABFA67}"/>
                  </a:ext>
                </a:extLst>
              </p:cNvPr>
              <p:cNvSpPr>
                <a:spLocks noChangeArrowheads="1"/>
              </p:cNvSpPr>
              <p:nvPr/>
            </p:nvSpPr>
            <p:spPr bwMode="auto">
              <a:xfrm>
                <a:off x="2643" y="1475"/>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Oval 747">
                <a:extLst>
                  <a:ext uri="{FF2B5EF4-FFF2-40B4-BE49-F238E27FC236}">
                    <a16:creationId xmlns:a16="http://schemas.microsoft.com/office/drawing/2014/main" id="{88240EE5-C198-413E-9EC6-8B0FC53D4D75}"/>
                  </a:ext>
                </a:extLst>
              </p:cNvPr>
              <p:cNvSpPr>
                <a:spLocks noChangeArrowheads="1"/>
              </p:cNvSpPr>
              <p:nvPr/>
            </p:nvSpPr>
            <p:spPr bwMode="auto">
              <a:xfrm>
                <a:off x="2645" y="1371"/>
                <a:ext cx="14"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Oval 748">
                <a:extLst>
                  <a:ext uri="{FF2B5EF4-FFF2-40B4-BE49-F238E27FC236}">
                    <a16:creationId xmlns:a16="http://schemas.microsoft.com/office/drawing/2014/main" id="{726BFD63-532D-40BD-BE5D-17A9DD1A7200}"/>
                  </a:ext>
                </a:extLst>
              </p:cNvPr>
              <p:cNvSpPr>
                <a:spLocks noChangeArrowheads="1"/>
              </p:cNvSpPr>
              <p:nvPr/>
            </p:nvSpPr>
            <p:spPr bwMode="auto">
              <a:xfrm>
                <a:off x="2645" y="1268"/>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Oval 749">
                <a:extLst>
                  <a:ext uri="{FF2B5EF4-FFF2-40B4-BE49-F238E27FC236}">
                    <a16:creationId xmlns:a16="http://schemas.microsoft.com/office/drawing/2014/main" id="{712EBF7F-93D8-44BC-9D29-85595562DB9F}"/>
                  </a:ext>
                </a:extLst>
              </p:cNvPr>
              <p:cNvSpPr>
                <a:spLocks noChangeArrowheads="1"/>
              </p:cNvSpPr>
              <p:nvPr/>
            </p:nvSpPr>
            <p:spPr bwMode="auto">
              <a:xfrm>
                <a:off x="2647" y="1164"/>
                <a:ext cx="10"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Oval 750">
                <a:extLst>
                  <a:ext uri="{FF2B5EF4-FFF2-40B4-BE49-F238E27FC236}">
                    <a16:creationId xmlns:a16="http://schemas.microsoft.com/office/drawing/2014/main" id="{F6D0E5E3-46C5-4134-9EE4-6987B1C52F8A}"/>
                  </a:ext>
                </a:extLst>
              </p:cNvPr>
              <p:cNvSpPr>
                <a:spLocks noChangeArrowheads="1"/>
              </p:cNvSpPr>
              <p:nvPr/>
            </p:nvSpPr>
            <p:spPr bwMode="auto">
              <a:xfrm>
                <a:off x="2647" y="1061"/>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Oval 751">
                <a:extLst>
                  <a:ext uri="{FF2B5EF4-FFF2-40B4-BE49-F238E27FC236}">
                    <a16:creationId xmlns:a16="http://schemas.microsoft.com/office/drawing/2014/main" id="{136501D4-9760-4789-9486-1E871BB3EC66}"/>
                  </a:ext>
                </a:extLst>
              </p:cNvPr>
              <p:cNvSpPr>
                <a:spLocks noChangeArrowheads="1"/>
              </p:cNvSpPr>
              <p:nvPr/>
            </p:nvSpPr>
            <p:spPr bwMode="auto">
              <a:xfrm>
                <a:off x="2647" y="955"/>
                <a:ext cx="10"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Oval 752">
                <a:extLst>
                  <a:ext uri="{FF2B5EF4-FFF2-40B4-BE49-F238E27FC236}">
                    <a16:creationId xmlns:a16="http://schemas.microsoft.com/office/drawing/2014/main" id="{CB57965F-8260-4B77-BD31-8E6154E54223}"/>
                  </a:ext>
                </a:extLst>
              </p:cNvPr>
              <p:cNvSpPr>
                <a:spLocks noChangeArrowheads="1"/>
              </p:cNvSpPr>
              <p:nvPr/>
            </p:nvSpPr>
            <p:spPr bwMode="auto">
              <a:xfrm>
                <a:off x="2649" y="852"/>
                <a:ext cx="6"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Oval 753">
                <a:extLst>
                  <a:ext uri="{FF2B5EF4-FFF2-40B4-BE49-F238E27FC236}">
                    <a16:creationId xmlns:a16="http://schemas.microsoft.com/office/drawing/2014/main" id="{59A274D4-17ED-4E1B-8853-8FF0F339520F}"/>
                  </a:ext>
                </a:extLst>
              </p:cNvPr>
              <p:cNvSpPr>
                <a:spLocks noChangeArrowheads="1"/>
              </p:cNvSpPr>
              <p:nvPr/>
            </p:nvSpPr>
            <p:spPr bwMode="auto">
              <a:xfrm>
                <a:off x="2649" y="74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Oval 754">
                <a:extLst>
                  <a:ext uri="{FF2B5EF4-FFF2-40B4-BE49-F238E27FC236}">
                    <a16:creationId xmlns:a16="http://schemas.microsoft.com/office/drawing/2014/main" id="{4CB04710-4C77-4E95-A199-EDB75C1A2B66}"/>
                  </a:ext>
                </a:extLst>
              </p:cNvPr>
              <p:cNvSpPr>
                <a:spLocks noChangeArrowheads="1"/>
              </p:cNvSpPr>
              <p:nvPr/>
            </p:nvSpPr>
            <p:spPr bwMode="auto">
              <a:xfrm>
                <a:off x="2651" y="64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Oval 755">
                <a:extLst>
                  <a:ext uri="{FF2B5EF4-FFF2-40B4-BE49-F238E27FC236}">
                    <a16:creationId xmlns:a16="http://schemas.microsoft.com/office/drawing/2014/main" id="{6442B763-C675-49E0-B03D-25C696BFE209}"/>
                  </a:ext>
                </a:extLst>
              </p:cNvPr>
              <p:cNvSpPr>
                <a:spLocks noChangeArrowheads="1"/>
              </p:cNvSpPr>
              <p:nvPr/>
            </p:nvSpPr>
            <p:spPr bwMode="auto">
              <a:xfrm>
                <a:off x="2651" y="542"/>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Oval 756">
                <a:extLst>
                  <a:ext uri="{FF2B5EF4-FFF2-40B4-BE49-F238E27FC236}">
                    <a16:creationId xmlns:a16="http://schemas.microsoft.com/office/drawing/2014/main" id="{26D57657-3F99-4E6A-A5AE-3B71464D34FF}"/>
                  </a:ext>
                </a:extLst>
              </p:cNvPr>
              <p:cNvSpPr>
                <a:spLocks noChangeArrowheads="1"/>
              </p:cNvSpPr>
              <p:nvPr/>
            </p:nvSpPr>
            <p:spPr bwMode="auto">
              <a:xfrm>
                <a:off x="2651" y="436"/>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Freeform 757">
                <a:extLst>
                  <a:ext uri="{FF2B5EF4-FFF2-40B4-BE49-F238E27FC236}">
                    <a16:creationId xmlns:a16="http://schemas.microsoft.com/office/drawing/2014/main" id="{8D76B63B-B8CA-4C4F-837D-5C2611BA967B}"/>
                  </a:ext>
                </a:extLst>
              </p:cNvPr>
              <p:cNvSpPr>
                <a:spLocks/>
              </p:cNvSpPr>
              <p:nvPr/>
            </p:nvSpPr>
            <p:spPr bwMode="auto">
              <a:xfrm>
                <a:off x="2743" y="4296"/>
                <a:ext cx="28" cy="22"/>
              </a:xfrm>
              <a:custGeom>
                <a:avLst/>
                <a:gdLst>
                  <a:gd name="T0" fmla="*/ 7 w 14"/>
                  <a:gd name="T1" fmla="*/ 0 h 11"/>
                  <a:gd name="T2" fmla="*/ 0 w 14"/>
                  <a:gd name="T3" fmla="*/ 7 h 11"/>
                  <a:gd name="T4" fmla="*/ 1 w 14"/>
                  <a:gd name="T5" fmla="*/ 11 h 11"/>
                  <a:gd name="T6" fmla="*/ 13 w 14"/>
                  <a:gd name="T7" fmla="*/ 11 h 11"/>
                  <a:gd name="T8" fmla="*/ 14 w 14"/>
                  <a:gd name="T9" fmla="*/ 7 h 11"/>
                  <a:gd name="T10" fmla="*/ 7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7" y="0"/>
                    </a:moveTo>
                    <a:cubicBezTo>
                      <a:pt x="3" y="0"/>
                      <a:pt x="0" y="3"/>
                      <a:pt x="0" y="7"/>
                    </a:cubicBezTo>
                    <a:cubicBezTo>
                      <a:pt x="0" y="9"/>
                      <a:pt x="0" y="10"/>
                      <a:pt x="1" y="11"/>
                    </a:cubicBezTo>
                    <a:cubicBezTo>
                      <a:pt x="13" y="11"/>
                      <a:pt x="13" y="11"/>
                      <a:pt x="13" y="11"/>
                    </a:cubicBezTo>
                    <a:cubicBezTo>
                      <a:pt x="14" y="10"/>
                      <a:pt x="14" y="9"/>
                      <a:pt x="14" y="7"/>
                    </a:cubicBezTo>
                    <a:cubicBezTo>
                      <a:pt x="14" y="3"/>
                      <a:pt x="11"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Oval 758">
                <a:extLst>
                  <a:ext uri="{FF2B5EF4-FFF2-40B4-BE49-F238E27FC236}">
                    <a16:creationId xmlns:a16="http://schemas.microsoft.com/office/drawing/2014/main" id="{3E638854-C067-489C-86B4-92B9BEC2094D}"/>
                  </a:ext>
                </a:extLst>
              </p:cNvPr>
              <p:cNvSpPr>
                <a:spLocks noChangeArrowheads="1"/>
              </p:cNvSpPr>
              <p:nvPr/>
            </p:nvSpPr>
            <p:spPr bwMode="auto">
              <a:xfrm>
                <a:off x="2743" y="4190"/>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Oval 759">
                <a:extLst>
                  <a:ext uri="{FF2B5EF4-FFF2-40B4-BE49-F238E27FC236}">
                    <a16:creationId xmlns:a16="http://schemas.microsoft.com/office/drawing/2014/main" id="{134761F1-B4DA-4343-919A-14392339EFD5}"/>
                  </a:ext>
                </a:extLst>
              </p:cNvPr>
              <p:cNvSpPr>
                <a:spLocks noChangeArrowheads="1"/>
              </p:cNvSpPr>
              <p:nvPr/>
            </p:nvSpPr>
            <p:spPr bwMode="auto">
              <a:xfrm>
                <a:off x="2743" y="4087"/>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Oval 760">
                <a:extLst>
                  <a:ext uri="{FF2B5EF4-FFF2-40B4-BE49-F238E27FC236}">
                    <a16:creationId xmlns:a16="http://schemas.microsoft.com/office/drawing/2014/main" id="{46581B66-9944-4D1B-9F30-79E62162FFF2}"/>
                  </a:ext>
                </a:extLst>
              </p:cNvPr>
              <p:cNvSpPr>
                <a:spLocks noChangeArrowheads="1"/>
              </p:cNvSpPr>
              <p:nvPr/>
            </p:nvSpPr>
            <p:spPr bwMode="auto">
              <a:xfrm>
                <a:off x="2743" y="3981"/>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Oval 761">
                <a:extLst>
                  <a:ext uri="{FF2B5EF4-FFF2-40B4-BE49-F238E27FC236}">
                    <a16:creationId xmlns:a16="http://schemas.microsoft.com/office/drawing/2014/main" id="{1F7C560C-37A8-4394-8166-CF229B56A1FC}"/>
                  </a:ext>
                </a:extLst>
              </p:cNvPr>
              <p:cNvSpPr>
                <a:spLocks noChangeArrowheads="1"/>
              </p:cNvSpPr>
              <p:nvPr/>
            </p:nvSpPr>
            <p:spPr bwMode="auto">
              <a:xfrm>
                <a:off x="2743" y="387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Oval 762">
                <a:extLst>
                  <a:ext uri="{FF2B5EF4-FFF2-40B4-BE49-F238E27FC236}">
                    <a16:creationId xmlns:a16="http://schemas.microsoft.com/office/drawing/2014/main" id="{797D5318-D915-44C3-9C09-396FEC2552A3}"/>
                  </a:ext>
                </a:extLst>
              </p:cNvPr>
              <p:cNvSpPr>
                <a:spLocks noChangeArrowheads="1"/>
              </p:cNvSpPr>
              <p:nvPr/>
            </p:nvSpPr>
            <p:spPr bwMode="auto">
              <a:xfrm>
                <a:off x="2743" y="3772"/>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Oval 763">
                <a:extLst>
                  <a:ext uri="{FF2B5EF4-FFF2-40B4-BE49-F238E27FC236}">
                    <a16:creationId xmlns:a16="http://schemas.microsoft.com/office/drawing/2014/main" id="{F2AA7B77-7032-4E8A-9B43-62D6C631F720}"/>
                  </a:ext>
                </a:extLst>
              </p:cNvPr>
              <p:cNvSpPr>
                <a:spLocks noChangeArrowheads="1"/>
              </p:cNvSpPr>
              <p:nvPr/>
            </p:nvSpPr>
            <p:spPr bwMode="auto">
              <a:xfrm>
                <a:off x="2743" y="366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Oval 764">
                <a:extLst>
                  <a:ext uri="{FF2B5EF4-FFF2-40B4-BE49-F238E27FC236}">
                    <a16:creationId xmlns:a16="http://schemas.microsoft.com/office/drawing/2014/main" id="{ED9C79E4-CEE1-423F-8D9D-B1B7B111E39F}"/>
                  </a:ext>
                </a:extLst>
              </p:cNvPr>
              <p:cNvSpPr>
                <a:spLocks noChangeArrowheads="1"/>
              </p:cNvSpPr>
              <p:nvPr/>
            </p:nvSpPr>
            <p:spPr bwMode="auto">
              <a:xfrm>
                <a:off x="2743" y="3564"/>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Oval 765">
                <a:extLst>
                  <a:ext uri="{FF2B5EF4-FFF2-40B4-BE49-F238E27FC236}">
                    <a16:creationId xmlns:a16="http://schemas.microsoft.com/office/drawing/2014/main" id="{22CF735D-2170-4A5D-8CD3-89D72D917706}"/>
                  </a:ext>
                </a:extLst>
              </p:cNvPr>
              <p:cNvSpPr>
                <a:spLocks noChangeArrowheads="1"/>
              </p:cNvSpPr>
              <p:nvPr/>
            </p:nvSpPr>
            <p:spPr bwMode="auto">
              <a:xfrm>
                <a:off x="2743" y="345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Oval 766">
                <a:extLst>
                  <a:ext uri="{FF2B5EF4-FFF2-40B4-BE49-F238E27FC236}">
                    <a16:creationId xmlns:a16="http://schemas.microsoft.com/office/drawing/2014/main" id="{C4668F5F-0806-48B5-A0FD-975E455CC67B}"/>
                  </a:ext>
                </a:extLst>
              </p:cNvPr>
              <p:cNvSpPr>
                <a:spLocks noChangeArrowheads="1"/>
              </p:cNvSpPr>
              <p:nvPr/>
            </p:nvSpPr>
            <p:spPr bwMode="auto">
              <a:xfrm>
                <a:off x="2743" y="3355"/>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Oval 767">
                <a:extLst>
                  <a:ext uri="{FF2B5EF4-FFF2-40B4-BE49-F238E27FC236}">
                    <a16:creationId xmlns:a16="http://schemas.microsoft.com/office/drawing/2014/main" id="{E9D658ED-D54E-497E-A008-84C11742F64E}"/>
                  </a:ext>
                </a:extLst>
              </p:cNvPr>
              <p:cNvSpPr>
                <a:spLocks noChangeArrowheads="1"/>
              </p:cNvSpPr>
              <p:nvPr/>
            </p:nvSpPr>
            <p:spPr bwMode="auto">
              <a:xfrm>
                <a:off x="2743" y="3249"/>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Oval 768">
                <a:extLst>
                  <a:ext uri="{FF2B5EF4-FFF2-40B4-BE49-F238E27FC236}">
                    <a16:creationId xmlns:a16="http://schemas.microsoft.com/office/drawing/2014/main" id="{5E31AD0C-F1DD-46C1-A3B4-432C3A7635E1}"/>
                  </a:ext>
                </a:extLst>
              </p:cNvPr>
              <p:cNvSpPr>
                <a:spLocks noChangeArrowheads="1"/>
              </p:cNvSpPr>
              <p:nvPr/>
            </p:nvSpPr>
            <p:spPr bwMode="auto">
              <a:xfrm>
                <a:off x="2743" y="314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Oval 769">
                <a:extLst>
                  <a:ext uri="{FF2B5EF4-FFF2-40B4-BE49-F238E27FC236}">
                    <a16:creationId xmlns:a16="http://schemas.microsoft.com/office/drawing/2014/main" id="{6F40C31E-67A5-4999-8F33-6E827E746E10}"/>
                  </a:ext>
                </a:extLst>
              </p:cNvPr>
              <p:cNvSpPr>
                <a:spLocks noChangeArrowheads="1"/>
              </p:cNvSpPr>
              <p:nvPr/>
            </p:nvSpPr>
            <p:spPr bwMode="auto">
              <a:xfrm>
                <a:off x="2743" y="3038"/>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Oval 770">
                <a:extLst>
                  <a:ext uri="{FF2B5EF4-FFF2-40B4-BE49-F238E27FC236}">
                    <a16:creationId xmlns:a16="http://schemas.microsoft.com/office/drawing/2014/main" id="{BCBD835D-1560-4AFC-B3BF-49557EB1756B}"/>
                  </a:ext>
                </a:extLst>
              </p:cNvPr>
              <p:cNvSpPr>
                <a:spLocks noChangeArrowheads="1"/>
              </p:cNvSpPr>
              <p:nvPr/>
            </p:nvSpPr>
            <p:spPr bwMode="auto">
              <a:xfrm>
                <a:off x="2743" y="2935"/>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Oval 771">
                <a:extLst>
                  <a:ext uri="{FF2B5EF4-FFF2-40B4-BE49-F238E27FC236}">
                    <a16:creationId xmlns:a16="http://schemas.microsoft.com/office/drawing/2014/main" id="{97A2CE08-D4EA-41E3-9784-7B9CEB3A4371}"/>
                  </a:ext>
                </a:extLst>
              </p:cNvPr>
              <p:cNvSpPr>
                <a:spLocks noChangeArrowheads="1"/>
              </p:cNvSpPr>
              <p:nvPr/>
            </p:nvSpPr>
            <p:spPr bwMode="auto">
              <a:xfrm>
                <a:off x="2743" y="2829"/>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Oval 772">
                <a:extLst>
                  <a:ext uri="{FF2B5EF4-FFF2-40B4-BE49-F238E27FC236}">
                    <a16:creationId xmlns:a16="http://schemas.microsoft.com/office/drawing/2014/main" id="{5D275CA8-13BB-408A-828E-8146448ABA78}"/>
                  </a:ext>
                </a:extLst>
              </p:cNvPr>
              <p:cNvSpPr>
                <a:spLocks noChangeArrowheads="1"/>
              </p:cNvSpPr>
              <p:nvPr/>
            </p:nvSpPr>
            <p:spPr bwMode="auto">
              <a:xfrm>
                <a:off x="2743" y="2726"/>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Oval 773">
                <a:extLst>
                  <a:ext uri="{FF2B5EF4-FFF2-40B4-BE49-F238E27FC236}">
                    <a16:creationId xmlns:a16="http://schemas.microsoft.com/office/drawing/2014/main" id="{3FCB8F79-6909-48A4-937C-EC81482C9C0C}"/>
                  </a:ext>
                </a:extLst>
              </p:cNvPr>
              <p:cNvSpPr>
                <a:spLocks noChangeArrowheads="1"/>
              </p:cNvSpPr>
              <p:nvPr/>
            </p:nvSpPr>
            <p:spPr bwMode="auto">
              <a:xfrm>
                <a:off x="2743" y="2620"/>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Oval 774">
                <a:extLst>
                  <a:ext uri="{FF2B5EF4-FFF2-40B4-BE49-F238E27FC236}">
                    <a16:creationId xmlns:a16="http://schemas.microsoft.com/office/drawing/2014/main" id="{B1BE6DA6-BB5C-41D3-AB37-402CD91B94C4}"/>
                  </a:ext>
                </a:extLst>
              </p:cNvPr>
              <p:cNvSpPr>
                <a:spLocks noChangeArrowheads="1"/>
              </p:cNvSpPr>
              <p:nvPr/>
            </p:nvSpPr>
            <p:spPr bwMode="auto">
              <a:xfrm>
                <a:off x="2743" y="2515"/>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Oval 775">
                <a:extLst>
                  <a:ext uri="{FF2B5EF4-FFF2-40B4-BE49-F238E27FC236}">
                    <a16:creationId xmlns:a16="http://schemas.microsoft.com/office/drawing/2014/main" id="{F2BC86C6-EFF1-478A-ABCE-C0E030AC1078}"/>
                  </a:ext>
                </a:extLst>
              </p:cNvPr>
              <p:cNvSpPr>
                <a:spLocks noChangeArrowheads="1"/>
              </p:cNvSpPr>
              <p:nvPr/>
            </p:nvSpPr>
            <p:spPr bwMode="auto">
              <a:xfrm>
                <a:off x="2743" y="2412"/>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Oval 776">
                <a:extLst>
                  <a:ext uri="{FF2B5EF4-FFF2-40B4-BE49-F238E27FC236}">
                    <a16:creationId xmlns:a16="http://schemas.microsoft.com/office/drawing/2014/main" id="{C5DA5D35-A787-4BF2-B4C4-BBD2E35B000A}"/>
                  </a:ext>
                </a:extLst>
              </p:cNvPr>
              <p:cNvSpPr>
                <a:spLocks noChangeArrowheads="1"/>
              </p:cNvSpPr>
              <p:nvPr/>
            </p:nvSpPr>
            <p:spPr bwMode="auto">
              <a:xfrm>
                <a:off x="2743" y="2306"/>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Oval 777">
                <a:extLst>
                  <a:ext uri="{FF2B5EF4-FFF2-40B4-BE49-F238E27FC236}">
                    <a16:creationId xmlns:a16="http://schemas.microsoft.com/office/drawing/2014/main" id="{10475F33-EAF4-47AF-9479-43ACCE0C1B48}"/>
                  </a:ext>
                </a:extLst>
              </p:cNvPr>
              <p:cNvSpPr>
                <a:spLocks noChangeArrowheads="1"/>
              </p:cNvSpPr>
              <p:nvPr/>
            </p:nvSpPr>
            <p:spPr bwMode="auto">
              <a:xfrm>
                <a:off x="2743" y="2203"/>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Oval 778">
                <a:extLst>
                  <a:ext uri="{FF2B5EF4-FFF2-40B4-BE49-F238E27FC236}">
                    <a16:creationId xmlns:a16="http://schemas.microsoft.com/office/drawing/2014/main" id="{89EC23B3-FF1A-4422-B59F-C5BEDDA73E0D}"/>
                  </a:ext>
                </a:extLst>
              </p:cNvPr>
              <p:cNvSpPr>
                <a:spLocks noChangeArrowheads="1"/>
              </p:cNvSpPr>
              <p:nvPr/>
            </p:nvSpPr>
            <p:spPr bwMode="auto">
              <a:xfrm>
                <a:off x="2745" y="2099"/>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Oval 779">
                <a:extLst>
                  <a:ext uri="{FF2B5EF4-FFF2-40B4-BE49-F238E27FC236}">
                    <a16:creationId xmlns:a16="http://schemas.microsoft.com/office/drawing/2014/main" id="{26E934E2-EB9F-4529-AC5F-CBFD89E78C30}"/>
                  </a:ext>
                </a:extLst>
              </p:cNvPr>
              <p:cNvSpPr>
                <a:spLocks noChangeArrowheads="1"/>
              </p:cNvSpPr>
              <p:nvPr/>
            </p:nvSpPr>
            <p:spPr bwMode="auto">
              <a:xfrm>
                <a:off x="2745" y="1994"/>
                <a:ext cx="24"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Oval 780">
                <a:extLst>
                  <a:ext uri="{FF2B5EF4-FFF2-40B4-BE49-F238E27FC236}">
                    <a16:creationId xmlns:a16="http://schemas.microsoft.com/office/drawing/2014/main" id="{EAB72B88-3B7B-46EC-A967-2A53756E08DF}"/>
                  </a:ext>
                </a:extLst>
              </p:cNvPr>
              <p:cNvSpPr>
                <a:spLocks noChangeArrowheads="1"/>
              </p:cNvSpPr>
              <p:nvPr/>
            </p:nvSpPr>
            <p:spPr bwMode="auto">
              <a:xfrm>
                <a:off x="2745" y="1890"/>
                <a:ext cx="24" cy="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Oval 781">
                <a:extLst>
                  <a:ext uri="{FF2B5EF4-FFF2-40B4-BE49-F238E27FC236}">
                    <a16:creationId xmlns:a16="http://schemas.microsoft.com/office/drawing/2014/main" id="{4F3742E2-DDAC-4F6E-812D-9BEFBBC9E907}"/>
                  </a:ext>
                </a:extLst>
              </p:cNvPr>
              <p:cNvSpPr>
                <a:spLocks noChangeArrowheads="1"/>
              </p:cNvSpPr>
              <p:nvPr/>
            </p:nvSpPr>
            <p:spPr bwMode="auto">
              <a:xfrm>
                <a:off x="2747" y="1787"/>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Oval 782">
                <a:extLst>
                  <a:ext uri="{FF2B5EF4-FFF2-40B4-BE49-F238E27FC236}">
                    <a16:creationId xmlns:a16="http://schemas.microsoft.com/office/drawing/2014/main" id="{5D645596-0D0D-434E-B764-0B7FF2CE5F10}"/>
                  </a:ext>
                </a:extLst>
              </p:cNvPr>
              <p:cNvSpPr>
                <a:spLocks noChangeArrowheads="1"/>
              </p:cNvSpPr>
              <p:nvPr/>
            </p:nvSpPr>
            <p:spPr bwMode="auto">
              <a:xfrm>
                <a:off x="2747" y="1683"/>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Oval 783">
                <a:extLst>
                  <a:ext uri="{FF2B5EF4-FFF2-40B4-BE49-F238E27FC236}">
                    <a16:creationId xmlns:a16="http://schemas.microsoft.com/office/drawing/2014/main" id="{90A2B141-04BF-4551-A7BD-96B394D030E4}"/>
                  </a:ext>
                </a:extLst>
              </p:cNvPr>
              <p:cNvSpPr>
                <a:spLocks noChangeArrowheads="1"/>
              </p:cNvSpPr>
              <p:nvPr/>
            </p:nvSpPr>
            <p:spPr bwMode="auto">
              <a:xfrm>
                <a:off x="2749" y="1580"/>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Oval 784">
                <a:extLst>
                  <a:ext uri="{FF2B5EF4-FFF2-40B4-BE49-F238E27FC236}">
                    <a16:creationId xmlns:a16="http://schemas.microsoft.com/office/drawing/2014/main" id="{6AEBD1F7-3309-49B3-A241-A42851D3006C}"/>
                  </a:ext>
                </a:extLst>
              </p:cNvPr>
              <p:cNvSpPr>
                <a:spLocks noChangeArrowheads="1"/>
              </p:cNvSpPr>
              <p:nvPr/>
            </p:nvSpPr>
            <p:spPr bwMode="auto">
              <a:xfrm>
                <a:off x="2749" y="1475"/>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Oval 785">
                <a:extLst>
                  <a:ext uri="{FF2B5EF4-FFF2-40B4-BE49-F238E27FC236}">
                    <a16:creationId xmlns:a16="http://schemas.microsoft.com/office/drawing/2014/main" id="{C78BD071-D879-4C66-984B-4B8416E1FAF2}"/>
                  </a:ext>
                </a:extLst>
              </p:cNvPr>
              <p:cNvSpPr>
                <a:spLocks noChangeArrowheads="1"/>
              </p:cNvSpPr>
              <p:nvPr/>
            </p:nvSpPr>
            <p:spPr bwMode="auto">
              <a:xfrm>
                <a:off x="2749" y="1371"/>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Oval 786">
                <a:extLst>
                  <a:ext uri="{FF2B5EF4-FFF2-40B4-BE49-F238E27FC236}">
                    <a16:creationId xmlns:a16="http://schemas.microsoft.com/office/drawing/2014/main" id="{8893DE2E-EEAB-43C5-9E6D-C4BC052634CD}"/>
                  </a:ext>
                </a:extLst>
              </p:cNvPr>
              <p:cNvSpPr>
                <a:spLocks noChangeArrowheads="1"/>
              </p:cNvSpPr>
              <p:nvPr/>
            </p:nvSpPr>
            <p:spPr bwMode="auto">
              <a:xfrm>
                <a:off x="2751" y="1268"/>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Oval 787">
                <a:extLst>
                  <a:ext uri="{FF2B5EF4-FFF2-40B4-BE49-F238E27FC236}">
                    <a16:creationId xmlns:a16="http://schemas.microsoft.com/office/drawing/2014/main" id="{82E5CD30-0CFD-400E-A3DF-5BB80F883639}"/>
                  </a:ext>
                </a:extLst>
              </p:cNvPr>
              <p:cNvSpPr>
                <a:spLocks noChangeArrowheads="1"/>
              </p:cNvSpPr>
              <p:nvPr/>
            </p:nvSpPr>
            <p:spPr bwMode="auto">
              <a:xfrm>
                <a:off x="2751" y="1164"/>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 name="Oval 788">
                <a:extLst>
                  <a:ext uri="{FF2B5EF4-FFF2-40B4-BE49-F238E27FC236}">
                    <a16:creationId xmlns:a16="http://schemas.microsoft.com/office/drawing/2014/main" id="{2C5D43F1-A2FE-408F-8A77-98EA54A164F3}"/>
                  </a:ext>
                </a:extLst>
              </p:cNvPr>
              <p:cNvSpPr>
                <a:spLocks noChangeArrowheads="1"/>
              </p:cNvSpPr>
              <p:nvPr/>
            </p:nvSpPr>
            <p:spPr bwMode="auto">
              <a:xfrm>
                <a:off x="2753" y="1061"/>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Oval 789">
                <a:extLst>
                  <a:ext uri="{FF2B5EF4-FFF2-40B4-BE49-F238E27FC236}">
                    <a16:creationId xmlns:a16="http://schemas.microsoft.com/office/drawing/2014/main" id="{65043D32-C0A4-49EE-BAC0-ECD31C55D69B}"/>
                  </a:ext>
                </a:extLst>
              </p:cNvPr>
              <p:cNvSpPr>
                <a:spLocks noChangeArrowheads="1"/>
              </p:cNvSpPr>
              <p:nvPr/>
            </p:nvSpPr>
            <p:spPr bwMode="auto">
              <a:xfrm>
                <a:off x="2753" y="955"/>
                <a:ext cx="8"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Oval 790">
                <a:extLst>
                  <a:ext uri="{FF2B5EF4-FFF2-40B4-BE49-F238E27FC236}">
                    <a16:creationId xmlns:a16="http://schemas.microsoft.com/office/drawing/2014/main" id="{D229CFF3-88ED-456D-B08A-B167B38AEAD2}"/>
                  </a:ext>
                </a:extLst>
              </p:cNvPr>
              <p:cNvSpPr>
                <a:spLocks noChangeArrowheads="1"/>
              </p:cNvSpPr>
              <p:nvPr/>
            </p:nvSpPr>
            <p:spPr bwMode="auto">
              <a:xfrm>
                <a:off x="2753" y="852"/>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Oval 791">
                <a:extLst>
                  <a:ext uri="{FF2B5EF4-FFF2-40B4-BE49-F238E27FC236}">
                    <a16:creationId xmlns:a16="http://schemas.microsoft.com/office/drawing/2014/main" id="{DCCC79A5-1A81-4DBC-9146-CDB8CBAD8D5E}"/>
                  </a:ext>
                </a:extLst>
              </p:cNvPr>
              <p:cNvSpPr>
                <a:spLocks noChangeArrowheads="1"/>
              </p:cNvSpPr>
              <p:nvPr/>
            </p:nvSpPr>
            <p:spPr bwMode="auto">
              <a:xfrm>
                <a:off x="2755" y="749"/>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Oval 792">
                <a:extLst>
                  <a:ext uri="{FF2B5EF4-FFF2-40B4-BE49-F238E27FC236}">
                    <a16:creationId xmlns:a16="http://schemas.microsoft.com/office/drawing/2014/main" id="{12E6BDEF-DE32-4272-9DA6-5D877858B43D}"/>
                  </a:ext>
                </a:extLst>
              </p:cNvPr>
              <p:cNvSpPr>
                <a:spLocks noChangeArrowheads="1"/>
              </p:cNvSpPr>
              <p:nvPr/>
            </p:nvSpPr>
            <p:spPr bwMode="auto">
              <a:xfrm>
                <a:off x="2755" y="64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Oval 793">
                <a:extLst>
                  <a:ext uri="{FF2B5EF4-FFF2-40B4-BE49-F238E27FC236}">
                    <a16:creationId xmlns:a16="http://schemas.microsoft.com/office/drawing/2014/main" id="{E13C4C20-FBEB-4C5A-A131-9DDE4F64652F}"/>
                  </a:ext>
                </a:extLst>
              </p:cNvPr>
              <p:cNvSpPr>
                <a:spLocks noChangeArrowheads="1"/>
              </p:cNvSpPr>
              <p:nvPr/>
            </p:nvSpPr>
            <p:spPr bwMode="auto">
              <a:xfrm>
                <a:off x="2757" y="542"/>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Oval 794">
                <a:extLst>
                  <a:ext uri="{FF2B5EF4-FFF2-40B4-BE49-F238E27FC236}">
                    <a16:creationId xmlns:a16="http://schemas.microsoft.com/office/drawing/2014/main" id="{B1D05724-6D04-4925-9F48-A459FFC21D2B}"/>
                  </a:ext>
                </a:extLst>
              </p:cNvPr>
              <p:cNvSpPr>
                <a:spLocks noChangeArrowheads="1"/>
              </p:cNvSpPr>
              <p:nvPr/>
            </p:nvSpPr>
            <p:spPr bwMode="auto">
              <a:xfrm>
                <a:off x="2757" y="436"/>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Freeform 795">
                <a:extLst>
                  <a:ext uri="{FF2B5EF4-FFF2-40B4-BE49-F238E27FC236}">
                    <a16:creationId xmlns:a16="http://schemas.microsoft.com/office/drawing/2014/main" id="{11FC2866-679C-4867-9C05-3B6F39478404}"/>
                  </a:ext>
                </a:extLst>
              </p:cNvPr>
              <p:cNvSpPr>
                <a:spLocks/>
              </p:cNvSpPr>
              <p:nvPr/>
            </p:nvSpPr>
            <p:spPr bwMode="auto">
              <a:xfrm>
                <a:off x="2849" y="4296"/>
                <a:ext cx="28" cy="22"/>
              </a:xfrm>
              <a:custGeom>
                <a:avLst/>
                <a:gdLst>
                  <a:gd name="T0" fmla="*/ 7 w 14"/>
                  <a:gd name="T1" fmla="*/ 0 h 11"/>
                  <a:gd name="T2" fmla="*/ 0 w 14"/>
                  <a:gd name="T3" fmla="*/ 7 h 11"/>
                  <a:gd name="T4" fmla="*/ 1 w 14"/>
                  <a:gd name="T5" fmla="*/ 11 h 11"/>
                  <a:gd name="T6" fmla="*/ 13 w 14"/>
                  <a:gd name="T7" fmla="*/ 11 h 11"/>
                  <a:gd name="T8" fmla="*/ 14 w 14"/>
                  <a:gd name="T9" fmla="*/ 7 h 11"/>
                  <a:gd name="T10" fmla="*/ 7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7" y="0"/>
                    </a:moveTo>
                    <a:cubicBezTo>
                      <a:pt x="3" y="0"/>
                      <a:pt x="0" y="3"/>
                      <a:pt x="0" y="7"/>
                    </a:cubicBezTo>
                    <a:cubicBezTo>
                      <a:pt x="0" y="9"/>
                      <a:pt x="0" y="10"/>
                      <a:pt x="1" y="11"/>
                    </a:cubicBezTo>
                    <a:cubicBezTo>
                      <a:pt x="13" y="11"/>
                      <a:pt x="13" y="11"/>
                      <a:pt x="13" y="11"/>
                    </a:cubicBezTo>
                    <a:cubicBezTo>
                      <a:pt x="13" y="10"/>
                      <a:pt x="14" y="9"/>
                      <a:pt x="14" y="7"/>
                    </a:cubicBezTo>
                    <a:cubicBezTo>
                      <a:pt x="14" y="3"/>
                      <a:pt x="11"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Oval 796">
                <a:extLst>
                  <a:ext uri="{FF2B5EF4-FFF2-40B4-BE49-F238E27FC236}">
                    <a16:creationId xmlns:a16="http://schemas.microsoft.com/office/drawing/2014/main" id="{3C53DFD6-524F-4D3D-82F1-59758B658FD6}"/>
                  </a:ext>
                </a:extLst>
              </p:cNvPr>
              <p:cNvSpPr>
                <a:spLocks noChangeArrowheads="1"/>
              </p:cNvSpPr>
              <p:nvPr/>
            </p:nvSpPr>
            <p:spPr bwMode="auto">
              <a:xfrm>
                <a:off x="2849" y="4190"/>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Oval 797">
                <a:extLst>
                  <a:ext uri="{FF2B5EF4-FFF2-40B4-BE49-F238E27FC236}">
                    <a16:creationId xmlns:a16="http://schemas.microsoft.com/office/drawing/2014/main" id="{A6D41971-49F8-403E-907D-E611CD637F97}"/>
                  </a:ext>
                </a:extLst>
              </p:cNvPr>
              <p:cNvSpPr>
                <a:spLocks noChangeArrowheads="1"/>
              </p:cNvSpPr>
              <p:nvPr/>
            </p:nvSpPr>
            <p:spPr bwMode="auto">
              <a:xfrm>
                <a:off x="2849" y="4087"/>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Oval 798">
                <a:extLst>
                  <a:ext uri="{FF2B5EF4-FFF2-40B4-BE49-F238E27FC236}">
                    <a16:creationId xmlns:a16="http://schemas.microsoft.com/office/drawing/2014/main" id="{B3B88BCB-2968-4935-A5FE-A8A251D39282}"/>
                  </a:ext>
                </a:extLst>
              </p:cNvPr>
              <p:cNvSpPr>
                <a:spLocks noChangeArrowheads="1"/>
              </p:cNvSpPr>
              <p:nvPr/>
            </p:nvSpPr>
            <p:spPr bwMode="auto">
              <a:xfrm>
                <a:off x="2849" y="3981"/>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Oval 799">
                <a:extLst>
                  <a:ext uri="{FF2B5EF4-FFF2-40B4-BE49-F238E27FC236}">
                    <a16:creationId xmlns:a16="http://schemas.microsoft.com/office/drawing/2014/main" id="{B9447DA5-98F0-4C31-8B84-D43C2E09D705}"/>
                  </a:ext>
                </a:extLst>
              </p:cNvPr>
              <p:cNvSpPr>
                <a:spLocks noChangeArrowheads="1"/>
              </p:cNvSpPr>
              <p:nvPr/>
            </p:nvSpPr>
            <p:spPr bwMode="auto">
              <a:xfrm>
                <a:off x="2849" y="387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Oval 800">
                <a:extLst>
                  <a:ext uri="{FF2B5EF4-FFF2-40B4-BE49-F238E27FC236}">
                    <a16:creationId xmlns:a16="http://schemas.microsoft.com/office/drawing/2014/main" id="{E1AA6452-FAD4-4A5D-B197-FF1C782E6633}"/>
                  </a:ext>
                </a:extLst>
              </p:cNvPr>
              <p:cNvSpPr>
                <a:spLocks noChangeArrowheads="1"/>
              </p:cNvSpPr>
              <p:nvPr/>
            </p:nvSpPr>
            <p:spPr bwMode="auto">
              <a:xfrm>
                <a:off x="2849" y="3772"/>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Oval 801">
                <a:extLst>
                  <a:ext uri="{FF2B5EF4-FFF2-40B4-BE49-F238E27FC236}">
                    <a16:creationId xmlns:a16="http://schemas.microsoft.com/office/drawing/2014/main" id="{AB58F2BD-6245-43FD-8100-1B9EC003201A}"/>
                  </a:ext>
                </a:extLst>
              </p:cNvPr>
              <p:cNvSpPr>
                <a:spLocks noChangeArrowheads="1"/>
              </p:cNvSpPr>
              <p:nvPr/>
            </p:nvSpPr>
            <p:spPr bwMode="auto">
              <a:xfrm>
                <a:off x="2849" y="366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Oval 802">
                <a:extLst>
                  <a:ext uri="{FF2B5EF4-FFF2-40B4-BE49-F238E27FC236}">
                    <a16:creationId xmlns:a16="http://schemas.microsoft.com/office/drawing/2014/main" id="{42D86EB0-3932-4A81-80AD-833936C4196F}"/>
                  </a:ext>
                </a:extLst>
              </p:cNvPr>
              <p:cNvSpPr>
                <a:spLocks noChangeArrowheads="1"/>
              </p:cNvSpPr>
              <p:nvPr/>
            </p:nvSpPr>
            <p:spPr bwMode="auto">
              <a:xfrm>
                <a:off x="2849" y="3564"/>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7" name="Oval 803">
                <a:extLst>
                  <a:ext uri="{FF2B5EF4-FFF2-40B4-BE49-F238E27FC236}">
                    <a16:creationId xmlns:a16="http://schemas.microsoft.com/office/drawing/2014/main" id="{C26D70F6-635B-4993-8A0B-DB4F2D47E7BC}"/>
                  </a:ext>
                </a:extLst>
              </p:cNvPr>
              <p:cNvSpPr>
                <a:spLocks noChangeArrowheads="1"/>
              </p:cNvSpPr>
              <p:nvPr/>
            </p:nvSpPr>
            <p:spPr bwMode="auto">
              <a:xfrm>
                <a:off x="2849" y="345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8" name="Oval 804">
                <a:extLst>
                  <a:ext uri="{FF2B5EF4-FFF2-40B4-BE49-F238E27FC236}">
                    <a16:creationId xmlns:a16="http://schemas.microsoft.com/office/drawing/2014/main" id="{6D0C884E-AC9E-4729-965D-35847D6BC46F}"/>
                  </a:ext>
                </a:extLst>
              </p:cNvPr>
              <p:cNvSpPr>
                <a:spLocks noChangeArrowheads="1"/>
              </p:cNvSpPr>
              <p:nvPr/>
            </p:nvSpPr>
            <p:spPr bwMode="auto">
              <a:xfrm>
                <a:off x="2849" y="3355"/>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9" name="Oval 805">
                <a:extLst>
                  <a:ext uri="{FF2B5EF4-FFF2-40B4-BE49-F238E27FC236}">
                    <a16:creationId xmlns:a16="http://schemas.microsoft.com/office/drawing/2014/main" id="{65269C41-0CF2-4EEC-8683-A34133C67F7F}"/>
                  </a:ext>
                </a:extLst>
              </p:cNvPr>
              <p:cNvSpPr>
                <a:spLocks noChangeArrowheads="1"/>
              </p:cNvSpPr>
              <p:nvPr/>
            </p:nvSpPr>
            <p:spPr bwMode="auto">
              <a:xfrm>
                <a:off x="2849" y="3249"/>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Oval 806">
                <a:extLst>
                  <a:ext uri="{FF2B5EF4-FFF2-40B4-BE49-F238E27FC236}">
                    <a16:creationId xmlns:a16="http://schemas.microsoft.com/office/drawing/2014/main" id="{533ECFEE-8DFF-4FB0-BDC6-CEAB3E7F514E}"/>
                  </a:ext>
                </a:extLst>
              </p:cNvPr>
              <p:cNvSpPr>
                <a:spLocks noChangeArrowheads="1"/>
              </p:cNvSpPr>
              <p:nvPr/>
            </p:nvSpPr>
            <p:spPr bwMode="auto">
              <a:xfrm>
                <a:off x="2846" y="314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Oval 807">
                <a:extLst>
                  <a:ext uri="{FF2B5EF4-FFF2-40B4-BE49-F238E27FC236}">
                    <a16:creationId xmlns:a16="http://schemas.microsoft.com/office/drawing/2014/main" id="{0A53A046-40F7-4FBA-9FE9-BA8EDCA834DB}"/>
                  </a:ext>
                </a:extLst>
              </p:cNvPr>
              <p:cNvSpPr>
                <a:spLocks noChangeArrowheads="1"/>
              </p:cNvSpPr>
              <p:nvPr/>
            </p:nvSpPr>
            <p:spPr bwMode="auto">
              <a:xfrm>
                <a:off x="2846" y="3038"/>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Oval 808">
                <a:extLst>
                  <a:ext uri="{FF2B5EF4-FFF2-40B4-BE49-F238E27FC236}">
                    <a16:creationId xmlns:a16="http://schemas.microsoft.com/office/drawing/2014/main" id="{FA6DD354-A4EA-476F-AB16-FD482E2A0C54}"/>
                  </a:ext>
                </a:extLst>
              </p:cNvPr>
              <p:cNvSpPr>
                <a:spLocks noChangeArrowheads="1"/>
              </p:cNvSpPr>
              <p:nvPr/>
            </p:nvSpPr>
            <p:spPr bwMode="auto">
              <a:xfrm>
                <a:off x="2846" y="293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Oval 809">
                <a:extLst>
                  <a:ext uri="{FF2B5EF4-FFF2-40B4-BE49-F238E27FC236}">
                    <a16:creationId xmlns:a16="http://schemas.microsoft.com/office/drawing/2014/main" id="{8D159F9A-EAC0-41F7-B524-5D7060893F3D}"/>
                  </a:ext>
                </a:extLst>
              </p:cNvPr>
              <p:cNvSpPr>
                <a:spLocks noChangeArrowheads="1"/>
              </p:cNvSpPr>
              <p:nvPr/>
            </p:nvSpPr>
            <p:spPr bwMode="auto">
              <a:xfrm>
                <a:off x="2846" y="2829"/>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Oval 810">
                <a:extLst>
                  <a:ext uri="{FF2B5EF4-FFF2-40B4-BE49-F238E27FC236}">
                    <a16:creationId xmlns:a16="http://schemas.microsoft.com/office/drawing/2014/main" id="{D000FB3B-A6C0-4857-8E91-88696DAC9DEE}"/>
                  </a:ext>
                </a:extLst>
              </p:cNvPr>
              <p:cNvSpPr>
                <a:spLocks noChangeArrowheads="1"/>
              </p:cNvSpPr>
              <p:nvPr/>
            </p:nvSpPr>
            <p:spPr bwMode="auto">
              <a:xfrm>
                <a:off x="2846" y="2726"/>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Oval 811">
                <a:extLst>
                  <a:ext uri="{FF2B5EF4-FFF2-40B4-BE49-F238E27FC236}">
                    <a16:creationId xmlns:a16="http://schemas.microsoft.com/office/drawing/2014/main" id="{94542843-38E3-4142-B9C6-BF3093C7C547}"/>
                  </a:ext>
                </a:extLst>
              </p:cNvPr>
              <p:cNvSpPr>
                <a:spLocks noChangeArrowheads="1"/>
              </p:cNvSpPr>
              <p:nvPr/>
            </p:nvSpPr>
            <p:spPr bwMode="auto">
              <a:xfrm>
                <a:off x="2846" y="262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Oval 812">
                <a:extLst>
                  <a:ext uri="{FF2B5EF4-FFF2-40B4-BE49-F238E27FC236}">
                    <a16:creationId xmlns:a16="http://schemas.microsoft.com/office/drawing/2014/main" id="{8F04EBFA-580B-4CE9-B228-8FF1C103CE99}"/>
                  </a:ext>
                </a:extLst>
              </p:cNvPr>
              <p:cNvSpPr>
                <a:spLocks noChangeArrowheads="1"/>
              </p:cNvSpPr>
              <p:nvPr/>
            </p:nvSpPr>
            <p:spPr bwMode="auto">
              <a:xfrm>
                <a:off x="2846" y="251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Oval 813">
                <a:extLst>
                  <a:ext uri="{FF2B5EF4-FFF2-40B4-BE49-F238E27FC236}">
                    <a16:creationId xmlns:a16="http://schemas.microsoft.com/office/drawing/2014/main" id="{B2829F9D-DE81-4CE5-9D94-3BA1E780A5E3}"/>
                  </a:ext>
                </a:extLst>
              </p:cNvPr>
              <p:cNvSpPr>
                <a:spLocks noChangeArrowheads="1"/>
              </p:cNvSpPr>
              <p:nvPr/>
            </p:nvSpPr>
            <p:spPr bwMode="auto">
              <a:xfrm>
                <a:off x="2846" y="2412"/>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Oval 814">
                <a:extLst>
                  <a:ext uri="{FF2B5EF4-FFF2-40B4-BE49-F238E27FC236}">
                    <a16:creationId xmlns:a16="http://schemas.microsoft.com/office/drawing/2014/main" id="{C56D5A68-9A85-41DE-8D3C-5635747A7949}"/>
                  </a:ext>
                </a:extLst>
              </p:cNvPr>
              <p:cNvSpPr>
                <a:spLocks noChangeArrowheads="1"/>
              </p:cNvSpPr>
              <p:nvPr/>
            </p:nvSpPr>
            <p:spPr bwMode="auto">
              <a:xfrm>
                <a:off x="2846" y="2306"/>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Oval 815">
                <a:extLst>
                  <a:ext uri="{FF2B5EF4-FFF2-40B4-BE49-F238E27FC236}">
                    <a16:creationId xmlns:a16="http://schemas.microsoft.com/office/drawing/2014/main" id="{C7AD76D4-ACCD-4690-AB0E-8B2C813B0AC0}"/>
                  </a:ext>
                </a:extLst>
              </p:cNvPr>
              <p:cNvSpPr>
                <a:spLocks noChangeArrowheads="1"/>
              </p:cNvSpPr>
              <p:nvPr/>
            </p:nvSpPr>
            <p:spPr bwMode="auto">
              <a:xfrm>
                <a:off x="2849" y="2203"/>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Oval 816">
                <a:extLst>
                  <a:ext uri="{FF2B5EF4-FFF2-40B4-BE49-F238E27FC236}">
                    <a16:creationId xmlns:a16="http://schemas.microsoft.com/office/drawing/2014/main" id="{A29806CC-0B5C-4CFA-AD27-2A4E9416955E}"/>
                  </a:ext>
                </a:extLst>
              </p:cNvPr>
              <p:cNvSpPr>
                <a:spLocks noChangeArrowheads="1"/>
              </p:cNvSpPr>
              <p:nvPr/>
            </p:nvSpPr>
            <p:spPr bwMode="auto">
              <a:xfrm>
                <a:off x="2849" y="2099"/>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Oval 817">
                <a:extLst>
                  <a:ext uri="{FF2B5EF4-FFF2-40B4-BE49-F238E27FC236}">
                    <a16:creationId xmlns:a16="http://schemas.microsoft.com/office/drawing/2014/main" id="{7F406A0C-E8D4-4BEA-8248-BBB4A0A0A8B1}"/>
                  </a:ext>
                </a:extLst>
              </p:cNvPr>
              <p:cNvSpPr>
                <a:spLocks noChangeArrowheads="1"/>
              </p:cNvSpPr>
              <p:nvPr/>
            </p:nvSpPr>
            <p:spPr bwMode="auto">
              <a:xfrm>
                <a:off x="2849" y="1994"/>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Oval 818">
                <a:extLst>
                  <a:ext uri="{FF2B5EF4-FFF2-40B4-BE49-F238E27FC236}">
                    <a16:creationId xmlns:a16="http://schemas.microsoft.com/office/drawing/2014/main" id="{5196C66B-5CB8-4459-AF99-ABD9EE806336}"/>
                  </a:ext>
                </a:extLst>
              </p:cNvPr>
              <p:cNvSpPr>
                <a:spLocks noChangeArrowheads="1"/>
              </p:cNvSpPr>
              <p:nvPr/>
            </p:nvSpPr>
            <p:spPr bwMode="auto">
              <a:xfrm>
                <a:off x="2851" y="1890"/>
                <a:ext cx="24" cy="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Oval 819">
                <a:extLst>
                  <a:ext uri="{FF2B5EF4-FFF2-40B4-BE49-F238E27FC236}">
                    <a16:creationId xmlns:a16="http://schemas.microsoft.com/office/drawing/2014/main" id="{B55A5CDC-BA8D-4C84-8FAF-31CDF8034DE9}"/>
                  </a:ext>
                </a:extLst>
              </p:cNvPr>
              <p:cNvSpPr>
                <a:spLocks noChangeArrowheads="1"/>
              </p:cNvSpPr>
              <p:nvPr/>
            </p:nvSpPr>
            <p:spPr bwMode="auto">
              <a:xfrm>
                <a:off x="2851" y="1787"/>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Oval 820">
                <a:extLst>
                  <a:ext uri="{FF2B5EF4-FFF2-40B4-BE49-F238E27FC236}">
                    <a16:creationId xmlns:a16="http://schemas.microsoft.com/office/drawing/2014/main" id="{8BCA1D40-B217-4103-9CB1-CE7FB4625A23}"/>
                  </a:ext>
                </a:extLst>
              </p:cNvPr>
              <p:cNvSpPr>
                <a:spLocks noChangeArrowheads="1"/>
              </p:cNvSpPr>
              <p:nvPr/>
            </p:nvSpPr>
            <p:spPr bwMode="auto">
              <a:xfrm>
                <a:off x="2853" y="1683"/>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5" name="Oval 821">
                <a:extLst>
                  <a:ext uri="{FF2B5EF4-FFF2-40B4-BE49-F238E27FC236}">
                    <a16:creationId xmlns:a16="http://schemas.microsoft.com/office/drawing/2014/main" id="{13497BD8-C344-427B-BFF8-519E6AE3BBFE}"/>
                  </a:ext>
                </a:extLst>
              </p:cNvPr>
              <p:cNvSpPr>
                <a:spLocks noChangeArrowheads="1"/>
              </p:cNvSpPr>
              <p:nvPr/>
            </p:nvSpPr>
            <p:spPr bwMode="auto">
              <a:xfrm>
                <a:off x="2853" y="1580"/>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6" name="Oval 822">
                <a:extLst>
                  <a:ext uri="{FF2B5EF4-FFF2-40B4-BE49-F238E27FC236}">
                    <a16:creationId xmlns:a16="http://schemas.microsoft.com/office/drawing/2014/main" id="{6919127D-6E04-462C-BA2F-D8C361F6D346}"/>
                  </a:ext>
                </a:extLst>
              </p:cNvPr>
              <p:cNvSpPr>
                <a:spLocks noChangeArrowheads="1"/>
              </p:cNvSpPr>
              <p:nvPr/>
            </p:nvSpPr>
            <p:spPr bwMode="auto">
              <a:xfrm>
                <a:off x="2855" y="1475"/>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7" name="Oval 823">
                <a:extLst>
                  <a:ext uri="{FF2B5EF4-FFF2-40B4-BE49-F238E27FC236}">
                    <a16:creationId xmlns:a16="http://schemas.microsoft.com/office/drawing/2014/main" id="{B26E8E52-D9D0-414F-A927-0A0FED253251}"/>
                  </a:ext>
                </a:extLst>
              </p:cNvPr>
              <p:cNvSpPr>
                <a:spLocks noChangeArrowheads="1"/>
              </p:cNvSpPr>
              <p:nvPr/>
            </p:nvSpPr>
            <p:spPr bwMode="auto">
              <a:xfrm>
                <a:off x="2855" y="1371"/>
                <a:ext cx="14"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8" name="Oval 824">
                <a:extLst>
                  <a:ext uri="{FF2B5EF4-FFF2-40B4-BE49-F238E27FC236}">
                    <a16:creationId xmlns:a16="http://schemas.microsoft.com/office/drawing/2014/main" id="{D0653E7C-EF7D-4A47-A9ED-41F664955648}"/>
                  </a:ext>
                </a:extLst>
              </p:cNvPr>
              <p:cNvSpPr>
                <a:spLocks noChangeArrowheads="1"/>
              </p:cNvSpPr>
              <p:nvPr/>
            </p:nvSpPr>
            <p:spPr bwMode="auto">
              <a:xfrm>
                <a:off x="2855" y="1268"/>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9" name="Oval 825">
                <a:extLst>
                  <a:ext uri="{FF2B5EF4-FFF2-40B4-BE49-F238E27FC236}">
                    <a16:creationId xmlns:a16="http://schemas.microsoft.com/office/drawing/2014/main" id="{ED25EB61-4C18-4E2A-A2BF-C0747B382D2C}"/>
                  </a:ext>
                </a:extLst>
              </p:cNvPr>
              <p:cNvSpPr>
                <a:spLocks noChangeArrowheads="1"/>
              </p:cNvSpPr>
              <p:nvPr/>
            </p:nvSpPr>
            <p:spPr bwMode="auto">
              <a:xfrm>
                <a:off x="2857" y="1164"/>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0" name="Oval 826">
                <a:extLst>
                  <a:ext uri="{FF2B5EF4-FFF2-40B4-BE49-F238E27FC236}">
                    <a16:creationId xmlns:a16="http://schemas.microsoft.com/office/drawing/2014/main" id="{F62AEFD5-A105-41FE-9D6C-BE1A789E334E}"/>
                  </a:ext>
                </a:extLst>
              </p:cNvPr>
              <p:cNvSpPr>
                <a:spLocks noChangeArrowheads="1"/>
              </p:cNvSpPr>
              <p:nvPr/>
            </p:nvSpPr>
            <p:spPr bwMode="auto">
              <a:xfrm>
                <a:off x="2857" y="1061"/>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1" name="Oval 827">
                <a:extLst>
                  <a:ext uri="{FF2B5EF4-FFF2-40B4-BE49-F238E27FC236}">
                    <a16:creationId xmlns:a16="http://schemas.microsoft.com/office/drawing/2014/main" id="{EAD9FBF3-E056-4247-B528-D61AF90B0132}"/>
                  </a:ext>
                </a:extLst>
              </p:cNvPr>
              <p:cNvSpPr>
                <a:spLocks noChangeArrowheads="1"/>
              </p:cNvSpPr>
              <p:nvPr/>
            </p:nvSpPr>
            <p:spPr bwMode="auto">
              <a:xfrm>
                <a:off x="2859" y="955"/>
                <a:ext cx="8"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2" name="Oval 828">
                <a:extLst>
                  <a:ext uri="{FF2B5EF4-FFF2-40B4-BE49-F238E27FC236}">
                    <a16:creationId xmlns:a16="http://schemas.microsoft.com/office/drawing/2014/main" id="{83B1916D-56DC-4860-B648-D5AECD4D690E}"/>
                  </a:ext>
                </a:extLst>
              </p:cNvPr>
              <p:cNvSpPr>
                <a:spLocks noChangeArrowheads="1"/>
              </p:cNvSpPr>
              <p:nvPr/>
            </p:nvSpPr>
            <p:spPr bwMode="auto">
              <a:xfrm>
                <a:off x="2859" y="852"/>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3" name="Oval 829">
                <a:extLst>
                  <a:ext uri="{FF2B5EF4-FFF2-40B4-BE49-F238E27FC236}">
                    <a16:creationId xmlns:a16="http://schemas.microsoft.com/office/drawing/2014/main" id="{528D7FCE-1A59-4EDB-A6F8-721A03CBC4AC}"/>
                  </a:ext>
                </a:extLst>
              </p:cNvPr>
              <p:cNvSpPr>
                <a:spLocks noChangeArrowheads="1"/>
              </p:cNvSpPr>
              <p:nvPr/>
            </p:nvSpPr>
            <p:spPr bwMode="auto">
              <a:xfrm>
                <a:off x="2859" y="74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4" name="Oval 830">
                <a:extLst>
                  <a:ext uri="{FF2B5EF4-FFF2-40B4-BE49-F238E27FC236}">
                    <a16:creationId xmlns:a16="http://schemas.microsoft.com/office/drawing/2014/main" id="{76A86D95-C768-4AB1-B9E6-2333AF54B661}"/>
                  </a:ext>
                </a:extLst>
              </p:cNvPr>
              <p:cNvSpPr>
                <a:spLocks noChangeArrowheads="1"/>
              </p:cNvSpPr>
              <p:nvPr/>
            </p:nvSpPr>
            <p:spPr bwMode="auto">
              <a:xfrm>
                <a:off x="2861" y="64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5" name="Oval 831">
                <a:extLst>
                  <a:ext uri="{FF2B5EF4-FFF2-40B4-BE49-F238E27FC236}">
                    <a16:creationId xmlns:a16="http://schemas.microsoft.com/office/drawing/2014/main" id="{21B66586-58B8-4F2C-A6E6-944E6F50D96D}"/>
                  </a:ext>
                </a:extLst>
              </p:cNvPr>
              <p:cNvSpPr>
                <a:spLocks noChangeArrowheads="1"/>
              </p:cNvSpPr>
              <p:nvPr/>
            </p:nvSpPr>
            <p:spPr bwMode="auto">
              <a:xfrm>
                <a:off x="2861" y="542"/>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6" name="Oval 832">
                <a:extLst>
                  <a:ext uri="{FF2B5EF4-FFF2-40B4-BE49-F238E27FC236}">
                    <a16:creationId xmlns:a16="http://schemas.microsoft.com/office/drawing/2014/main" id="{332B5441-9257-498D-9E8B-82D8D8872F2E}"/>
                  </a:ext>
                </a:extLst>
              </p:cNvPr>
              <p:cNvSpPr>
                <a:spLocks noChangeArrowheads="1"/>
              </p:cNvSpPr>
              <p:nvPr/>
            </p:nvSpPr>
            <p:spPr bwMode="auto">
              <a:xfrm>
                <a:off x="2863" y="436"/>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7" name="Freeform 833">
                <a:extLst>
                  <a:ext uri="{FF2B5EF4-FFF2-40B4-BE49-F238E27FC236}">
                    <a16:creationId xmlns:a16="http://schemas.microsoft.com/office/drawing/2014/main" id="{11472DD7-8557-40FE-8CB8-C6D686FA83AA}"/>
                  </a:ext>
                </a:extLst>
              </p:cNvPr>
              <p:cNvSpPr>
                <a:spLocks/>
              </p:cNvSpPr>
              <p:nvPr/>
            </p:nvSpPr>
            <p:spPr bwMode="auto">
              <a:xfrm>
                <a:off x="2952" y="4296"/>
                <a:ext cx="31" cy="22"/>
              </a:xfrm>
              <a:custGeom>
                <a:avLst/>
                <a:gdLst>
                  <a:gd name="T0" fmla="*/ 7 w 15"/>
                  <a:gd name="T1" fmla="*/ 0 h 11"/>
                  <a:gd name="T2" fmla="*/ 0 w 15"/>
                  <a:gd name="T3" fmla="*/ 7 h 11"/>
                  <a:gd name="T4" fmla="*/ 2 w 15"/>
                  <a:gd name="T5" fmla="*/ 11 h 11"/>
                  <a:gd name="T6" fmla="*/ 13 w 15"/>
                  <a:gd name="T7" fmla="*/ 11 h 11"/>
                  <a:gd name="T8" fmla="*/ 15 w 15"/>
                  <a:gd name="T9" fmla="*/ 7 h 11"/>
                  <a:gd name="T10" fmla="*/ 7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7" y="0"/>
                    </a:moveTo>
                    <a:cubicBezTo>
                      <a:pt x="3" y="0"/>
                      <a:pt x="0" y="3"/>
                      <a:pt x="0" y="7"/>
                    </a:cubicBezTo>
                    <a:cubicBezTo>
                      <a:pt x="0" y="9"/>
                      <a:pt x="1" y="10"/>
                      <a:pt x="2" y="11"/>
                    </a:cubicBezTo>
                    <a:cubicBezTo>
                      <a:pt x="13" y="11"/>
                      <a:pt x="13" y="11"/>
                      <a:pt x="13" y="11"/>
                    </a:cubicBezTo>
                    <a:cubicBezTo>
                      <a:pt x="14" y="10"/>
                      <a:pt x="15" y="9"/>
                      <a:pt x="15" y="7"/>
                    </a:cubicBezTo>
                    <a:cubicBezTo>
                      <a:pt x="15" y="3"/>
                      <a:pt x="11"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8" name="Oval 834">
                <a:extLst>
                  <a:ext uri="{FF2B5EF4-FFF2-40B4-BE49-F238E27FC236}">
                    <a16:creationId xmlns:a16="http://schemas.microsoft.com/office/drawing/2014/main" id="{8BE0FC3B-40D3-4092-8B88-6985C1615762}"/>
                  </a:ext>
                </a:extLst>
              </p:cNvPr>
              <p:cNvSpPr>
                <a:spLocks noChangeArrowheads="1"/>
              </p:cNvSpPr>
              <p:nvPr/>
            </p:nvSpPr>
            <p:spPr bwMode="auto">
              <a:xfrm>
                <a:off x="2952" y="419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9" name="Oval 835">
                <a:extLst>
                  <a:ext uri="{FF2B5EF4-FFF2-40B4-BE49-F238E27FC236}">
                    <a16:creationId xmlns:a16="http://schemas.microsoft.com/office/drawing/2014/main" id="{0C96E5E8-1AD3-495E-8132-665970C473F7}"/>
                  </a:ext>
                </a:extLst>
              </p:cNvPr>
              <p:cNvSpPr>
                <a:spLocks noChangeArrowheads="1"/>
              </p:cNvSpPr>
              <p:nvPr/>
            </p:nvSpPr>
            <p:spPr bwMode="auto">
              <a:xfrm>
                <a:off x="2952" y="4087"/>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0" name="Oval 836">
                <a:extLst>
                  <a:ext uri="{FF2B5EF4-FFF2-40B4-BE49-F238E27FC236}">
                    <a16:creationId xmlns:a16="http://schemas.microsoft.com/office/drawing/2014/main" id="{8A56FA83-43F0-4B36-8285-645C7F26411A}"/>
                  </a:ext>
                </a:extLst>
              </p:cNvPr>
              <p:cNvSpPr>
                <a:spLocks noChangeArrowheads="1"/>
              </p:cNvSpPr>
              <p:nvPr/>
            </p:nvSpPr>
            <p:spPr bwMode="auto">
              <a:xfrm>
                <a:off x="2952" y="3981"/>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1" name="Oval 837">
                <a:extLst>
                  <a:ext uri="{FF2B5EF4-FFF2-40B4-BE49-F238E27FC236}">
                    <a16:creationId xmlns:a16="http://schemas.microsoft.com/office/drawing/2014/main" id="{F7996F83-0073-4263-A11F-905C565B3362}"/>
                  </a:ext>
                </a:extLst>
              </p:cNvPr>
              <p:cNvSpPr>
                <a:spLocks noChangeArrowheads="1"/>
              </p:cNvSpPr>
              <p:nvPr/>
            </p:nvSpPr>
            <p:spPr bwMode="auto">
              <a:xfrm>
                <a:off x="2952" y="387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2" name="Oval 838">
                <a:extLst>
                  <a:ext uri="{FF2B5EF4-FFF2-40B4-BE49-F238E27FC236}">
                    <a16:creationId xmlns:a16="http://schemas.microsoft.com/office/drawing/2014/main" id="{0955FA92-9217-4121-9BBB-FAA0F2BEF15F}"/>
                  </a:ext>
                </a:extLst>
              </p:cNvPr>
              <p:cNvSpPr>
                <a:spLocks noChangeArrowheads="1"/>
              </p:cNvSpPr>
              <p:nvPr/>
            </p:nvSpPr>
            <p:spPr bwMode="auto">
              <a:xfrm>
                <a:off x="2952" y="3772"/>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3" name="Oval 839">
                <a:extLst>
                  <a:ext uri="{FF2B5EF4-FFF2-40B4-BE49-F238E27FC236}">
                    <a16:creationId xmlns:a16="http://schemas.microsoft.com/office/drawing/2014/main" id="{FE949733-B168-43DF-BE65-5BF60784CD0F}"/>
                  </a:ext>
                </a:extLst>
              </p:cNvPr>
              <p:cNvSpPr>
                <a:spLocks noChangeArrowheads="1"/>
              </p:cNvSpPr>
              <p:nvPr/>
            </p:nvSpPr>
            <p:spPr bwMode="auto">
              <a:xfrm>
                <a:off x="2952" y="366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4" name="Oval 840">
                <a:extLst>
                  <a:ext uri="{FF2B5EF4-FFF2-40B4-BE49-F238E27FC236}">
                    <a16:creationId xmlns:a16="http://schemas.microsoft.com/office/drawing/2014/main" id="{C951E98D-6458-4037-A738-6C3526CAFD50}"/>
                  </a:ext>
                </a:extLst>
              </p:cNvPr>
              <p:cNvSpPr>
                <a:spLocks noChangeArrowheads="1"/>
              </p:cNvSpPr>
              <p:nvPr/>
            </p:nvSpPr>
            <p:spPr bwMode="auto">
              <a:xfrm>
                <a:off x="2952" y="3564"/>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5" name="Oval 841">
                <a:extLst>
                  <a:ext uri="{FF2B5EF4-FFF2-40B4-BE49-F238E27FC236}">
                    <a16:creationId xmlns:a16="http://schemas.microsoft.com/office/drawing/2014/main" id="{A4EB6CDF-A058-468D-9F60-BDD2148F7547}"/>
                  </a:ext>
                </a:extLst>
              </p:cNvPr>
              <p:cNvSpPr>
                <a:spLocks noChangeArrowheads="1"/>
              </p:cNvSpPr>
              <p:nvPr/>
            </p:nvSpPr>
            <p:spPr bwMode="auto">
              <a:xfrm>
                <a:off x="2952" y="345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6" name="Oval 842">
                <a:extLst>
                  <a:ext uri="{FF2B5EF4-FFF2-40B4-BE49-F238E27FC236}">
                    <a16:creationId xmlns:a16="http://schemas.microsoft.com/office/drawing/2014/main" id="{7AA73858-73C1-42E8-B272-3464C4F402FF}"/>
                  </a:ext>
                </a:extLst>
              </p:cNvPr>
              <p:cNvSpPr>
                <a:spLocks noChangeArrowheads="1"/>
              </p:cNvSpPr>
              <p:nvPr/>
            </p:nvSpPr>
            <p:spPr bwMode="auto">
              <a:xfrm>
                <a:off x="2952" y="3355"/>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7" name="Oval 843">
                <a:extLst>
                  <a:ext uri="{FF2B5EF4-FFF2-40B4-BE49-F238E27FC236}">
                    <a16:creationId xmlns:a16="http://schemas.microsoft.com/office/drawing/2014/main" id="{641E9E20-91F5-4C2E-AC21-C24EA58390E5}"/>
                  </a:ext>
                </a:extLst>
              </p:cNvPr>
              <p:cNvSpPr>
                <a:spLocks noChangeArrowheads="1"/>
              </p:cNvSpPr>
              <p:nvPr/>
            </p:nvSpPr>
            <p:spPr bwMode="auto">
              <a:xfrm>
                <a:off x="2952" y="3249"/>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8" name="Oval 844">
                <a:extLst>
                  <a:ext uri="{FF2B5EF4-FFF2-40B4-BE49-F238E27FC236}">
                    <a16:creationId xmlns:a16="http://schemas.microsoft.com/office/drawing/2014/main" id="{ACF114D2-5619-4E0D-8DAE-FD4630904229}"/>
                  </a:ext>
                </a:extLst>
              </p:cNvPr>
              <p:cNvSpPr>
                <a:spLocks noChangeArrowheads="1"/>
              </p:cNvSpPr>
              <p:nvPr/>
            </p:nvSpPr>
            <p:spPr bwMode="auto">
              <a:xfrm>
                <a:off x="2952" y="314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9" name="Oval 845">
                <a:extLst>
                  <a:ext uri="{FF2B5EF4-FFF2-40B4-BE49-F238E27FC236}">
                    <a16:creationId xmlns:a16="http://schemas.microsoft.com/office/drawing/2014/main" id="{F273C106-D99B-467D-9AD8-D9B2952949F0}"/>
                  </a:ext>
                </a:extLst>
              </p:cNvPr>
              <p:cNvSpPr>
                <a:spLocks noChangeArrowheads="1"/>
              </p:cNvSpPr>
              <p:nvPr/>
            </p:nvSpPr>
            <p:spPr bwMode="auto">
              <a:xfrm>
                <a:off x="2952" y="3038"/>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0" name="Oval 846">
                <a:extLst>
                  <a:ext uri="{FF2B5EF4-FFF2-40B4-BE49-F238E27FC236}">
                    <a16:creationId xmlns:a16="http://schemas.microsoft.com/office/drawing/2014/main" id="{27485C94-523C-41FF-99CA-EC4CA50C0807}"/>
                  </a:ext>
                </a:extLst>
              </p:cNvPr>
              <p:cNvSpPr>
                <a:spLocks noChangeArrowheads="1"/>
              </p:cNvSpPr>
              <p:nvPr/>
            </p:nvSpPr>
            <p:spPr bwMode="auto">
              <a:xfrm>
                <a:off x="2952" y="293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1" name="Oval 847">
                <a:extLst>
                  <a:ext uri="{FF2B5EF4-FFF2-40B4-BE49-F238E27FC236}">
                    <a16:creationId xmlns:a16="http://schemas.microsoft.com/office/drawing/2014/main" id="{EC9BBA80-581B-452E-ADE7-150528C139D1}"/>
                  </a:ext>
                </a:extLst>
              </p:cNvPr>
              <p:cNvSpPr>
                <a:spLocks noChangeArrowheads="1"/>
              </p:cNvSpPr>
              <p:nvPr/>
            </p:nvSpPr>
            <p:spPr bwMode="auto">
              <a:xfrm>
                <a:off x="2952" y="2829"/>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2" name="Oval 848">
                <a:extLst>
                  <a:ext uri="{FF2B5EF4-FFF2-40B4-BE49-F238E27FC236}">
                    <a16:creationId xmlns:a16="http://schemas.microsoft.com/office/drawing/2014/main" id="{F81E08B7-8AF9-4955-ABC2-19500DF2FF43}"/>
                  </a:ext>
                </a:extLst>
              </p:cNvPr>
              <p:cNvSpPr>
                <a:spLocks noChangeArrowheads="1"/>
              </p:cNvSpPr>
              <p:nvPr/>
            </p:nvSpPr>
            <p:spPr bwMode="auto">
              <a:xfrm>
                <a:off x="2952" y="2726"/>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3" name="Oval 849">
                <a:extLst>
                  <a:ext uri="{FF2B5EF4-FFF2-40B4-BE49-F238E27FC236}">
                    <a16:creationId xmlns:a16="http://schemas.microsoft.com/office/drawing/2014/main" id="{2ADD3787-0298-4C00-BE24-5272931A73CB}"/>
                  </a:ext>
                </a:extLst>
              </p:cNvPr>
              <p:cNvSpPr>
                <a:spLocks noChangeArrowheads="1"/>
              </p:cNvSpPr>
              <p:nvPr/>
            </p:nvSpPr>
            <p:spPr bwMode="auto">
              <a:xfrm>
                <a:off x="2952" y="2620"/>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4" name="Oval 850">
                <a:extLst>
                  <a:ext uri="{FF2B5EF4-FFF2-40B4-BE49-F238E27FC236}">
                    <a16:creationId xmlns:a16="http://schemas.microsoft.com/office/drawing/2014/main" id="{46E2ABFF-BCF6-479C-82FB-26C52C5A4547}"/>
                  </a:ext>
                </a:extLst>
              </p:cNvPr>
              <p:cNvSpPr>
                <a:spLocks noChangeArrowheads="1"/>
              </p:cNvSpPr>
              <p:nvPr/>
            </p:nvSpPr>
            <p:spPr bwMode="auto">
              <a:xfrm>
                <a:off x="2952" y="2515"/>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0" name="Oval 852">
              <a:extLst>
                <a:ext uri="{FF2B5EF4-FFF2-40B4-BE49-F238E27FC236}">
                  <a16:creationId xmlns:a16="http://schemas.microsoft.com/office/drawing/2014/main" id="{1DD5B167-23F8-48BD-A193-DA0D28663FB8}"/>
                </a:ext>
              </a:extLst>
            </p:cNvPr>
            <p:cNvSpPr>
              <a:spLocks noChangeArrowheads="1"/>
            </p:cNvSpPr>
            <p:nvPr/>
          </p:nvSpPr>
          <p:spPr bwMode="auto">
            <a:xfrm>
              <a:off x="-3081450" y="3829050"/>
              <a:ext cx="49213"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Oval 853">
              <a:extLst>
                <a:ext uri="{FF2B5EF4-FFF2-40B4-BE49-F238E27FC236}">
                  <a16:creationId xmlns:a16="http://schemas.microsoft.com/office/drawing/2014/main" id="{6A2F2FC5-BC8D-43EA-B1A9-14CE2523D7FD}"/>
                </a:ext>
              </a:extLst>
            </p:cNvPr>
            <p:cNvSpPr>
              <a:spLocks noChangeArrowheads="1"/>
            </p:cNvSpPr>
            <p:nvPr/>
          </p:nvSpPr>
          <p:spPr bwMode="auto">
            <a:xfrm>
              <a:off x="-3081450" y="3660775"/>
              <a:ext cx="49213" cy="492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Oval 854">
              <a:extLst>
                <a:ext uri="{FF2B5EF4-FFF2-40B4-BE49-F238E27FC236}">
                  <a16:creationId xmlns:a16="http://schemas.microsoft.com/office/drawing/2014/main" id="{1D3A1AC8-86BA-481D-90AE-9BD7CBE618C3}"/>
                </a:ext>
              </a:extLst>
            </p:cNvPr>
            <p:cNvSpPr>
              <a:spLocks noChangeArrowheads="1"/>
            </p:cNvSpPr>
            <p:nvPr/>
          </p:nvSpPr>
          <p:spPr bwMode="auto">
            <a:xfrm>
              <a:off x="-3081450" y="3497263"/>
              <a:ext cx="46038"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Oval 855">
              <a:extLst>
                <a:ext uri="{FF2B5EF4-FFF2-40B4-BE49-F238E27FC236}">
                  <a16:creationId xmlns:a16="http://schemas.microsoft.com/office/drawing/2014/main" id="{74DDFFD4-E513-4221-B195-E4AB561F4DF2}"/>
                </a:ext>
              </a:extLst>
            </p:cNvPr>
            <p:cNvSpPr>
              <a:spLocks noChangeArrowheads="1"/>
            </p:cNvSpPr>
            <p:nvPr/>
          </p:nvSpPr>
          <p:spPr bwMode="auto">
            <a:xfrm>
              <a:off x="-3078275" y="3332163"/>
              <a:ext cx="42863" cy="4286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Oval 856">
              <a:extLst>
                <a:ext uri="{FF2B5EF4-FFF2-40B4-BE49-F238E27FC236}">
                  <a16:creationId xmlns:a16="http://schemas.microsoft.com/office/drawing/2014/main" id="{52FC521D-F940-46AE-8C0E-BB7510A8EE74}"/>
                </a:ext>
              </a:extLst>
            </p:cNvPr>
            <p:cNvSpPr>
              <a:spLocks noChangeArrowheads="1"/>
            </p:cNvSpPr>
            <p:nvPr/>
          </p:nvSpPr>
          <p:spPr bwMode="auto">
            <a:xfrm>
              <a:off x="-3078275" y="3165475"/>
              <a:ext cx="42863" cy="412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Oval 857">
              <a:extLst>
                <a:ext uri="{FF2B5EF4-FFF2-40B4-BE49-F238E27FC236}">
                  <a16:creationId xmlns:a16="http://schemas.microsoft.com/office/drawing/2014/main" id="{A24EC1C7-E583-4BC6-BC46-123652B44855}"/>
                </a:ext>
              </a:extLst>
            </p:cNvPr>
            <p:cNvSpPr>
              <a:spLocks noChangeArrowheads="1"/>
            </p:cNvSpPr>
            <p:nvPr/>
          </p:nvSpPr>
          <p:spPr bwMode="auto">
            <a:xfrm>
              <a:off x="-3075100" y="3000375"/>
              <a:ext cx="36513" cy="3968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Oval 858">
              <a:extLst>
                <a:ext uri="{FF2B5EF4-FFF2-40B4-BE49-F238E27FC236}">
                  <a16:creationId xmlns:a16="http://schemas.microsoft.com/office/drawing/2014/main" id="{D6F4FCF5-B143-41E9-B70A-4A65EE9C0227}"/>
                </a:ext>
              </a:extLst>
            </p:cNvPr>
            <p:cNvSpPr>
              <a:spLocks noChangeArrowheads="1"/>
            </p:cNvSpPr>
            <p:nvPr/>
          </p:nvSpPr>
          <p:spPr bwMode="auto">
            <a:xfrm>
              <a:off x="-3075100" y="2836863"/>
              <a:ext cx="36513"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Oval 859">
              <a:extLst>
                <a:ext uri="{FF2B5EF4-FFF2-40B4-BE49-F238E27FC236}">
                  <a16:creationId xmlns:a16="http://schemas.microsoft.com/office/drawing/2014/main" id="{000D67B7-CD96-4C39-92CB-A4BB9F4FC008}"/>
                </a:ext>
              </a:extLst>
            </p:cNvPr>
            <p:cNvSpPr>
              <a:spLocks noChangeArrowheads="1"/>
            </p:cNvSpPr>
            <p:nvPr/>
          </p:nvSpPr>
          <p:spPr bwMode="auto">
            <a:xfrm>
              <a:off x="-3075100" y="2671763"/>
              <a:ext cx="33338" cy="3333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Oval 860">
              <a:extLst>
                <a:ext uri="{FF2B5EF4-FFF2-40B4-BE49-F238E27FC236}">
                  <a16:creationId xmlns:a16="http://schemas.microsoft.com/office/drawing/2014/main" id="{9DA8A8FD-61C9-4326-982E-0274807B1DC8}"/>
                </a:ext>
              </a:extLst>
            </p:cNvPr>
            <p:cNvSpPr>
              <a:spLocks noChangeArrowheads="1"/>
            </p:cNvSpPr>
            <p:nvPr/>
          </p:nvSpPr>
          <p:spPr bwMode="auto">
            <a:xfrm>
              <a:off x="-3071925" y="2508250"/>
              <a:ext cx="30163" cy="285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Oval 861">
              <a:extLst>
                <a:ext uri="{FF2B5EF4-FFF2-40B4-BE49-F238E27FC236}">
                  <a16:creationId xmlns:a16="http://schemas.microsoft.com/office/drawing/2014/main" id="{7C107B37-1738-406C-9E7F-73F41B800B00}"/>
                </a:ext>
              </a:extLst>
            </p:cNvPr>
            <p:cNvSpPr>
              <a:spLocks noChangeArrowheads="1"/>
            </p:cNvSpPr>
            <p:nvPr/>
          </p:nvSpPr>
          <p:spPr bwMode="auto">
            <a:xfrm>
              <a:off x="-3071925" y="2341563"/>
              <a:ext cx="30163" cy="285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Oval 862">
              <a:extLst>
                <a:ext uri="{FF2B5EF4-FFF2-40B4-BE49-F238E27FC236}">
                  <a16:creationId xmlns:a16="http://schemas.microsoft.com/office/drawing/2014/main" id="{36E8AA44-34E9-4DE3-97DA-5394E31BF6FB}"/>
                </a:ext>
              </a:extLst>
            </p:cNvPr>
            <p:cNvSpPr>
              <a:spLocks noChangeArrowheads="1"/>
            </p:cNvSpPr>
            <p:nvPr/>
          </p:nvSpPr>
          <p:spPr bwMode="auto">
            <a:xfrm>
              <a:off x="-3068750" y="2176463"/>
              <a:ext cx="23813" cy="254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Oval 863">
              <a:extLst>
                <a:ext uri="{FF2B5EF4-FFF2-40B4-BE49-F238E27FC236}">
                  <a16:creationId xmlns:a16="http://schemas.microsoft.com/office/drawing/2014/main" id="{F6E077FE-8A18-4A0C-B29E-8F0740B42D14}"/>
                </a:ext>
              </a:extLst>
            </p:cNvPr>
            <p:cNvSpPr>
              <a:spLocks noChangeArrowheads="1"/>
            </p:cNvSpPr>
            <p:nvPr/>
          </p:nvSpPr>
          <p:spPr bwMode="auto">
            <a:xfrm>
              <a:off x="-3068750" y="2012950"/>
              <a:ext cx="23813" cy="222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Oval 864">
              <a:extLst>
                <a:ext uri="{FF2B5EF4-FFF2-40B4-BE49-F238E27FC236}">
                  <a16:creationId xmlns:a16="http://schemas.microsoft.com/office/drawing/2014/main" id="{89E1B01D-EEEE-4200-87FC-428F6111280D}"/>
                </a:ext>
              </a:extLst>
            </p:cNvPr>
            <p:cNvSpPr>
              <a:spLocks noChangeArrowheads="1"/>
            </p:cNvSpPr>
            <p:nvPr/>
          </p:nvSpPr>
          <p:spPr bwMode="auto">
            <a:xfrm>
              <a:off x="-3065575" y="1847850"/>
              <a:ext cx="17463" cy="190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Oval 865">
              <a:extLst>
                <a:ext uri="{FF2B5EF4-FFF2-40B4-BE49-F238E27FC236}">
                  <a16:creationId xmlns:a16="http://schemas.microsoft.com/office/drawing/2014/main" id="{BBF0E808-0462-4B71-BCDA-F1B33FCF2693}"/>
                </a:ext>
              </a:extLst>
            </p:cNvPr>
            <p:cNvSpPr>
              <a:spLocks noChangeArrowheads="1"/>
            </p:cNvSpPr>
            <p:nvPr/>
          </p:nvSpPr>
          <p:spPr bwMode="auto">
            <a:xfrm>
              <a:off x="-3065575" y="1684338"/>
              <a:ext cx="17463" cy="158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Oval 866">
              <a:extLst>
                <a:ext uri="{FF2B5EF4-FFF2-40B4-BE49-F238E27FC236}">
                  <a16:creationId xmlns:a16="http://schemas.microsoft.com/office/drawing/2014/main" id="{BE911EE7-E734-4787-AAFF-975AB736570B}"/>
                </a:ext>
              </a:extLst>
            </p:cNvPr>
            <p:cNvSpPr>
              <a:spLocks noChangeArrowheads="1"/>
            </p:cNvSpPr>
            <p:nvPr/>
          </p:nvSpPr>
          <p:spPr bwMode="auto">
            <a:xfrm>
              <a:off x="-3065575" y="1516063"/>
              <a:ext cx="17463" cy="1746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Oval 867">
              <a:extLst>
                <a:ext uri="{FF2B5EF4-FFF2-40B4-BE49-F238E27FC236}">
                  <a16:creationId xmlns:a16="http://schemas.microsoft.com/office/drawing/2014/main" id="{EEEE9BFA-7134-4BB3-B274-14FA2935A15C}"/>
                </a:ext>
              </a:extLst>
            </p:cNvPr>
            <p:cNvSpPr>
              <a:spLocks noChangeArrowheads="1"/>
            </p:cNvSpPr>
            <p:nvPr/>
          </p:nvSpPr>
          <p:spPr bwMode="auto">
            <a:xfrm>
              <a:off x="-3062400" y="1352550"/>
              <a:ext cx="11113" cy="127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Oval 868">
              <a:extLst>
                <a:ext uri="{FF2B5EF4-FFF2-40B4-BE49-F238E27FC236}">
                  <a16:creationId xmlns:a16="http://schemas.microsoft.com/office/drawing/2014/main" id="{FC733015-DC72-4BCA-AFC2-9FAFE4857771}"/>
                </a:ext>
              </a:extLst>
            </p:cNvPr>
            <p:cNvSpPr>
              <a:spLocks noChangeArrowheads="1"/>
            </p:cNvSpPr>
            <p:nvPr/>
          </p:nvSpPr>
          <p:spPr bwMode="auto">
            <a:xfrm>
              <a:off x="-3062400" y="1189038"/>
              <a:ext cx="11113" cy="95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Oval 869">
              <a:extLst>
                <a:ext uri="{FF2B5EF4-FFF2-40B4-BE49-F238E27FC236}">
                  <a16:creationId xmlns:a16="http://schemas.microsoft.com/office/drawing/2014/main" id="{4A592D60-436D-44BA-9F43-F2D7A89BF936}"/>
                </a:ext>
              </a:extLst>
            </p:cNvPr>
            <p:cNvSpPr>
              <a:spLocks noChangeArrowheads="1"/>
            </p:cNvSpPr>
            <p:nvPr/>
          </p:nvSpPr>
          <p:spPr bwMode="auto">
            <a:xfrm>
              <a:off x="-3059225" y="1023938"/>
              <a:ext cx="4763" cy="63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Oval 870">
              <a:extLst>
                <a:ext uri="{FF2B5EF4-FFF2-40B4-BE49-F238E27FC236}">
                  <a16:creationId xmlns:a16="http://schemas.microsoft.com/office/drawing/2014/main" id="{DC64A06B-157C-443D-8B6A-8A6EE9986EA7}"/>
                </a:ext>
              </a:extLst>
            </p:cNvPr>
            <p:cNvSpPr>
              <a:spLocks noChangeArrowheads="1"/>
            </p:cNvSpPr>
            <p:nvPr/>
          </p:nvSpPr>
          <p:spPr bwMode="auto">
            <a:xfrm>
              <a:off x="-3059225" y="860425"/>
              <a:ext cx="4763" cy="31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Oval 871">
              <a:extLst>
                <a:ext uri="{FF2B5EF4-FFF2-40B4-BE49-F238E27FC236}">
                  <a16:creationId xmlns:a16="http://schemas.microsoft.com/office/drawing/2014/main" id="{1B232285-4295-4308-A298-9A07D697ED09}"/>
                </a:ext>
              </a:extLst>
            </p:cNvPr>
            <p:cNvSpPr>
              <a:spLocks noChangeArrowheads="1"/>
            </p:cNvSpPr>
            <p:nvPr/>
          </p:nvSpPr>
          <p:spPr bwMode="auto">
            <a:xfrm>
              <a:off x="-3059225" y="692150"/>
              <a:ext cx="4763" cy="31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Freeform 872">
              <a:extLst>
                <a:ext uri="{FF2B5EF4-FFF2-40B4-BE49-F238E27FC236}">
                  <a16:creationId xmlns:a16="http://schemas.microsoft.com/office/drawing/2014/main" id="{BD214CCA-222A-4533-AD1F-400ACE45DA24}"/>
                </a:ext>
              </a:extLst>
            </p:cNvPr>
            <p:cNvSpPr>
              <a:spLocks/>
            </p:cNvSpPr>
            <p:nvPr/>
          </p:nvSpPr>
          <p:spPr bwMode="auto">
            <a:xfrm>
              <a:off x="-2913175" y="6819900"/>
              <a:ext cx="44450" cy="34925"/>
            </a:xfrm>
            <a:custGeom>
              <a:avLst/>
              <a:gdLst>
                <a:gd name="T0" fmla="*/ 7 w 14"/>
                <a:gd name="T1" fmla="*/ 0 h 11"/>
                <a:gd name="T2" fmla="*/ 0 w 14"/>
                <a:gd name="T3" fmla="*/ 7 h 11"/>
                <a:gd name="T4" fmla="*/ 1 w 14"/>
                <a:gd name="T5" fmla="*/ 11 h 11"/>
                <a:gd name="T6" fmla="*/ 13 w 14"/>
                <a:gd name="T7" fmla="*/ 11 h 11"/>
                <a:gd name="T8" fmla="*/ 14 w 14"/>
                <a:gd name="T9" fmla="*/ 7 h 11"/>
                <a:gd name="T10" fmla="*/ 7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7" y="0"/>
                  </a:moveTo>
                  <a:cubicBezTo>
                    <a:pt x="3" y="0"/>
                    <a:pt x="0" y="3"/>
                    <a:pt x="0" y="7"/>
                  </a:cubicBezTo>
                  <a:cubicBezTo>
                    <a:pt x="0" y="9"/>
                    <a:pt x="0" y="10"/>
                    <a:pt x="1" y="11"/>
                  </a:cubicBezTo>
                  <a:cubicBezTo>
                    <a:pt x="13" y="11"/>
                    <a:pt x="13" y="11"/>
                    <a:pt x="13" y="11"/>
                  </a:cubicBezTo>
                  <a:cubicBezTo>
                    <a:pt x="14" y="10"/>
                    <a:pt x="14" y="9"/>
                    <a:pt x="14" y="7"/>
                  </a:cubicBezTo>
                  <a:cubicBezTo>
                    <a:pt x="14" y="3"/>
                    <a:pt x="11" y="0"/>
                    <a:pt x="7"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Oval 873">
              <a:extLst>
                <a:ext uri="{FF2B5EF4-FFF2-40B4-BE49-F238E27FC236}">
                  <a16:creationId xmlns:a16="http://schemas.microsoft.com/office/drawing/2014/main" id="{90F1D11F-F8D4-42CE-B4F2-2A5B73925C06}"/>
                </a:ext>
              </a:extLst>
            </p:cNvPr>
            <p:cNvSpPr>
              <a:spLocks noChangeArrowheads="1"/>
            </p:cNvSpPr>
            <p:nvPr/>
          </p:nvSpPr>
          <p:spPr bwMode="auto">
            <a:xfrm>
              <a:off x="-2913175" y="6651625"/>
              <a:ext cx="44450" cy="492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Oval 874">
              <a:extLst>
                <a:ext uri="{FF2B5EF4-FFF2-40B4-BE49-F238E27FC236}">
                  <a16:creationId xmlns:a16="http://schemas.microsoft.com/office/drawing/2014/main" id="{9B766330-E013-4A93-9D6B-A2E894D46E50}"/>
                </a:ext>
              </a:extLst>
            </p:cNvPr>
            <p:cNvSpPr>
              <a:spLocks noChangeArrowheads="1"/>
            </p:cNvSpPr>
            <p:nvPr/>
          </p:nvSpPr>
          <p:spPr bwMode="auto">
            <a:xfrm>
              <a:off x="-2913175" y="6488113"/>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Oval 875">
              <a:extLst>
                <a:ext uri="{FF2B5EF4-FFF2-40B4-BE49-F238E27FC236}">
                  <a16:creationId xmlns:a16="http://schemas.microsoft.com/office/drawing/2014/main" id="{7F36E341-8DBA-4C3F-9DE3-8D3054897590}"/>
                </a:ext>
              </a:extLst>
            </p:cNvPr>
            <p:cNvSpPr>
              <a:spLocks noChangeArrowheads="1"/>
            </p:cNvSpPr>
            <p:nvPr/>
          </p:nvSpPr>
          <p:spPr bwMode="auto">
            <a:xfrm>
              <a:off x="-2913175" y="6319838"/>
              <a:ext cx="44450" cy="492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Oval 876">
              <a:extLst>
                <a:ext uri="{FF2B5EF4-FFF2-40B4-BE49-F238E27FC236}">
                  <a16:creationId xmlns:a16="http://schemas.microsoft.com/office/drawing/2014/main" id="{04F7BBE6-8E74-4D18-9242-A927411797E5}"/>
                </a:ext>
              </a:extLst>
            </p:cNvPr>
            <p:cNvSpPr>
              <a:spLocks noChangeArrowheads="1"/>
            </p:cNvSpPr>
            <p:nvPr/>
          </p:nvSpPr>
          <p:spPr bwMode="auto">
            <a:xfrm>
              <a:off x="-2913175" y="6156325"/>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Oval 877">
              <a:extLst>
                <a:ext uri="{FF2B5EF4-FFF2-40B4-BE49-F238E27FC236}">
                  <a16:creationId xmlns:a16="http://schemas.microsoft.com/office/drawing/2014/main" id="{364DA30D-FB03-4E32-BB0A-4F966E0513B1}"/>
                </a:ext>
              </a:extLst>
            </p:cNvPr>
            <p:cNvSpPr>
              <a:spLocks noChangeArrowheads="1"/>
            </p:cNvSpPr>
            <p:nvPr/>
          </p:nvSpPr>
          <p:spPr bwMode="auto">
            <a:xfrm>
              <a:off x="-2913175" y="5988050"/>
              <a:ext cx="44450" cy="4603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Oval 878">
              <a:extLst>
                <a:ext uri="{FF2B5EF4-FFF2-40B4-BE49-F238E27FC236}">
                  <a16:creationId xmlns:a16="http://schemas.microsoft.com/office/drawing/2014/main" id="{5896B9E9-1938-4712-92D5-CEC0EFB8CD78}"/>
                </a:ext>
              </a:extLst>
            </p:cNvPr>
            <p:cNvSpPr>
              <a:spLocks noChangeArrowheads="1"/>
            </p:cNvSpPr>
            <p:nvPr/>
          </p:nvSpPr>
          <p:spPr bwMode="auto">
            <a:xfrm>
              <a:off x="-2913175" y="5821363"/>
              <a:ext cx="44450" cy="476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Oval 879">
              <a:extLst>
                <a:ext uri="{FF2B5EF4-FFF2-40B4-BE49-F238E27FC236}">
                  <a16:creationId xmlns:a16="http://schemas.microsoft.com/office/drawing/2014/main" id="{B9C98CEE-3C8F-4825-8F3E-76FA4056E621}"/>
                </a:ext>
              </a:extLst>
            </p:cNvPr>
            <p:cNvSpPr>
              <a:spLocks noChangeArrowheads="1"/>
            </p:cNvSpPr>
            <p:nvPr/>
          </p:nvSpPr>
          <p:spPr bwMode="auto">
            <a:xfrm>
              <a:off x="-2913175" y="5657850"/>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Oval 880">
              <a:extLst>
                <a:ext uri="{FF2B5EF4-FFF2-40B4-BE49-F238E27FC236}">
                  <a16:creationId xmlns:a16="http://schemas.microsoft.com/office/drawing/2014/main" id="{E2A32CF3-C905-4C8F-A847-B3CFF1B44276}"/>
                </a:ext>
              </a:extLst>
            </p:cNvPr>
            <p:cNvSpPr>
              <a:spLocks noChangeArrowheads="1"/>
            </p:cNvSpPr>
            <p:nvPr/>
          </p:nvSpPr>
          <p:spPr bwMode="auto">
            <a:xfrm>
              <a:off x="-2913175" y="5489575"/>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Oval 881">
              <a:extLst>
                <a:ext uri="{FF2B5EF4-FFF2-40B4-BE49-F238E27FC236}">
                  <a16:creationId xmlns:a16="http://schemas.microsoft.com/office/drawing/2014/main" id="{3B132A8F-7061-44DE-91A6-7BD7EE3139ED}"/>
                </a:ext>
              </a:extLst>
            </p:cNvPr>
            <p:cNvSpPr>
              <a:spLocks noChangeArrowheads="1"/>
            </p:cNvSpPr>
            <p:nvPr/>
          </p:nvSpPr>
          <p:spPr bwMode="auto">
            <a:xfrm>
              <a:off x="-2913175" y="5326063"/>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Oval 882">
              <a:extLst>
                <a:ext uri="{FF2B5EF4-FFF2-40B4-BE49-F238E27FC236}">
                  <a16:creationId xmlns:a16="http://schemas.microsoft.com/office/drawing/2014/main" id="{E2845771-F0F3-4E43-8B7C-7DDC5CEF9A55}"/>
                </a:ext>
              </a:extLst>
            </p:cNvPr>
            <p:cNvSpPr>
              <a:spLocks noChangeArrowheads="1"/>
            </p:cNvSpPr>
            <p:nvPr/>
          </p:nvSpPr>
          <p:spPr bwMode="auto">
            <a:xfrm>
              <a:off x="-2913175" y="5157788"/>
              <a:ext cx="44450" cy="4603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Oval 883">
              <a:extLst>
                <a:ext uri="{FF2B5EF4-FFF2-40B4-BE49-F238E27FC236}">
                  <a16:creationId xmlns:a16="http://schemas.microsoft.com/office/drawing/2014/main" id="{EF58C296-5CB4-439B-B612-FD8A1FB3E372}"/>
                </a:ext>
              </a:extLst>
            </p:cNvPr>
            <p:cNvSpPr>
              <a:spLocks noChangeArrowheads="1"/>
            </p:cNvSpPr>
            <p:nvPr/>
          </p:nvSpPr>
          <p:spPr bwMode="auto">
            <a:xfrm>
              <a:off x="-2913175" y="4991100"/>
              <a:ext cx="44450" cy="476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Oval 884">
              <a:extLst>
                <a:ext uri="{FF2B5EF4-FFF2-40B4-BE49-F238E27FC236}">
                  <a16:creationId xmlns:a16="http://schemas.microsoft.com/office/drawing/2014/main" id="{D89BF054-FC7D-4AA5-9367-115EA08B255D}"/>
                </a:ext>
              </a:extLst>
            </p:cNvPr>
            <p:cNvSpPr>
              <a:spLocks noChangeArrowheads="1"/>
            </p:cNvSpPr>
            <p:nvPr/>
          </p:nvSpPr>
          <p:spPr bwMode="auto">
            <a:xfrm>
              <a:off x="-2913175" y="4822825"/>
              <a:ext cx="44450" cy="492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Oval 885">
              <a:extLst>
                <a:ext uri="{FF2B5EF4-FFF2-40B4-BE49-F238E27FC236}">
                  <a16:creationId xmlns:a16="http://schemas.microsoft.com/office/drawing/2014/main" id="{FBFBF343-EFDD-47AF-A2D5-03815909B771}"/>
                </a:ext>
              </a:extLst>
            </p:cNvPr>
            <p:cNvSpPr>
              <a:spLocks noChangeArrowheads="1"/>
            </p:cNvSpPr>
            <p:nvPr/>
          </p:nvSpPr>
          <p:spPr bwMode="auto">
            <a:xfrm>
              <a:off x="-2913175" y="4659313"/>
              <a:ext cx="44450" cy="476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Oval 886">
              <a:extLst>
                <a:ext uri="{FF2B5EF4-FFF2-40B4-BE49-F238E27FC236}">
                  <a16:creationId xmlns:a16="http://schemas.microsoft.com/office/drawing/2014/main" id="{D128B983-A6A6-408B-A37D-1AAE3BBE80C1}"/>
                </a:ext>
              </a:extLst>
            </p:cNvPr>
            <p:cNvSpPr>
              <a:spLocks noChangeArrowheads="1"/>
            </p:cNvSpPr>
            <p:nvPr/>
          </p:nvSpPr>
          <p:spPr bwMode="auto">
            <a:xfrm>
              <a:off x="-2913175" y="4491038"/>
              <a:ext cx="44450" cy="492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Oval 887">
              <a:extLst>
                <a:ext uri="{FF2B5EF4-FFF2-40B4-BE49-F238E27FC236}">
                  <a16:creationId xmlns:a16="http://schemas.microsoft.com/office/drawing/2014/main" id="{C3B678D6-E6B4-451A-93B1-A17BE26FCD5D}"/>
                </a:ext>
              </a:extLst>
            </p:cNvPr>
            <p:cNvSpPr>
              <a:spLocks noChangeArrowheads="1"/>
            </p:cNvSpPr>
            <p:nvPr/>
          </p:nvSpPr>
          <p:spPr bwMode="auto">
            <a:xfrm>
              <a:off x="-2913175" y="4327525"/>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Oval 888">
              <a:extLst>
                <a:ext uri="{FF2B5EF4-FFF2-40B4-BE49-F238E27FC236}">
                  <a16:creationId xmlns:a16="http://schemas.microsoft.com/office/drawing/2014/main" id="{80DBE63A-2DEA-4461-9337-C2B08BA92FE0}"/>
                </a:ext>
              </a:extLst>
            </p:cNvPr>
            <p:cNvSpPr>
              <a:spLocks noChangeArrowheads="1"/>
            </p:cNvSpPr>
            <p:nvPr/>
          </p:nvSpPr>
          <p:spPr bwMode="auto">
            <a:xfrm>
              <a:off x="-2913175" y="4159250"/>
              <a:ext cx="44450" cy="492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Oval 889">
              <a:extLst>
                <a:ext uri="{FF2B5EF4-FFF2-40B4-BE49-F238E27FC236}">
                  <a16:creationId xmlns:a16="http://schemas.microsoft.com/office/drawing/2014/main" id="{A76CE9AE-2D3F-4AD1-B5F4-600D94A4E816}"/>
                </a:ext>
              </a:extLst>
            </p:cNvPr>
            <p:cNvSpPr>
              <a:spLocks noChangeArrowheads="1"/>
            </p:cNvSpPr>
            <p:nvPr/>
          </p:nvSpPr>
          <p:spPr bwMode="auto">
            <a:xfrm>
              <a:off x="-2913175" y="3992563"/>
              <a:ext cx="44450" cy="476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Oval 890">
              <a:extLst>
                <a:ext uri="{FF2B5EF4-FFF2-40B4-BE49-F238E27FC236}">
                  <a16:creationId xmlns:a16="http://schemas.microsoft.com/office/drawing/2014/main" id="{53262415-D174-4B6E-80A4-D0D078CB49EA}"/>
                </a:ext>
              </a:extLst>
            </p:cNvPr>
            <p:cNvSpPr>
              <a:spLocks noChangeArrowheads="1"/>
            </p:cNvSpPr>
            <p:nvPr/>
          </p:nvSpPr>
          <p:spPr bwMode="auto">
            <a:xfrm>
              <a:off x="-2913175" y="3829050"/>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Oval 891">
              <a:extLst>
                <a:ext uri="{FF2B5EF4-FFF2-40B4-BE49-F238E27FC236}">
                  <a16:creationId xmlns:a16="http://schemas.microsoft.com/office/drawing/2014/main" id="{C6C441A4-AC9D-4345-9704-52F1BA1C354B}"/>
                </a:ext>
              </a:extLst>
            </p:cNvPr>
            <p:cNvSpPr>
              <a:spLocks noChangeArrowheads="1"/>
            </p:cNvSpPr>
            <p:nvPr/>
          </p:nvSpPr>
          <p:spPr bwMode="auto">
            <a:xfrm>
              <a:off x="-2913175" y="3660775"/>
              <a:ext cx="44450" cy="492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Oval 892">
              <a:extLst>
                <a:ext uri="{FF2B5EF4-FFF2-40B4-BE49-F238E27FC236}">
                  <a16:creationId xmlns:a16="http://schemas.microsoft.com/office/drawing/2014/main" id="{E724B956-91DC-4A70-9393-3279D4319005}"/>
                </a:ext>
              </a:extLst>
            </p:cNvPr>
            <p:cNvSpPr>
              <a:spLocks noChangeArrowheads="1"/>
            </p:cNvSpPr>
            <p:nvPr/>
          </p:nvSpPr>
          <p:spPr bwMode="auto">
            <a:xfrm>
              <a:off x="-2913175" y="3497263"/>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 name="Oval 893">
              <a:extLst>
                <a:ext uri="{FF2B5EF4-FFF2-40B4-BE49-F238E27FC236}">
                  <a16:creationId xmlns:a16="http://schemas.microsoft.com/office/drawing/2014/main" id="{F9A087C4-0021-4258-8A09-375BC42576B2}"/>
                </a:ext>
              </a:extLst>
            </p:cNvPr>
            <p:cNvSpPr>
              <a:spLocks noChangeArrowheads="1"/>
            </p:cNvSpPr>
            <p:nvPr/>
          </p:nvSpPr>
          <p:spPr bwMode="auto">
            <a:xfrm>
              <a:off x="-2913175" y="3332163"/>
              <a:ext cx="44450" cy="4286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Oval 894">
              <a:extLst>
                <a:ext uri="{FF2B5EF4-FFF2-40B4-BE49-F238E27FC236}">
                  <a16:creationId xmlns:a16="http://schemas.microsoft.com/office/drawing/2014/main" id="{F9F3089D-079B-4AC7-941B-6C61630FA605}"/>
                </a:ext>
              </a:extLst>
            </p:cNvPr>
            <p:cNvSpPr>
              <a:spLocks noChangeArrowheads="1"/>
            </p:cNvSpPr>
            <p:nvPr/>
          </p:nvSpPr>
          <p:spPr bwMode="auto">
            <a:xfrm>
              <a:off x="-2910000" y="3165475"/>
              <a:ext cx="38100" cy="412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Oval 895">
              <a:extLst>
                <a:ext uri="{FF2B5EF4-FFF2-40B4-BE49-F238E27FC236}">
                  <a16:creationId xmlns:a16="http://schemas.microsoft.com/office/drawing/2014/main" id="{E2DA3573-B124-49C2-A003-E6A848199E86}"/>
                </a:ext>
              </a:extLst>
            </p:cNvPr>
            <p:cNvSpPr>
              <a:spLocks noChangeArrowheads="1"/>
            </p:cNvSpPr>
            <p:nvPr/>
          </p:nvSpPr>
          <p:spPr bwMode="auto">
            <a:xfrm>
              <a:off x="-2910000" y="3000375"/>
              <a:ext cx="38100" cy="3968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Oval 896">
              <a:extLst>
                <a:ext uri="{FF2B5EF4-FFF2-40B4-BE49-F238E27FC236}">
                  <a16:creationId xmlns:a16="http://schemas.microsoft.com/office/drawing/2014/main" id="{821D155A-56DA-4C46-B4C9-BFF81E7AEA63}"/>
                </a:ext>
              </a:extLst>
            </p:cNvPr>
            <p:cNvSpPr>
              <a:spLocks noChangeArrowheads="1"/>
            </p:cNvSpPr>
            <p:nvPr/>
          </p:nvSpPr>
          <p:spPr bwMode="auto">
            <a:xfrm>
              <a:off x="-2906825" y="2836863"/>
              <a:ext cx="31750"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Oval 897">
              <a:extLst>
                <a:ext uri="{FF2B5EF4-FFF2-40B4-BE49-F238E27FC236}">
                  <a16:creationId xmlns:a16="http://schemas.microsoft.com/office/drawing/2014/main" id="{ABC1D2F1-9686-4360-8E8D-45B31ACD19FD}"/>
                </a:ext>
              </a:extLst>
            </p:cNvPr>
            <p:cNvSpPr>
              <a:spLocks noChangeArrowheads="1"/>
            </p:cNvSpPr>
            <p:nvPr/>
          </p:nvSpPr>
          <p:spPr bwMode="auto">
            <a:xfrm>
              <a:off x="-2906825" y="2671763"/>
              <a:ext cx="31750" cy="3333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Oval 898">
              <a:extLst>
                <a:ext uri="{FF2B5EF4-FFF2-40B4-BE49-F238E27FC236}">
                  <a16:creationId xmlns:a16="http://schemas.microsoft.com/office/drawing/2014/main" id="{8F5C2D48-97DE-488E-A6ED-EA0ABC143F81}"/>
                </a:ext>
              </a:extLst>
            </p:cNvPr>
            <p:cNvSpPr>
              <a:spLocks noChangeArrowheads="1"/>
            </p:cNvSpPr>
            <p:nvPr/>
          </p:nvSpPr>
          <p:spPr bwMode="auto">
            <a:xfrm>
              <a:off x="-2906825" y="2508250"/>
              <a:ext cx="31750" cy="285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Oval 899">
              <a:extLst>
                <a:ext uri="{FF2B5EF4-FFF2-40B4-BE49-F238E27FC236}">
                  <a16:creationId xmlns:a16="http://schemas.microsoft.com/office/drawing/2014/main" id="{CA5068D0-DCE3-4000-AE88-AFB26F175BD7}"/>
                </a:ext>
              </a:extLst>
            </p:cNvPr>
            <p:cNvSpPr>
              <a:spLocks noChangeArrowheads="1"/>
            </p:cNvSpPr>
            <p:nvPr/>
          </p:nvSpPr>
          <p:spPr bwMode="auto">
            <a:xfrm>
              <a:off x="-2903650" y="2341563"/>
              <a:ext cx="25400" cy="285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Oval 900">
              <a:extLst>
                <a:ext uri="{FF2B5EF4-FFF2-40B4-BE49-F238E27FC236}">
                  <a16:creationId xmlns:a16="http://schemas.microsoft.com/office/drawing/2014/main" id="{47E46127-8387-4045-A811-B34DD0515CBE}"/>
                </a:ext>
              </a:extLst>
            </p:cNvPr>
            <p:cNvSpPr>
              <a:spLocks noChangeArrowheads="1"/>
            </p:cNvSpPr>
            <p:nvPr/>
          </p:nvSpPr>
          <p:spPr bwMode="auto">
            <a:xfrm>
              <a:off x="-2903650" y="2176463"/>
              <a:ext cx="25400" cy="254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Oval 901">
              <a:extLst>
                <a:ext uri="{FF2B5EF4-FFF2-40B4-BE49-F238E27FC236}">
                  <a16:creationId xmlns:a16="http://schemas.microsoft.com/office/drawing/2014/main" id="{067332A4-0C09-46E6-B093-D5482567579F}"/>
                </a:ext>
              </a:extLst>
            </p:cNvPr>
            <p:cNvSpPr>
              <a:spLocks noChangeArrowheads="1"/>
            </p:cNvSpPr>
            <p:nvPr/>
          </p:nvSpPr>
          <p:spPr bwMode="auto">
            <a:xfrm>
              <a:off x="-2900475" y="2012950"/>
              <a:ext cx="19050" cy="222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Oval 902">
              <a:extLst>
                <a:ext uri="{FF2B5EF4-FFF2-40B4-BE49-F238E27FC236}">
                  <a16:creationId xmlns:a16="http://schemas.microsoft.com/office/drawing/2014/main" id="{A2F7C77C-462A-47F1-9840-E4E55D8D5FBE}"/>
                </a:ext>
              </a:extLst>
            </p:cNvPr>
            <p:cNvSpPr>
              <a:spLocks noChangeArrowheads="1"/>
            </p:cNvSpPr>
            <p:nvPr/>
          </p:nvSpPr>
          <p:spPr bwMode="auto">
            <a:xfrm>
              <a:off x="-2900475" y="1847850"/>
              <a:ext cx="19050" cy="190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Oval 903">
              <a:extLst>
                <a:ext uri="{FF2B5EF4-FFF2-40B4-BE49-F238E27FC236}">
                  <a16:creationId xmlns:a16="http://schemas.microsoft.com/office/drawing/2014/main" id="{DE756B9C-4511-45FD-8D8D-FEB1461DF9F8}"/>
                </a:ext>
              </a:extLst>
            </p:cNvPr>
            <p:cNvSpPr>
              <a:spLocks noChangeArrowheads="1"/>
            </p:cNvSpPr>
            <p:nvPr/>
          </p:nvSpPr>
          <p:spPr bwMode="auto">
            <a:xfrm>
              <a:off x="-2900475" y="1684338"/>
              <a:ext cx="19050" cy="158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Oval 904">
              <a:extLst>
                <a:ext uri="{FF2B5EF4-FFF2-40B4-BE49-F238E27FC236}">
                  <a16:creationId xmlns:a16="http://schemas.microsoft.com/office/drawing/2014/main" id="{A1254828-8408-44EB-B249-89978947EE74}"/>
                </a:ext>
              </a:extLst>
            </p:cNvPr>
            <p:cNvSpPr>
              <a:spLocks noChangeArrowheads="1"/>
            </p:cNvSpPr>
            <p:nvPr/>
          </p:nvSpPr>
          <p:spPr bwMode="auto">
            <a:xfrm>
              <a:off x="-2897300" y="1516063"/>
              <a:ext cx="12700" cy="1746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Oval 905">
              <a:extLst>
                <a:ext uri="{FF2B5EF4-FFF2-40B4-BE49-F238E27FC236}">
                  <a16:creationId xmlns:a16="http://schemas.microsoft.com/office/drawing/2014/main" id="{8B96DC5E-8F7B-4FAA-95F6-96420F774BC7}"/>
                </a:ext>
              </a:extLst>
            </p:cNvPr>
            <p:cNvSpPr>
              <a:spLocks noChangeArrowheads="1"/>
            </p:cNvSpPr>
            <p:nvPr/>
          </p:nvSpPr>
          <p:spPr bwMode="auto">
            <a:xfrm>
              <a:off x="-2897300" y="1352550"/>
              <a:ext cx="12700" cy="127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Oval 906">
              <a:extLst>
                <a:ext uri="{FF2B5EF4-FFF2-40B4-BE49-F238E27FC236}">
                  <a16:creationId xmlns:a16="http://schemas.microsoft.com/office/drawing/2014/main" id="{6A1A4A35-32A2-4160-9F3B-07BDC29428E3}"/>
                </a:ext>
              </a:extLst>
            </p:cNvPr>
            <p:cNvSpPr>
              <a:spLocks noChangeArrowheads="1"/>
            </p:cNvSpPr>
            <p:nvPr/>
          </p:nvSpPr>
          <p:spPr bwMode="auto">
            <a:xfrm>
              <a:off x="-2894125" y="1189038"/>
              <a:ext cx="6350" cy="95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Oval 907">
              <a:extLst>
                <a:ext uri="{FF2B5EF4-FFF2-40B4-BE49-F238E27FC236}">
                  <a16:creationId xmlns:a16="http://schemas.microsoft.com/office/drawing/2014/main" id="{1A44556F-B2B8-4A1A-8DD2-A686093382E2}"/>
                </a:ext>
              </a:extLst>
            </p:cNvPr>
            <p:cNvSpPr>
              <a:spLocks noChangeArrowheads="1"/>
            </p:cNvSpPr>
            <p:nvPr/>
          </p:nvSpPr>
          <p:spPr bwMode="auto">
            <a:xfrm>
              <a:off x="-2894125" y="1023938"/>
              <a:ext cx="6350" cy="63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Oval 908">
              <a:extLst>
                <a:ext uri="{FF2B5EF4-FFF2-40B4-BE49-F238E27FC236}">
                  <a16:creationId xmlns:a16="http://schemas.microsoft.com/office/drawing/2014/main" id="{4202FA87-7149-49BF-A484-490B7AA9509B}"/>
                </a:ext>
              </a:extLst>
            </p:cNvPr>
            <p:cNvSpPr>
              <a:spLocks noChangeArrowheads="1"/>
            </p:cNvSpPr>
            <p:nvPr/>
          </p:nvSpPr>
          <p:spPr bwMode="auto">
            <a:xfrm>
              <a:off x="-2894125" y="860425"/>
              <a:ext cx="6350" cy="31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Oval 909">
              <a:extLst>
                <a:ext uri="{FF2B5EF4-FFF2-40B4-BE49-F238E27FC236}">
                  <a16:creationId xmlns:a16="http://schemas.microsoft.com/office/drawing/2014/main" id="{E4CECD01-AAFA-4109-B762-8FA7D21C2F3D}"/>
                </a:ext>
              </a:extLst>
            </p:cNvPr>
            <p:cNvSpPr>
              <a:spLocks noChangeArrowheads="1"/>
            </p:cNvSpPr>
            <p:nvPr/>
          </p:nvSpPr>
          <p:spPr bwMode="auto">
            <a:xfrm>
              <a:off x="-2890950" y="692150"/>
              <a:ext cx="1588" cy="31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Freeform 910">
              <a:extLst>
                <a:ext uri="{FF2B5EF4-FFF2-40B4-BE49-F238E27FC236}">
                  <a16:creationId xmlns:a16="http://schemas.microsoft.com/office/drawing/2014/main" id="{98D71368-AC3A-4877-BE4C-B34797B5BD1D}"/>
                </a:ext>
              </a:extLst>
            </p:cNvPr>
            <p:cNvSpPr>
              <a:spLocks/>
            </p:cNvSpPr>
            <p:nvPr/>
          </p:nvSpPr>
          <p:spPr bwMode="auto">
            <a:xfrm>
              <a:off x="-2741725" y="6826250"/>
              <a:ext cx="34925" cy="28575"/>
            </a:xfrm>
            <a:custGeom>
              <a:avLst/>
              <a:gdLst>
                <a:gd name="T0" fmla="*/ 11 w 11"/>
                <a:gd name="T1" fmla="*/ 5 h 9"/>
                <a:gd name="T2" fmla="*/ 6 w 11"/>
                <a:gd name="T3" fmla="*/ 0 h 9"/>
                <a:gd name="T4" fmla="*/ 0 w 11"/>
                <a:gd name="T5" fmla="*/ 5 h 9"/>
                <a:gd name="T6" fmla="*/ 2 w 11"/>
                <a:gd name="T7" fmla="*/ 9 h 9"/>
                <a:gd name="T8" fmla="*/ 9 w 11"/>
                <a:gd name="T9" fmla="*/ 9 h 9"/>
                <a:gd name="T10" fmla="*/ 11 w 11"/>
                <a:gd name="T11" fmla="*/ 5 h 9"/>
              </a:gdLst>
              <a:ahLst/>
              <a:cxnLst>
                <a:cxn ang="0">
                  <a:pos x="T0" y="T1"/>
                </a:cxn>
                <a:cxn ang="0">
                  <a:pos x="T2" y="T3"/>
                </a:cxn>
                <a:cxn ang="0">
                  <a:pos x="T4" y="T5"/>
                </a:cxn>
                <a:cxn ang="0">
                  <a:pos x="T6" y="T7"/>
                </a:cxn>
                <a:cxn ang="0">
                  <a:pos x="T8" y="T9"/>
                </a:cxn>
                <a:cxn ang="0">
                  <a:pos x="T10" y="T11"/>
                </a:cxn>
              </a:cxnLst>
              <a:rect l="0" t="0" r="r" b="b"/>
              <a:pathLst>
                <a:path w="11" h="9">
                  <a:moveTo>
                    <a:pt x="11" y="5"/>
                  </a:moveTo>
                  <a:cubicBezTo>
                    <a:pt x="11" y="2"/>
                    <a:pt x="9" y="0"/>
                    <a:pt x="6" y="0"/>
                  </a:cubicBezTo>
                  <a:cubicBezTo>
                    <a:pt x="3" y="0"/>
                    <a:pt x="0" y="2"/>
                    <a:pt x="0" y="5"/>
                  </a:cubicBezTo>
                  <a:cubicBezTo>
                    <a:pt x="0" y="7"/>
                    <a:pt x="1" y="8"/>
                    <a:pt x="2" y="9"/>
                  </a:cubicBezTo>
                  <a:cubicBezTo>
                    <a:pt x="9" y="9"/>
                    <a:pt x="9" y="9"/>
                    <a:pt x="9" y="9"/>
                  </a:cubicBezTo>
                  <a:cubicBezTo>
                    <a:pt x="11" y="8"/>
                    <a:pt x="11" y="7"/>
                    <a:pt x="11" y="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Oval 911">
              <a:extLst>
                <a:ext uri="{FF2B5EF4-FFF2-40B4-BE49-F238E27FC236}">
                  <a16:creationId xmlns:a16="http://schemas.microsoft.com/office/drawing/2014/main" id="{54CB93F4-C9DF-436B-A594-18C90CD56EE3}"/>
                </a:ext>
              </a:extLst>
            </p:cNvPr>
            <p:cNvSpPr>
              <a:spLocks noChangeArrowheads="1"/>
            </p:cNvSpPr>
            <p:nvPr/>
          </p:nvSpPr>
          <p:spPr bwMode="auto">
            <a:xfrm>
              <a:off x="-2741725" y="6657975"/>
              <a:ext cx="34925" cy="365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Oval 912">
              <a:extLst>
                <a:ext uri="{FF2B5EF4-FFF2-40B4-BE49-F238E27FC236}">
                  <a16:creationId xmlns:a16="http://schemas.microsoft.com/office/drawing/2014/main" id="{F9107F76-27DE-413B-A0F4-4AE38BC4FE5C}"/>
                </a:ext>
              </a:extLst>
            </p:cNvPr>
            <p:cNvSpPr>
              <a:spLocks noChangeArrowheads="1"/>
            </p:cNvSpPr>
            <p:nvPr/>
          </p:nvSpPr>
          <p:spPr bwMode="auto">
            <a:xfrm>
              <a:off x="-2741725" y="64912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Oval 913">
              <a:extLst>
                <a:ext uri="{FF2B5EF4-FFF2-40B4-BE49-F238E27FC236}">
                  <a16:creationId xmlns:a16="http://schemas.microsoft.com/office/drawing/2014/main" id="{21E8CC8E-0D81-4E36-B9EF-D8FA2614197B}"/>
                </a:ext>
              </a:extLst>
            </p:cNvPr>
            <p:cNvSpPr>
              <a:spLocks noChangeArrowheads="1"/>
            </p:cNvSpPr>
            <p:nvPr/>
          </p:nvSpPr>
          <p:spPr bwMode="auto">
            <a:xfrm>
              <a:off x="-2741725" y="6326188"/>
              <a:ext cx="34925" cy="365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Oval 914">
              <a:extLst>
                <a:ext uri="{FF2B5EF4-FFF2-40B4-BE49-F238E27FC236}">
                  <a16:creationId xmlns:a16="http://schemas.microsoft.com/office/drawing/2014/main" id="{303B5E62-23C6-4DAE-8D87-2E41294DB849}"/>
                </a:ext>
              </a:extLst>
            </p:cNvPr>
            <p:cNvSpPr>
              <a:spLocks noChangeArrowheads="1"/>
            </p:cNvSpPr>
            <p:nvPr/>
          </p:nvSpPr>
          <p:spPr bwMode="auto">
            <a:xfrm>
              <a:off x="-2741725" y="6159500"/>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Oval 915">
              <a:extLst>
                <a:ext uri="{FF2B5EF4-FFF2-40B4-BE49-F238E27FC236}">
                  <a16:creationId xmlns:a16="http://schemas.microsoft.com/office/drawing/2014/main" id="{D3E5C5F9-65ED-4362-967A-F95723574841}"/>
                </a:ext>
              </a:extLst>
            </p:cNvPr>
            <p:cNvSpPr>
              <a:spLocks noChangeArrowheads="1"/>
            </p:cNvSpPr>
            <p:nvPr/>
          </p:nvSpPr>
          <p:spPr bwMode="auto">
            <a:xfrm>
              <a:off x="-2741725" y="59959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Oval 916">
              <a:extLst>
                <a:ext uri="{FF2B5EF4-FFF2-40B4-BE49-F238E27FC236}">
                  <a16:creationId xmlns:a16="http://schemas.microsoft.com/office/drawing/2014/main" id="{1F82D9B3-4691-4515-81FC-0630729D6E86}"/>
                </a:ext>
              </a:extLst>
            </p:cNvPr>
            <p:cNvSpPr>
              <a:spLocks noChangeArrowheads="1"/>
            </p:cNvSpPr>
            <p:nvPr/>
          </p:nvSpPr>
          <p:spPr bwMode="auto">
            <a:xfrm>
              <a:off x="-2741725" y="5827713"/>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Oval 917">
              <a:extLst>
                <a:ext uri="{FF2B5EF4-FFF2-40B4-BE49-F238E27FC236}">
                  <a16:creationId xmlns:a16="http://schemas.microsoft.com/office/drawing/2014/main" id="{25D3EBBA-A21C-4157-9C60-3FEDE3C355FF}"/>
                </a:ext>
              </a:extLst>
            </p:cNvPr>
            <p:cNvSpPr>
              <a:spLocks noChangeArrowheads="1"/>
            </p:cNvSpPr>
            <p:nvPr/>
          </p:nvSpPr>
          <p:spPr bwMode="auto">
            <a:xfrm>
              <a:off x="-2741725" y="5664200"/>
              <a:ext cx="34925" cy="317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Oval 918">
              <a:extLst>
                <a:ext uri="{FF2B5EF4-FFF2-40B4-BE49-F238E27FC236}">
                  <a16:creationId xmlns:a16="http://schemas.microsoft.com/office/drawing/2014/main" id="{B12080CE-5B69-419A-9ECF-8E0361C8770C}"/>
                </a:ext>
              </a:extLst>
            </p:cNvPr>
            <p:cNvSpPr>
              <a:spLocks noChangeArrowheads="1"/>
            </p:cNvSpPr>
            <p:nvPr/>
          </p:nvSpPr>
          <p:spPr bwMode="auto">
            <a:xfrm>
              <a:off x="-2741725" y="549592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Oval 919">
              <a:extLst>
                <a:ext uri="{FF2B5EF4-FFF2-40B4-BE49-F238E27FC236}">
                  <a16:creationId xmlns:a16="http://schemas.microsoft.com/office/drawing/2014/main" id="{183D8525-1725-4B01-87E1-788DDC3B626B}"/>
                </a:ext>
              </a:extLst>
            </p:cNvPr>
            <p:cNvSpPr>
              <a:spLocks noChangeArrowheads="1"/>
            </p:cNvSpPr>
            <p:nvPr/>
          </p:nvSpPr>
          <p:spPr bwMode="auto">
            <a:xfrm>
              <a:off x="-2741725" y="532923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Oval 920">
              <a:extLst>
                <a:ext uri="{FF2B5EF4-FFF2-40B4-BE49-F238E27FC236}">
                  <a16:creationId xmlns:a16="http://schemas.microsoft.com/office/drawing/2014/main" id="{7F136B72-BA15-48B9-BF75-AA3C8C6A81DB}"/>
                </a:ext>
              </a:extLst>
            </p:cNvPr>
            <p:cNvSpPr>
              <a:spLocks noChangeArrowheads="1"/>
            </p:cNvSpPr>
            <p:nvPr/>
          </p:nvSpPr>
          <p:spPr bwMode="auto">
            <a:xfrm>
              <a:off x="-2741725" y="5164138"/>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Oval 921">
              <a:extLst>
                <a:ext uri="{FF2B5EF4-FFF2-40B4-BE49-F238E27FC236}">
                  <a16:creationId xmlns:a16="http://schemas.microsoft.com/office/drawing/2014/main" id="{7D1E4400-3189-4620-91B1-30015BEF62BD}"/>
                </a:ext>
              </a:extLst>
            </p:cNvPr>
            <p:cNvSpPr>
              <a:spLocks noChangeArrowheads="1"/>
            </p:cNvSpPr>
            <p:nvPr/>
          </p:nvSpPr>
          <p:spPr bwMode="auto">
            <a:xfrm>
              <a:off x="-2741725" y="4997450"/>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Oval 922">
              <a:extLst>
                <a:ext uri="{FF2B5EF4-FFF2-40B4-BE49-F238E27FC236}">
                  <a16:creationId xmlns:a16="http://schemas.microsoft.com/office/drawing/2014/main" id="{A3E76619-0F56-4050-8F7D-5B61896BCC05}"/>
                </a:ext>
              </a:extLst>
            </p:cNvPr>
            <p:cNvSpPr>
              <a:spLocks noChangeArrowheads="1"/>
            </p:cNvSpPr>
            <p:nvPr/>
          </p:nvSpPr>
          <p:spPr bwMode="auto">
            <a:xfrm>
              <a:off x="-2741725" y="4832350"/>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Oval 923">
              <a:extLst>
                <a:ext uri="{FF2B5EF4-FFF2-40B4-BE49-F238E27FC236}">
                  <a16:creationId xmlns:a16="http://schemas.microsoft.com/office/drawing/2014/main" id="{B3F08606-2EAD-4B74-B51E-E99C032ACFA6}"/>
                </a:ext>
              </a:extLst>
            </p:cNvPr>
            <p:cNvSpPr>
              <a:spLocks noChangeArrowheads="1"/>
            </p:cNvSpPr>
            <p:nvPr/>
          </p:nvSpPr>
          <p:spPr bwMode="auto">
            <a:xfrm>
              <a:off x="-2741725" y="4665663"/>
              <a:ext cx="34925" cy="317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Oval 924">
              <a:extLst>
                <a:ext uri="{FF2B5EF4-FFF2-40B4-BE49-F238E27FC236}">
                  <a16:creationId xmlns:a16="http://schemas.microsoft.com/office/drawing/2014/main" id="{121E4CAF-CD19-46FC-B563-F1A429FF48F5}"/>
                </a:ext>
              </a:extLst>
            </p:cNvPr>
            <p:cNvSpPr>
              <a:spLocks noChangeArrowheads="1"/>
            </p:cNvSpPr>
            <p:nvPr/>
          </p:nvSpPr>
          <p:spPr bwMode="auto">
            <a:xfrm>
              <a:off x="-2741725" y="4497388"/>
              <a:ext cx="34925" cy="365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Oval 925">
              <a:extLst>
                <a:ext uri="{FF2B5EF4-FFF2-40B4-BE49-F238E27FC236}">
                  <a16:creationId xmlns:a16="http://schemas.microsoft.com/office/drawing/2014/main" id="{2D27411F-85AA-4CE8-B076-E3046BA48D01}"/>
                </a:ext>
              </a:extLst>
            </p:cNvPr>
            <p:cNvSpPr>
              <a:spLocks noChangeArrowheads="1"/>
            </p:cNvSpPr>
            <p:nvPr/>
          </p:nvSpPr>
          <p:spPr bwMode="auto">
            <a:xfrm>
              <a:off x="-2741725" y="4333875"/>
              <a:ext cx="34925" cy="317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Oval 926">
              <a:extLst>
                <a:ext uri="{FF2B5EF4-FFF2-40B4-BE49-F238E27FC236}">
                  <a16:creationId xmlns:a16="http://schemas.microsoft.com/office/drawing/2014/main" id="{1517F322-2FD3-4B1C-A3E6-D7043F9B6464}"/>
                </a:ext>
              </a:extLst>
            </p:cNvPr>
            <p:cNvSpPr>
              <a:spLocks noChangeArrowheads="1"/>
            </p:cNvSpPr>
            <p:nvPr/>
          </p:nvSpPr>
          <p:spPr bwMode="auto">
            <a:xfrm>
              <a:off x="-2741725" y="41671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Oval 927">
              <a:extLst>
                <a:ext uri="{FF2B5EF4-FFF2-40B4-BE49-F238E27FC236}">
                  <a16:creationId xmlns:a16="http://schemas.microsoft.com/office/drawing/2014/main" id="{81ED6E1B-8B0E-4B15-8F8E-5C029E55B1D1}"/>
                </a:ext>
              </a:extLst>
            </p:cNvPr>
            <p:cNvSpPr>
              <a:spLocks noChangeArrowheads="1"/>
            </p:cNvSpPr>
            <p:nvPr/>
          </p:nvSpPr>
          <p:spPr bwMode="auto">
            <a:xfrm>
              <a:off x="-2738550" y="4002088"/>
              <a:ext cx="31750" cy="317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Oval 928">
              <a:extLst>
                <a:ext uri="{FF2B5EF4-FFF2-40B4-BE49-F238E27FC236}">
                  <a16:creationId xmlns:a16="http://schemas.microsoft.com/office/drawing/2014/main" id="{476DF99A-5FC4-46C1-B8A9-62EBEEC578E8}"/>
                </a:ext>
              </a:extLst>
            </p:cNvPr>
            <p:cNvSpPr>
              <a:spLocks noChangeArrowheads="1"/>
            </p:cNvSpPr>
            <p:nvPr/>
          </p:nvSpPr>
          <p:spPr bwMode="auto">
            <a:xfrm>
              <a:off x="-2738550" y="3835400"/>
              <a:ext cx="31750" cy="317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Oval 929">
              <a:extLst>
                <a:ext uri="{FF2B5EF4-FFF2-40B4-BE49-F238E27FC236}">
                  <a16:creationId xmlns:a16="http://schemas.microsoft.com/office/drawing/2014/main" id="{70FD5E9C-90C2-4551-9693-BB02E442B833}"/>
                </a:ext>
              </a:extLst>
            </p:cNvPr>
            <p:cNvSpPr>
              <a:spLocks noChangeArrowheads="1"/>
            </p:cNvSpPr>
            <p:nvPr/>
          </p:nvSpPr>
          <p:spPr bwMode="auto">
            <a:xfrm>
              <a:off x="-2738550" y="3667125"/>
              <a:ext cx="31750" cy="34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Oval 930">
              <a:extLst>
                <a:ext uri="{FF2B5EF4-FFF2-40B4-BE49-F238E27FC236}">
                  <a16:creationId xmlns:a16="http://schemas.microsoft.com/office/drawing/2014/main" id="{61206673-0C48-4C76-98E9-BBF6877E4AF9}"/>
                </a:ext>
              </a:extLst>
            </p:cNvPr>
            <p:cNvSpPr>
              <a:spLocks noChangeArrowheads="1"/>
            </p:cNvSpPr>
            <p:nvPr/>
          </p:nvSpPr>
          <p:spPr bwMode="auto">
            <a:xfrm>
              <a:off x="-2738550" y="3503613"/>
              <a:ext cx="28575" cy="317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Oval 931">
              <a:extLst>
                <a:ext uri="{FF2B5EF4-FFF2-40B4-BE49-F238E27FC236}">
                  <a16:creationId xmlns:a16="http://schemas.microsoft.com/office/drawing/2014/main" id="{73373214-E788-48C7-A7DE-83E139EED20F}"/>
                </a:ext>
              </a:extLst>
            </p:cNvPr>
            <p:cNvSpPr>
              <a:spLocks noChangeArrowheads="1"/>
            </p:cNvSpPr>
            <p:nvPr/>
          </p:nvSpPr>
          <p:spPr bwMode="auto">
            <a:xfrm>
              <a:off x="-2738550" y="3338513"/>
              <a:ext cx="28575" cy="3016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Oval 932">
              <a:extLst>
                <a:ext uri="{FF2B5EF4-FFF2-40B4-BE49-F238E27FC236}">
                  <a16:creationId xmlns:a16="http://schemas.microsoft.com/office/drawing/2014/main" id="{6B5328C1-2CDF-44C3-8306-710D582B42B2}"/>
                </a:ext>
              </a:extLst>
            </p:cNvPr>
            <p:cNvSpPr>
              <a:spLocks noChangeArrowheads="1"/>
            </p:cNvSpPr>
            <p:nvPr/>
          </p:nvSpPr>
          <p:spPr bwMode="auto">
            <a:xfrm>
              <a:off x="-2738550" y="3171825"/>
              <a:ext cx="28575" cy="285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Oval 933">
              <a:extLst>
                <a:ext uri="{FF2B5EF4-FFF2-40B4-BE49-F238E27FC236}">
                  <a16:creationId xmlns:a16="http://schemas.microsoft.com/office/drawing/2014/main" id="{A83885A5-EC39-4924-91B6-861F986D6012}"/>
                </a:ext>
              </a:extLst>
            </p:cNvPr>
            <p:cNvSpPr>
              <a:spLocks noChangeArrowheads="1"/>
            </p:cNvSpPr>
            <p:nvPr/>
          </p:nvSpPr>
          <p:spPr bwMode="auto">
            <a:xfrm>
              <a:off x="-2735375" y="3006725"/>
              <a:ext cx="25400" cy="2698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Oval 934">
              <a:extLst>
                <a:ext uri="{FF2B5EF4-FFF2-40B4-BE49-F238E27FC236}">
                  <a16:creationId xmlns:a16="http://schemas.microsoft.com/office/drawing/2014/main" id="{24EDA9ED-B6EB-4CF5-B2A1-0B6B020F70A7}"/>
                </a:ext>
              </a:extLst>
            </p:cNvPr>
            <p:cNvSpPr>
              <a:spLocks noChangeArrowheads="1"/>
            </p:cNvSpPr>
            <p:nvPr/>
          </p:nvSpPr>
          <p:spPr bwMode="auto">
            <a:xfrm>
              <a:off x="-2735375" y="2843213"/>
              <a:ext cx="22225" cy="222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Oval 935">
              <a:extLst>
                <a:ext uri="{FF2B5EF4-FFF2-40B4-BE49-F238E27FC236}">
                  <a16:creationId xmlns:a16="http://schemas.microsoft.com/office/drawing/2014/main" id="{16DBEC67-FCB6-45A2-9E5C-96B477F29D73}"/>
                </a:ext>
              </a:extLst>
            </p:cNvPr>
            <p:cNvSpPr>
              <a:spLocks noChangeArrowheads="1"/>
            </p:cNvSpPr>
            <p:nvPr/>
          </p:nvSpPr>
          <p:spPr bwMode="auto">
            <a:xfrm>
              <a:off x="-2735375" y="2676525"/>
              <a:ext cx="22225" cy="222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Oval 936">
              <a:extLst>
                <a:ext uri="{FF2B5EF4-FFF2-40B4-BE49-F238E27FC236}">
                  <a16:creationId xmlns:a16="http://schemas.microsoft.com/office/drawing/2014/main" id="{25A237B9-00C4-4AA9-BD21-00353E558BC8}"/>
                </a:ext>
              </a:extLst>
            </p:cNvPr>
            <p:cNvSpPr>
              <a:spLocks noChangeArrowheads="1"/>
            </p:cNvSpPr>
            <p:nvPr/>
          </p:nvSpPr>
          <p:spPr bwMode="auto">
            <a:xfrm>
              <a:off x="-2735375" y="2511425"/>
              <a:ext cx="22225" cy="190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Oval 937">
              <a:extLst>
                <a:ext uri="{FF2B5EF4-FFF2-40B4-BE49-F238E27FC236}">
                  <a16:creationId xmlns:a16="http://schemas.microsoft.com/office/drawing/2014/main" id="{92DF8FFF-305E-40C9-AB88-9570ADDBE0CD}"/>
                </a:ext>
              </a:extLst>
            </p:cNvPr>
            <p:cNvSpPr>
              <a:spLocks noChangeArrowheads="1"/>
            </p:cNvSpPr>
            <p:nvPr/>
          </p:nvSpPr>
          <p:spPr bwMode="auto">
            <a:xfrm>
              <a:off x="-2732200" y="2347913"/>
              <a:ext cx="15875" cy="158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Oval 938">
              <a:extLst>
                <a:ext uri="{FF2B5EF4-FFF2-40B4-BE49-F238E27FC236}">
                  <a16:creationId xmlns:a16="http://schemas.microsoft.com/office/drawing/2014/main" id="{DA93FEA6-3A19-48D4-BA88-8FD6B35CBFB7}"/>
                </a:ext>
              </a:extLst>
            </p:cNvPr>
            <p:cNvSpPr>
              <a:spLocks noChangeArrowheads="1"/>
            </p:cNvSpPr>
            <p:nvPr/>
          </p:nvSpPr>
          <p:spPr bwMode="auto">
            <a:xfrm>
              <a:off x="-2732200" y="2179638"/>
              <a:ext cx="15875" cy="190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Oval 939">
              <a:extLst>
                <a:ext uri="{FF2B5EF4-FFF2-40B4-BE49-F238E27FC236}">
                  <a16:creationId xmlns:a16="http://schemas.microsoft.com/office/drawing/2014/main" id="{A0DCFF01-790A-4FAD-A7A4-BA4167481344}"/>
                </a:ext>
              </a:extLst>
            </p:cNvPr>
            <p:cNvSpPr>
              <a:spLocks noChangeArrowheads="1"/>
            </p:cNvSpPr>
            <p:nvPr/>
          </p:nvSpPr>
          <p:spPr bwMode="auto">
            <a:xfrm>
              <a:off x="-2732200" y="2016125"/>
              <a:ext cx="15875" cy="158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Oval 940">
              <a:extLst>
                <a:ext uri="{FF2B5EF4-FFF2-40B4-BE49-F238E27FC236}">
                  <a16:creationId xmlns:a16="http://schemas.microsoft.com/office/drawing/2014/main" id="{4804DA95-A6C1-44E8-9367-345B6E015899}"/>
                </a:ext>
              </a:extLst>
            </p:cNvPr>
            <p:cNvSpPr>
              <a:spLocks noChangeArrowheads="1"/>
            </p:cNvSpPr>
            <p:nvPr/>
          </p:nvSpPr>
          <p:spPr bwMode="auto">
            <a:xfrm>
              <a:off x="-2729025" y="1851025"/>
              <a:ext cx="12700" cy="127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Oval 941">
              <a:extLst>
                <a:ext uri="{FF2B5EF4-FFF2-40B4-BE49-F238E27FC236}">
                  <a16:creationId xmlns:a16="http://schemas.microsoft.com/office/drawing/2014/main" id="{53F28D88-B731-457F-868F-DA442A9F5EE1}"/>
                </a:ext>
              </a:extLst>
            </p:cNvPr>
            <p:cNvSpPr>
              <a:spLocks noChangeArrowheads="1"/>
            </p:cNvSpPr>
            <p:nvPr/>
          </p:nvSpPr>
          <p:spPr bwMode="auto">
            <a:xfrm>
              <a:off x="-2729025" y="1684338"/>
              <a:ext cx="9525" cy="127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Oval 942">
              <a:extLst>
                <a:ext uri="{FF2B5EF4-FFF2-40B4-BE49-F238E27FC236}">
                  <a16:creationId xmlns:a16="http://schemas.microsoft.com/office/drawing/2014/main" id="{6605AC66-E8E4-424C-95DA-FD027EF8B056}"/>
                </a:ext>
              </a:extLst>
            </p:cNvPr>
            <p:cNvSpPr>
              <a:spLocks noChangeArrowheads="1"/>
            </p:cNvSpPr>
            <p:nvPr/>
          </p:nvSpPr>
          <p:spPr bwMode="auto">
            <a:xfrm>
              <a:off x="-2729025" y="1519238"/>
              <a:ext cx="9525" cy="95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Oval 943">
              <a:extLst>
                <a:ext uri="{FF2B5EF4-FFF2-40B4-BE49-F238E27FC236}">
                  <a16:creationId xmlns:a16="http://schemas.microsoft.com/office/drawing/2014/main" id="{02185716-734A-4E68-8437-9B541EB47DAF}"/>
                </a:ext>
              </a:extLst>
            </p:cNvPr>
            <p:cNvSpPr>
              <a:spLocks noChangeArrowheads="1"/>
            </p:cNvSpPr>
            <p:nvPr/>
          </p:nvSpPr>
          <p:spPr bwMode="auto">
            <a:xfrm>
              <a:off x="-2729025" y="1355725"/>
              <a:ext cx="9525" cy="63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Oval 944">
              <a:extLst>
                <a:ext uri="{FF2B5EF4-FFF2-40B4-BE49-F238E27FC236}">
                  <a16:creationId xmlns:a16="http://schemas.microsoft.com/office/drawing/2014/main" id="{5F7782DE-BB9E-4393-8359-C60169F4B295}"/>
                </a:ext>
              </a:extLst>
            </p:cNvPr>
            <p:cNvSpPr>
              <a:spLocks noChangeArrowheads="1"/>
            </p:cNvSpPr>
            <p:nvPr/>
          </p:nvSpPr>
          <p:spPr bwMode="auto">
            <a:xfrm>
              <a:off x="-2725850" y="1189038"/>
              <a:ext cx="3175" cy="635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Oval 945">
              <a:extLst>
                <a:ext uri="{FF2B5EF4-FFF2-40B4-BE49-F238E27FC236}">
                  <a16:creationId xmlns:a16="http://schemas.microsoft.com/office/drawing/2014/main" id="{FA1C57BF-90D9-4825-A564-77774E858BA9}"/>
                </a:ext>
              </a:extLst>
            </p:cNvPr>
            <p:cNvSpPr>
              <a:spLocks noChangeArrowheads="1"/>
            </p:cNvSpPr>
            <p:nvPr/>
          </p:nvSpPr>
          <p:spPr bwMode="auto">
            <a:xfrm>
              <a:off x="-2725850" y="1023938"/>
              <a:ext cx="3175" cy="31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Oval 946">
              <a:extLst>
                <a:ext uri="{FF2B5EF4-FFF2-40B4-BE49-F238E27FC236}">
                  <a16:creationId xmlns:a16="http://schemas.microsoft.com/office/drawing/2014/main" id="{C325F45B-DBE3-4211-922C-D3E645FBDE89}"/>
                </a:ext>
              </a:extLst>
            </p:cNvPr>
            <p:cNvSpPr>
              <a:spLocks noChangeArrowheads="1"/>
            </p:cNvSpPr>
            <p:nvPr/>
          </p:nvSpPr>
          <p:spPr bwMode="auto">
            <a:xfrm>
              <a:off x="-2725850" y="860425"/>
              <a:ext cx="3175" cy="158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 name="Picture 1" descr="Diagram&#10;&#10;Description automatically generated">
            <a:extLst>
              <a:ext uri="{FF2B5EF4-FFF2-40B4-BE49-F238E27FC236}">
                <a16:creationId xmlns:a16="http://schemas.microsoft.com/office/drawing/2014/main" id="{3511CA1C-816F-0D8F-F701-249B8AA66F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033" y="411524"/>
            <a:ext cx="3892544" cy="6034952"/>
          </a:xfrm>
          <a:prstGeom prst="rect">
            <a:avLst/>
          </a:prstGeom>
        </p:spPr>
      </p:pic>
      <p:sp>
        <p:nvSpPr>
          <p:cNvPr id="11" name="TextBox 10">
            <a:extLst>
              <a:ext uri="{FF2B5EF4-FFF2-40B4-BE49-F238E27FC236}">
                <a16:creationId xmlns:a16="http://schemas.microsoft.com/office/drawing/2014/main" id="{97A63045-16ED-057F-BE65-45B5BCADE136}"/>
              </a:ext>
            </a:extLst>
          </p:cNvPr>
          <p:cNvSpPr txBox="1"/>
          <p:nvPr/>
        </p:nvSpPr>
        <p:spPr>
          <a:xfrm>
            <a:off x="137439" y="3528959"/>
            <a:ext cx="7430611" cy="34624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a:rPr>
              <a:t>Our primary escape route:   </a:t>
            </a:r>
            <a:r>
              <a:rPr kumimoji="0" lang="en-US" sz="2800" b="0" i="0" u="sng" strike="noStrike" kern="0" cap="none" spc="0" normalizeH="0" baseline="0" noProof="0" dirty="0">
                <a:ln>
                  <a:noFill/>
                </a:ln>
                <a:solidFill>
                  <a:prstClr val="black"/>
                </a:solidFill>
                <a:effectLst/>
                <a:uLnTx/>
                <a:uFillTx/>
                <a:latin typeface="Calibri" panose="020F0502020204030204"/>
              </a:rPr>
              <a:t>User Interaction</a:t>
            </a:r>
            <a:r>
              <a:rPr kumimoji="0" lang="en-US" sz="2800" b="0" i="0" u="none" strike="noStrike" kern="0" cap="none" spc="0" normalizeH="0" baseline="0" noProof="0" dirty="0">
                <a:ln>
                  <a:noFill/>
                </a:ln>
                <a:solidFill>
                  <a:prstClr val="black"/>
                </a:solidFill>
                <a:effectLst/>
                <a:uLnTx/>
                <a:uFillTx/>
                <a:latin typeface="Calibri" panose="020F0502020204030204"/>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Calibri" panose="020F0502020204030204"/>
            </a:endParaRPr>
          </a:p>
          <a:p>
            <a:pPr marL="342900" marR="0" lvl="0" indent="0" defTabSz="914400" eaLnBrk="1" fontAlgn="auto" latinLnBrk="0" hangingPunct="1">
              <a:lnSpc>
                <a:spcPct val="100000"/>
              </a:lnSpc>
              <a:spcBef>
                <a:spcPts val="0"/>
              </a:spcBef>
              <a:spcAft>
                <a:spcPts val="60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endParaRPr>
          </a:p>
          <a:p>
            <a:pPr marL="6286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“The application of m</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odel results depends on trust.”</a:t>
            </a:r>
          </a:p>
          <a:p>
            <a:pPr marL="628650" indent="-2857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“We do not need to have the best possible answer, only a reasonable one.”</a:t>
            </a: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6286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adequacy </a:t>
            </a:r>
            <a:r>
              <a:rPr kumimoji="0" lang="en-US" sz="1800" b="0" i="0" u="none" strike="noStrike" kern="0" cap="none" spc="0" normalizeH="0" baseline="0" noProof="0" dirty="0">
                <a:ln>
                  <a:noFill/>
                </a:ln>
                <a:solidFill>
                  <a:prstClr val="black"/>
                </a:solidFill>
                <a:effectLst/>
                <a:uLnTx/>
                <a:uFillTx/>
                <a:latin typeface="Calibri" panose="020F0502020204030204"/>
              </a:rPr>
              <a:t>of a model has as much to do with how well it aids one’s thinking as with its raw predictive capability.”</a:t>
            </a:r>
          </a:p>
          <a:p>
            <a:pPr marL="6286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a:p>
            <a:pPr marL="6286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cxnSp>
        <p:nvCxnSpPr>
          <p:cNvPr id="13" name="Straight Arrow Connector 12">
            <a:extLst>
              <a:ext uri="{FF2B5EF4-FFF2-40B4-BE49-F238E27FC236}">
                <a16:creationId xmlns:a16="http://schemas.microsoft.com/office/drawing/2014/main" id="{9D460589-437B-CB9B-2488-D384D6A4BF36}"/>
              </a:ext>
            </a:extLst>
          </p:cNvPr>
          <p:cNvCxnSpPr/>
          <p:nvPr/>
        </p:nvCxnSpPr>
        <p:spPr>
          <a:xfrm>
            <a:off x="534600" y="3443515"/>
            <a:ext cx="6684324" cy="0"/>
          </a:xfrm>
          <a:prstGeom prst="straightConnector1">
            <a:avLst/>
          </a:prstGeom>
          <a:ln w="28575">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248">
            <a:extLst>
              <a:ext uri="{FF2B5EF4-FFF2-40B4-BE49-F238E27FC236}">
                <a16:creationId xmlns:a16="http://schemas.microsoft.com/office/drawing/2014/main" id="{B31DC2E0-7315-F53B-4688-0B296FD1D06E}"/>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15" name="Oval 48">
              <a:extLst>
                <a:ext uri="{FF2B5EF4-FFF2-40B4-BE49-F238E27FC236}">
                  <a16:creationId xmlns:a16="http://schemas.microsoft.com/office/drawing/2014/main" id="{E843830A-3169-5D59-60AF-6CDB9C414BBA}"/>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49">
              <a:extLst>
                <a:ext uri="{FF2B5EF4-FFF2-40B4-BE49-F238E27FC236}">
                  <a16:creationId xmlns:a16="http://schemas.microsoft.com/office/drawing/2014/main" id="{033F0458-92C5-42AE-B624-83F05BFB4EF3}"/>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50">
              <a:extLst>
                <a:ext uri="{FF2B5EF4-FFF2-40B4-BE49-F238E27FC236}">
                  <a16:creationId xmlns:a16="http://schemas.microsoft.com/office/drawing/2014/main" id="{CB35697F-8485-7CD7-1287-E016DD0F63BA}"/>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51">
              <a:extLst>
                <a:ext uri="{FF2B5EF4-FFF2-40B4-BE49-F238E27FC236}">
                  <a16:creationId xmlns:a16="http://schemas.microsoft.com/office/drawing/2014/main" id="{5BD3EBEB-A1C0-FE30-EEEE-CECA22300CDB}"/>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52">
              <a:extLst>
                <a:ext uri="{FF2B5EF4-FFF2-40B4-BE49-F238E27FC236}">
                  <a16:creationId xmlns:a16="http://schemas.microsoft.com/office/drawing/2014/main" id="{9A1792E8-424E-C99E-D6D8-B7B181AD80AF}"/>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53">
              <a:extLst>
                <a:ext uri="{FF2B5EF4-FFF2-40B4-BE49-F238E27FC236}">
                  <a16:creationId xmlns:a16="http://schemas.microsoft.com/office/drawing/2014/main" id="{918AB388-D799-2CEB-EDBF-19806A430512}"/>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54">
              <a:extLst>
                <a:ext uri="{FF2B5EF4-FFF2-40B4-BE49-F238E27FC236}">
                  <a16:creationId xmlns:a16="http://schemas.microsoft.com/office/drawing/2014/main" id="{6440D2D8-A075-60C4-7FAA-2DE1BA4834D2}"/>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55">
              <a:extLst>
                <a:ext uri="{FF2B5EF4-FFF2-40B4-BE49-F238E27FC236}">
                  <a16:creationId xmlns:a16="http://schemas.microsoft.com/office/drawing/2014/main" id="{07EA3B9B-5CE5-9D00-50AF-0558D89AC212}"/>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56">
              <a:extLst>
                <a:ext uri="{FF2B5EF4-FFF2-40B4-BE49-F238E27FC236}">
                  <a16:creationId xmlns:a16="http://schemas.microsoft.com/office/drawing/2014/main" id="{C97655E4-9A56-4E54-C2BB-1671A0E94E6D}"/>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57">
              <a:extLst>
                <a:ext uri="{FF2B5EF4-FFF2-40B4-BE49-F238E27FC236}">
                  <a16:creationId xmlns:a16="http://schemas.microsoft.com/office/drawing/2014/main" id="{B0E74950-C06B-B492-E668-AAAC8F416A34}"/>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58">
              <a:extLst>
                <a:ext uri="{FF2B5EF4-FFF2-40B4-BE49-F238E27FC236}">
                  <a16:creationId xmlns:a16="http://schemas.microsoft.com/office/drawing/2014/main" id="{254C93F4-BAE0-AD54-9DF0-42A303B8893E}"/>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59">
              <a:extLst>
                <a:ext uri="{FF2B5EF4-FFF2-40B4-BE49-F238E27FC236}">
                  <a16:creationId xmlns:a16="http://schemas.microsoft.com/office/drawing/2014/main" id="{9C0BDCA3-CF7C-6613-EDE2-833FCE001BEB}"/>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60">
              <a:extLst>
                <a:ext uri="{FF2B5EF4-FFF2-40B4-BE49-F238E27FC236}">
                  <a16:creationId xmlns:a16="http://schemas.microsoft.com/office/drawing/2014/main" id="{784930EE-92B5-6454-0159-A170FE70360B}"/>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1">
              <a:extLst>
                <a:ext uri="{FF2B5EF4-FFF2-40B4-BE49-F238E27FC236}">
                  <a16:creationId xmlns:a16="http://schemas.microsoft.com/office/drawing/2014/main" id="{27FE3B29-A805-4E16-55E3-40F28863703E}"/>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2">
              <a:extLst>
                <a:ext uri="{FF2B5EF4-FFF2-40B4-BE49-F238E27FC236}">
                  <a16:creationId xmlns:a16="http://schemas.microsoft.com/office/drawing/2014/main" id="{D418E3C2-2537-06AB-CA65-C6C3E74BDB65}"/>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3">
              <a:extLst>
                <a:ext uri="{FF2B5EF4-FFF2-40B4-BE49-F238E27FC236}">
                  <a16:creationId xmlns:a16="http://schemas.microsoft.com/office/drawing/2014/main" id="{053E6040-EB24-1119-3C6A-94C9E88633A2}"/>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64">
              <a:extLst>
                <a:ext uri="{FF2B5EF4-FFF2-40B4-BE49-F238E27FC236}">
                  <a16:creationId xmlns:a16="http://schemas.microsoft.com/office/drawing/2014/main" id="{D2802313-FA22-0741-9571-6E93BCF8A6DC}"/>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65">
              <a:extLst>
                <a:ext uri="{FF2B5EF4-FFF2-40B4-BE49-F238E27FC236}">
                  <a16:creationId xmlns:a16="http://schemas.microsoft.com/office/drawing/2014/main" id="{3A3A7885-2F04-3955-AE05-2D04CC0DFD3F}"/>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66">
              <a:extLst>
                <a:ext uri="{FF2B5EF4-FFF2-40B4-BE49-F238E27FC236}">
                  <a16:creationId xmlns:a16="http://schemas.microsoft.com/office/drawing/2014/main" id="{7567115A-7587-1B0E-73C3-F7404F64EF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67">
              <a:extLst>
                <a:ext uri="{FF2B5EF4-FFF2-40B4-BE49-F238E27FC236}">
                  <a16:creationId xmlns:a16="http://schemas.microsoft.com/office/drawing/2014/main" id="{5A89A72D-99B2-3987-F329-7F473B2A8B9F}"/>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5" name="Oval 68">
              <a:extLst>
                <a:ext uri="{FF2B5EF4-FFF2-40B4-BE49-F238E27FC236}">
                  <a16:creationId xmlns:a16="http://schemas.microsoft.com/office/drawing/2014/main" id="{FCC89BCA-930C-E40F-EB5C-56221FF2A3E9}"/>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6" name="Oval 69">
              <a:extLst>
                <a:ext uri="{FF2B5EF4-FFF2-40B4-BE49-F238E27FC236}">
                  <a16:creationId xmlns:a16="http://schemas.microsoft.com/office/drawing/2014/main" id="{9B6CF9F8-6C2F-9D7C-134A-A3F622FF15A3}"/>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7" name="Oval 70">
              <a:extLst>
                <a:ext uri="{FF2B5EF4-FFF2-40B4-BE49-F238E27FC236}">
                  <a16:creationId xmlns:a16="http://schemas.microsoft.com/office/drawing/2014/main" id="{38EEB1B1-9274-B756-2787-2E638F7FAC54}"/>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8" name="Oval 71">
              <a:extLst>
                <a:ext uri="{FF2B5EF4-FFF2-40B4-BE49-F238E27FC236}">
                  <a16:creationId xmlns:a16="http://schemas.microsoft.com/office/drawing/2014/main" id="{6860CD5C-B76D-3B99-F575-955D6D062E63}"/>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9" name="Oval 72">
              <a:extLst>
                <a:ext uri="{FF2B5EF4-FFF2-40B4-BE49-F238E27FC236}">
                  <a16:creationId xmlns:a16="http://schemas.microsoft.com/office/drawing/2014/main" id="{EAFC05F8-1310-19B9-B93A-081520A81DB0}"/>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0" name="Oval 73">
              <a:extLst>
                <a:ext uri="{FF2B5EF4-FFF2-40B4-BE49-F238E27FC236}">
                  <a16:creationId xmlns:a16="http://schemas.microsoft.com/office/drawing/2014/main" id="{C3D0A195-C3E0-0F35-3363-074AD88E46DD}"/>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1" name="Oval 74">
              <a:extLst>
                <a:ext uri="{FF2B5EF4-FFF2-40B4-BE49-F238E27FC236}">
                  <a16:creationId xmlns:a16="http://schemas.microsoft.com/office/drawing/2014/main" id="{9864E007-8FB4-919B-1A6C-F4A00264983A}"/>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2" name="Oval 75">
              <a:extLst>
                <a:ext uri="{FF2B5EF4-FFF2-40B4-BE49-F238E27FC236}">
                  <a16:creationId xmlns:a16="http://schemas.microsoft.com/office/drawing/2014/main" id="{5BFB04BF-D51C-C95F-3CA8-E8EF165E0A2F}"/>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3" name="Oval 76">
              <a:extLst>
                <a:ext uri="{FF2B5EF4-FFF2-40B4-BE49-F238E27FC236}">
                  <a16:creationId xmlns:a16="http://schemas.microsoft.com/office/drawing/2014/main" id="{28A1B508-7854-E73B-02F0-CE344F04113E}"/>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4" name="Oval 77">
              <a:extLst>
                <a:ext uri="{FF2B5EF4-FFF2-40B4-BE49-F238E27FC236}">
                  <a16:creationId xmlns:a16="http://schemas.microsoft.com/office/drawing/2014/main" id="{9A664A94-F3AA-02D3-54CE-326D9CA27B12}"/>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5" name="Oval 78">
              <a:extLst>
                <a:ext uri="{FF2B5EF4-FFF2-40B4-BE49-F238E27FC236}">
                  <a16:creationId xmlns:a16="http://schemas.microsoft.com/office/drawing/2014/main" id="{25486315-6D4B-AE23-AD5F-1C0FC3976C30}"/>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6" name="Oval 79">
              <a:extLst>
                <a:ext uri="{FF2B5EF4-FFF2-40B4-BE49-F238E27FC236}">
                  <a16:creationId xmlns:a16="http://schemas.microsoft.com/office/drawing/2014/main" id="{1FC40AEC-0507-DFE4-3A0C-E8FD32130A71}"/>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7" name="Oval 80">
              <a:extLst>
                <a:ext uri="{FF2B5EF4-FFF2-40B4-BE49-F238E27FC236}">
                  <a16:creationId xmlns:a16="http://schemas.microsoft.com/office/drawing/2014/main" id="{8CF3A531-AA58-BD86-45F1-D1AA9B410009}"/>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8" name="Oval 81">
              <a:extLst>
                <a:ext uri="{FF2B5EF4-FFF2-40B4-BE49-F238E27FC236}">
                  <a16:creationId xmlns:a16="http://schemas.microsoft.com/office/drawing/2014/main" id="{C27C3213-2FE3-6C91-EDA3-C995333D4070}"/>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9" name="Oval 82">
              <a:extLst>
                <a:ext uri="{FF2B5EF4-FFF2-40B4-BE49-F238E27FC236}">
                  <a16:creationId xmlns:a16="http://schemas.microsoft.com/office/drawing/2014/main" id="{056C52E0-22E6-8348-6CC2-DB90BA8550E7}"/>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0" name="Oval 83">
              <a:extLst>
                <a:ext uri="{FF2B5EF4-FFF2-40B4-BE49-F238E27FC236}">
                  <a16:creationId xmlns:a16="http://schemas.microsoft.com/office/drawing/2014/main" id="{0CEBD245-FFA2-BF38-373E-AAD547D25E7B}"/>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1" name="Oval 84">
              <a:extLst>
                <a:ext uri="{FF2B5EF4-FFF2-40B4-BE49-F238E27FC236}">
                  <a16:creationId xmlns:a16="http://schemas.microsoft.com/office/drawing/2014/main" id="{04A52089-6223-7DF1-8B61-3ED8B76D5399}"/>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2" name="Oval 85">
              <a:extLst>
                <a:ext uri="{FF2B5EF4-FFF2-40B4-BE49-F238E27FC236}">
                  <a16:creationId xmlns:a16="http://schemas.microsoft.com/office/drawing/2014/main" id="{DFA9B4A4-7324-7B1B-B9B7-7804AEB4EEA6}"/>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3" name="Oval 86">
              <a:extLst>
                <a:ext uri="{FF2B5EF4-FFF2-40B4-BE49-F238E27FC236}">
                  <a16:creationId xmlns:a16="http://schemas.microsoft.com/office/drawing/2014/main" id="{2D9CAC7E-A798-59B1-DC82-7DC4B6E23E56}"/>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4" name="Oval 87">
              <a:extLst>
                <a:ext uri="{FF2B5EF4-FFF2-40B4-BE49-F238E27FC236}">
                  <a16:creationId xmlns:a16="http://schemas.microsoft.com/office/drawing/2014/main" id="{1B3E105F-A29C-B83C-FF33-1A437E2C7DB9}"/>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5" name="Oval 88">
              <a:extLst>
                <a:ext uri="{FF2B5EF4-FFF2-40B4-BE49-F238E27FC236}">
                  <a16:creationId xmlns:a16="http://schemas.microsoft.com/office/drawing/2014/main" id="{8DC581E5-2B43-03E1-A78A-A9552612DD10}"/>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4" name="Oval 89">
              <a:extLst>
                <a:ext uri="{FF2B5EF4-FFF2-40B4-BE49-F238E27FC236}">
                  <a16:creationId xmlns:a16="http://schemas.microsoft.com/office/drawing/2014/main" id="{B66FD5D6-1191-AEDB-E1E6-240EF7E50C2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5" name="Oval 90">
              <a:extLst>
                <a:ext uri="{FF2B5EF4-FFF2-40B4-BE49-F238E27FC236}">
                  <a16:creationId xmlns:a16="http://schemas.microsoft.com/office/drawing/2014/main" id="{E82F0080-7393-71E4-C211-CDB76EB860DF}"/>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6" name="Oval 91">
              <a:extLst>
                <a:ext uri="{FF2B5EF4-FFF2-40B4-BE49-F238E27FC236}">
                  <a16:creationId xmlns:a16="http://schemas.microsoft.com/office/drawing/2014/main" id="{9FB2F35A-0055-2DFC-7C3A-6F3528106A07}"/>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7" name="Oval 92">
              <a:extLst>
                <a:ext uri="{FF2B5EF4-FFF2-40B4-BE49-F238E27FC236}">
                  <a16:creationId xmlns:a16="http://schemas.microsoft.com/office/drawing/2014/main" id="{B1134AB1-2DFF-B2D7-A8A5-8EB23C0FF19D}"/>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8" name="Oval 93">
              <a:extLst>
                <a:ext uri="{FF2B5EF4-FFF2-40B4-BE49-F238E27FC236}">
                  <a16:creationId xmlns:a16="http://schemas.microsoft.com/office/drawing/2014/main" id="{0702F767-F7A0-9D48-A353-8F5B06407C15}"/>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9" name="Oval 94">
              <a:extLst>
                <a:ext uri="{FF2B5EF4-FFF2-40B4-BE49-F238E27FC236}">
                  <a16:creationId xmlns:a16="http://schemas.microsoft.com/office/drawing/2014/main" id="{C6B469C1-CF46-7081-E62D-E5325374B76B}"/>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0" name="Oval 95">
              <a:extLst>
                <a:ext uri="{FF2B5EF4-FFF2-40B4-BE49-F238E27FC236}">
                  <a16:creationId xmlns:a16="http://schemas.microsoft.com/office/drawing/2014/main" id="{3DE98E07-244A-48F9-5E08-CEF2D6D1C155}"/>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1" name="Oval 96">
              <a:extLst>
                <a:ext uri="{FF2B5EF4-FFF2-40B4-BE49-F238E27FC236}">
                  <a16:creationId xmlns:a16="http://schemas.microsoft.com/office/drawing/2014/main" id="{46900809-53F9-56A7-D540-38B225FE834B}"/>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2" name="Oval 97">
              <a:extLst>
                <a:ext uri="{FF2B5EF4-FFF2-40B4-BE49-F238E27FC236}">
                  <a16:creationId xmlns:a16="http://schemas.microsoft.com/office/drawing/2014/main" id="{63E14AD6-77ED-F7F9-EC47-327168011B21}"/>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3" name="Oval 98">
              <a:extLst>
                <a:ext uri="{FF2B5EF4-FFF2-40B4-BE49-F238E27FC236}">
                  <a16:creationId xmlns:a16="http://schemas.microsoft.com/office/drawing/2014/main" id="{D8D86629-5D0D-CB23-2104-43D1673A2883}"/>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4" name="Oval 99">
              <a:extLst>
                <a:ext uri="{FF2B5EF4-FFF2-40B4-BE49-F238E27FC236}">
                  <a16:creationId xmlns:a16="http://schemas.microsoft.com/office/drawing/2014/main" id="{05C2C6B5-D080-6747-6D5D-3335AA18DF67}"/>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5" name="Oval 100">
              <a:extLst>
                <a:ext uri="{FF2B5EF4-FFF2-40B4-BE49-F238E27FC236}">
                  <a16:creationId xmlns:a16="http://schemas.microsoft.com/office/drawing/2014/main" id="{F8F3A7C3-91DD-8349-4A29-27041F3D3B82}"/>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6" name="Oval 101">
              <a:extLst>
                <a:ext uri="{FF2B5EF4-FFF2-40B4-BE49-F238E27FC236}">
                  <a16:creationId xmlns:a16="http://schemas.microsoft.com/office/drawing/2014/main" id="{6C3C57FD-2847-F5AC-BF97-8F12101AD4F2}"/>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7" name="Oval 102">
              <a:extLst>
                <a:ext uri="{FF2B5EF4-FFF2-40B4-BE49-F238E27FC236}">
                  <a16:creationId xmlns:a16="http://schemas.microsoft.com/office/drawing/2014/main" id="{BEA90621-308D-1837-03F5-A6E55993F23B}"/>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8" name="Oval 103">
              <a:extLst>
                <a:ext uri="{FF2B5EF4-FFF2-40B4-BE49-F238E27FC236}">
                  <a16:creationId xmlns:a16="http://schemas.microsoft.com/office/drawing/2014/main" id="{9E2CFFA0-A7A2-5468-AE79-DC9E61FD5A56}"/>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9" name="Oval 104">
              <a:extLst>
                <a:ext uri="{FF2B5EF4-FFF2-40B4-BE49-F238E27FC236}">
                  <a16:creationId xmlns:a16="http://schemas.microsoft.com/office/drawing/2014/main" id="{F71AFE09-5421-A772-CA14-0F12F1C86BF0}"/>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0" name="Oval 105">
              <a:extLst>
                <a:ext uri="{FF2B5EF4-FFF2-40B4-BE49-F238E27FC236}">
                  <a16:creationId xmlns:a16="http://schemas.microsoft.com/office/drawing/2014/main" id="{ADFC26E8-6459-9E32-1B82-B0B3E301B2AB}"/>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1" name="Oval 106">
              <a:extLst>
                <a:ext uri="{FF2B5EF4-FFF2-40B4-BE49-F238E27FC236}">
                  <a16:creationId xmlns:a16="http://schemas.microsoft.com/office/drawing/2014/main" id="{AD887400-694C-E2DA-9DBA-275100B8C31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2" name="Oval 107">
              <a:extLst>
                <a:ext uri="{FF2B5EF4-FFF2-40B4-BE49-F238E27FC236}">
                  <a16:creationId xmlns:a16="http://schemas.microsoft.com/office/drawing/2014/main" id="{C30CC207-2B62-2561-5C0B-79D5ADBD5F0B}"/>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3" name="Oval 108">
              <a:extLst>
                <a:ext uri="{FF2B5EF4-FFF2-40B4-BE49-F238E27FC236}">
                  <a16:creationId xmlns:a16="http://schemas.microsoft.com/office/drawing/2014/main" id="{8B66362C-ABE5-A8D8-08C8-5EE58BFE7AD9}"/>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4" name="Oval 109">
              <a:extLst>
                <a:ext uri="{FF2B5EF4-FFF2-40B4-BE49-F238E27FC236}">
                  <a16:creationId xmlns:a16="http://schemas.microsoft.com/office/drawing/2014/main" id="{5DB1C916-9479-2531-C01D-B63309674997}"/>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5" name="Oval 110">
              <a:extLst>
                <a:ext uri="{FF2B5EF4-FFF2-40B4-BE49-F238E27FC236}">
                  <a16:creationId xmlns:a16="http://schemas.microsoft.com/office/drawing/2014/main" id="{0CD70360-AFE4-0D5E-0D39-A74B5A7F8F3A}"/>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6" name="Oval 111">
              <a:extLst>
                <a:ext uri="{FF2B5EF4-FFF2-40B4-BE49-F238E27FC236}">
                  <a16:creationId xmlns:a16="http://schemas.microsoft.com/office/drawing/2014/main" id="{C0FE1E33-8938-A0DE-9A41-101C47A167D8}"/>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7" name="Oval 112">
              <a:extLst>
                <a:ext uri="{FF2B5EF4-FFF2-40B4-BE49-F238E27FC236}">
                  <a16:creationId xmlns:a16="http://schemas.microsoft.com/office/drawing/2014/main" id="{A91CBECE-6842-CA19-559C-72BE2FB1E2A0}"/>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8" name="Oval 113">
              <a:extLst>
                <a:ext uri="{FF2B5EF4-FFF2-40B4-BE49-F238E27FC236}">
                  <a16:creationId xmlns:a16="http://schemas.microsoft.com/office/drawing/2014/main" id="{5000C170-7BE5-3984-3C5B-5AFA8B1482D2}"/>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9" name="Oval 114">
              <a:extLst>
                <a:ext uri="{FF2B5EF4-FFF2-40B4-BE49-F238E27FC236}">
                  <a16:creationId xmlns:a16="http://schemas.microsoft.com/office/drawing/2014/main" id="{5CD61F87-2FA7-6155-6E65-23CDF3E86C07}"/>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0" name="Oval 115">
              <a:extLst>
                <a:ext uri="{FF2B5EF4-FFF2-40B4-BE49-F238E27FC236}">
                  <a16:creationId xmlns:a16="http://schemas.microsoft.com/office/drawing/2014/main" id="{A2A29F10-F0DE-D66A-E063-018DE4B60F62}"/>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1" name="Oval 116">
              <a:extLst>
                <a:ext uri="{FF2B5EF4-FFF2-40B4-BE49-F238E27FC236}">
                  <a16:creationId xmlns:a16="http://schemas.microsoft.com/office/drawing/2014/main" id="{3EFFD138-9BCF-92C4-EE73-8F22FF9E9D3D}"/>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2" name="Oval 117">
              <a:extLst>
                <a:ext uri="{FF2B5EF4-FFF2-40B4-BE49-F238E27FC236}">
                  <a16:creationId xmlns:a16="http://schemas.microsoft.com/office/drawing/2014/main" id="{EDA7F184-72FD-7C62-383A-F81C14C1340B}"/>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3" name="Oval 118">
              <a:extLst>
                <a:ext uri="{FF2B5EF4-FFF2-40B4-BE49-F238E27FC236}">
                  <a16:creationId xmlns:a16="http://schemas.microsoft.com/office/drawing/2014/main" id="{595FCA04-B31A-15FF-96D5-4BF21088AFF7}"/>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4" name="Oval 119">
              <a:extLst>
                <a:ext uri="{FF2B5EF4-FFF2-40B4-BE49-F238E27FC236}">
                  <a16:creationId xmlns:a16="http://schemas.microsoft.com/office/drawing/2014/main" id="{73AA06AE-A69D-F7BD-82A4-6C9C0BEA08F7}"/>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5" name="Oval 120">
              <a:extLst>
                <a:ext uri="{FF2B5EF4-FFF2-40B4-BE49-F238E27FC236}">
                  <a16:creationId xmlns:a16="http://schemas.microsoft.com/office/drawing/2014/main" id="{4FAAABD1-B3A5-3F55-71CE-C300FC885A87}"/>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6" name="Oval 121">
              <a:extLst>
                <a:ext uri="{FF2B5EF4-FFF2-40B4-BE49-F238E27FC236}">
                  <a16:creationId xmlns:a16="http://schemas.microsoft.com/office/drawing/2014/main" id="{D5B1D7CE-92B9-B3EB-F98D-68B4F62CA5D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7" name="Oval 122">
              <a:extLst>
                <a:ext uri="{FF2B5EF4-FFF2-40B4-BE49-F238E27FC236}">
                  <a16:creationId xmlns:a16="http://schemas.microsoft.com/office/drawing/2014/main" id="{3AE327A6-CF02-D0D1-FBDA-092997F24069}"/>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8" name="Oval 123">
              <a:extLst>
                <a:ext uri="{FF2B5EF4-FFF2-40B4-BE49-F238E27FC236}">
                  <a16:creationId xmlns:a16="http://schemas.microsoft.com/office/drawing/2014/main" id="{3A447AE9-2A99-D8AB-91EA-94473BE824D5}"/>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9" name="Oval 124">
              <a:extLst>
                <a:ext uri="{FF2B5EF4-FFF2-40B4-BE49-F238E27FC236}">
                  <a16:creationId xmlns:a16="http://schemas.microsoft.com/office/drawing/2014/main" id="{DD7EFAAE-D81D-1500-227F-46C098C2680C}"/>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0" name="Oval 125">
              <a:extLst>
                <a:ext uri="{FF2B5EF4-FFF2-40B4-BE49-F238E27FC236}">
                  <a16:creationId xmlns:a16="http://schemas.microsoft.com/office/drawing/2014/main" id="{AD7059BE-14D6-43E6-79DD-926FE3D0F10B}"/>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1" name="Oval 126">
              <a:extLst>
                <a:ext uri="{FF2B5EF4-FFF2-40B4-BE49-F238E27FC236}">
                  <a16:creationId xmlns:a16="http://schemas.microsoft.com/office/drawing/2014/main" id="{1EAF8FD4-0B3A-FECF-BE35-944AD1F1AC7D}"/>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2" name="Oval 127">
              <a:extLst>
                <a:ext uri="{FF2B5EF4-FFF2-40B4-BE49-F238E27FC236}">
                  <a16:creationId xmlns:a16="http://schemas.microsoft.com/office/drawing/2014/main" id="{1EB6FD61-74CD-2088-D25C-F72BD35B9197}"/>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3" name="Oval 128">
              <a:extLst>
                <a:ext uri="{FF2B5EF4-FFF2-40B4-BE49-F238E27FC236}">
                  <a16:creationId xmlns:a16="http://schemas.microsoft.com/office/drawing/2014/main" id="{05CDDD66-88A8-4325-7908-D62500448242}"/>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4" name="Oval 129">
              <a:extLst>
                <a:ext uri="{FF2B5EF4-FFF2-40B4-BE49-F238E27FC236}">
                  <a16:creationId xmlns:a16="http://schemas.microsoft.com/office/drawing/2014/main" id="{10EBBDA8-62A7-C83B-BEB1-339887BE4716}"/>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5" name="Oval 130">
              <a:extLst>
                <a:ext uri="{FF2B5EF4-FFF2-40B4-BE49-F238E27FC236}">
                  <a16:creationId xmlns:a16="http://schemas.microsoft.com/office/drawing/2014/main" id="{C536F5A0-4217-C5F6-614E-DD8D3AA66455}"/>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6" name="Oval 131">
              <a:extLst>
                <a:ext uri="{FF2B5EF4-FFF2-40B4-BE49-F238E27FC236}">
                  <a16:creationId xmlns:a16="http://schemas.microsoft.com/office/drawing/2014/main" id="{BD317CCA-6F56-00EE-9BEE-53E968792AE0}"/>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7" name="Oval 132">
              <a:extLst>
                <a:ext uri="{FF2B5EF4-FFF2-40B4-BE49-F238E27FC236}">
                  <a16:creationId xmlns:a16="http://schemas.microsoft.com/office/drawing/2014/main" id="{1AC0FC43-4E54-8F9E-BCD6-33BB5C93051B}"/>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8" name="Oval 133">
              <a:extLst>
                <a:ext uri="{FF2B5EF4-FFF2-40B4-BE49-F238E27FC236}">
                  <a16:creationId xmlns:a16="http://schemas.microsoft.com/office/drawing/2014/main" id="{195612E3-DAB1-305B-03E6-5DD6D198278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9" name="Oval 134">
              <a:extLst>
                <a:ext uri="{FF2B5EF4-FFF2-40B4-BE49-F238E27FC236}">
                  <a16:creationId xmlns:a16="http://schemas.microsoft.com/office/drawing/2014/main" id="{90CAACF7-5E24-3AF5-F4FE-C9C19DA1770B}"/>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0" name="Oval 135">
              <a:extLst>
                <a:ext uri="{FF2B5EF4-FFF2-40B4-BE49-F238E27FC236}">
                  <a16:creationId xmlns:a16="http://schemas.microsoft.com/office/drawing/2014/main" id="{EF80A7DE-6E3C-FDDA-ABA0-50689736A1C4}"/>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1" name="Oval 136">
              <a:extLst>
                <a:ext uri="{FF2B5EF4-FFF2-40B4-BE49-F238E27FC236}">
                  <a16:creationId xmlns:a16="http://schemas.microsoft.com/office/drawing/2014/main" id="{9A2A57FE-E262-214B-16AE-CD2DCB2DCC9A}"/>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2" name="Oval 137">
              <a:extLst>
                <a:ext uri="{FF2B5EF4-FFF2-40B4-BE49-F238E27FC236}">
                  <a16:creationId xmlns:a16="http://schemas.microsoft.com/office/drawing/2014/main" id="{7DEEF01D-0441-40AB-4D54-34D6761C06E1}"/>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3" name="Oval 138">
              <a:extLst>
                <a:ext uri="{FF2B5EF4-FFF2-40B4-BE49-F238E27FC236}">
                  <a16:creationId xmlns:a16="http://schemas.microsoft.com/office/drawing/2014/main" id="{1EE4B56E-E511-8143-09F5-CCDB87F1EFD0}"/>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4" name="Oval 139">
              <a:extLst>
                <a:ext uri="{FF2B5EF4-FFF2-40B4-BE49-F238E27FC236}">
                  <a16:creationId xmlns:a16="http://schemas.microsoft.com/office/drawing/2014/main" id="{EACDBC22-7897-F11B-E35E-FAE1693ED0E0}"/>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5" name="Oval 140">
              <a:extLst>
                <a:ext uri="{FF2B5EF4-FFF2-40B4-BE49-F238E27FC236}">
                  <a16:creationId xmlns:a16="http://schemas.microsoft.com/office/drawing/2014/main" id="{ECE19A53-B1C7-3DA2-F7B5-DF494DCE2AEE}"/>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6" name="Oval 141">
              <a:extLst>
                <a:ext uri="{FF2B5EF4-FFF2-40B4-BE49-F238E27FC236}">
                  <a16:creationId xmlns:a16="http://schemas.microsoft.com/office/drawing/2014/main" id="{0AD6CBE8-EE4F-599C-E2BB-42882AAA35C1}"/>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7" name="Oval 142">
              <a:extLst>
                <a:ext uri="{FF2B5EF4-FFF2-40B4-BE49-F238E27FC236}">
                  <a16:creationId xmlns:a16="http://schemas.microsoft.com/office/drawing/2014/main" id="{909A07E4-3090-6D2D-E765-1C09A9763DB1}"/>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8" name="Oval 143">
              <a:extLst>
                <a:ext uri="{FF2B5EF4-FFF2-40B4-BE49-F238E27FC236}">
                  <a16:creationId xmlns:a16="http://schemas.microsoft.com/office/drawing/2014/main" id="{A0AE3634-F8EC-8E40-A2D9-1A58E0999840}"/>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9" name="Oval 144">
              <a:extLst>
                <a:ext uri="{FF2B5EF4-FFF2-40B4-BE49-F238E27FC236}">
                  <a16:creationId xmlns:a16="http://schemas.microsoft.com/office/drawing/2014/main" id="{689BEB11-9B0B-E430-24D1-67EEBCD3B6EB}"/>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4" name="Oval 145">
              <a:extLst>
                <a:ext uri="{FF2B5EF4-FFF2-40B4-BE49-F238E27FC236}">
                  <a16:creationId xmlns:a16="http://schemas.microsoft.com/office/drawing/2014/main" id="{6EAF2498-0D2B-B733-CF9A-A55DCAF42127}"/>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5" name="Oval 146">
              <a:extLst>
                <a:ext uri="{FF2B5EF4-FFF2-40B4-BE49-F238E27FC236}">
                  <a16:creationId xmlns:a16="http://schemas.microsoft.com/office/drawing/2014/main" id="{8C8AFC0F-DB18-D6BC-324F-7FDCF0017178}"/>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6" name="Oval 147">
              <a:extLst>
                <a:ext uri="{FF2B5EF4-FFF2-40B4-BE49-F238E27FC236}">
                  <a16:creationId xmlns:a16="http://schemas.microsoft.com/office/drawing/2014/main" id="{2B441E56-5312-B4AB-D9D5-A0C6429B6A69}"/>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7" name="Oval 148">
              <a:extLst>
                <a:ext uri="{FF2B5EF4-FFF2-40B4-BE49-F238E27FC236}">
                  <a16:creationId xmlns:a16="http://schemas.microsoft.com/office/drawing/2014/main" id="{3AAB5E2D-F164-E5D8-BC97-43711AAD36AC}"/>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8" name="Oval 149">
              <a:extLst>
                <a:ext uri="{FF2B5EF4-FFF2-40B4-BE49-F238E27FC236}">
                  <a16:creationId xmlns:a16="http://schemas.microsoft.com/office/drawing/2014/main" id="{788D9BE3-5EC6-6722-F78F-D277A71B53BA}"/>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9" name="Oval 150">
              <a:extLst>
                <a:ext uri="{FF2B5EF4-FFF2-40B4-BE49-F238E27FC236}">
                  <a16:creationId xmlns:a16="http://schemas.microsoft.com/office/drawing/2014/main" id="{B5B8F2EA-1BC3-6916-18DD-D9CCC4736081}"/>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0" name="Oval 151">
              <a:extLst>
                <a:ext uri="{FF2B5EF4-FFF2-40B4-BE49-F238E27FC236}">
                  <a16:creationId xmlns:a16="http://schemas.microsoft.com/office/drawing/2014/main" id="{7A0D8AAE-5F0D-0AF1-7A5F-DCA3AB2521DA}"/>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1" name="Oval 152">
              <a:extLst>
                <a:ext uri="{FF2B5EF4-FFF2-40B4-BE49-F238E27FC236}">
                  <a16:creationId xmlns:a16="http://schemas.microsoft.com/office/drawing/2014/main" id="{B5DA4286-5650-0AD2-210C-71D9CDA52BC0}"/>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2" name="Oval 153">
              <a:extLst>
                <a:ext uri="{FF2B5EF4-FFF2-40B4-BE49-F238E27FC236}">
                  <a16:creationId xmlns:a16="http://schemas.microsoft.com/office/drawing/2014/main" id="{58F0B3D0-072C-480D-CA3E-EA5F0E49D655}"/>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3" name="Oval 154">
              <a:extLst>
                <a:ext uri="{FF2B5EF4-FFF2-40B4-BE49-F238E27FC236}">
                  <a16:creationId xmlns:a16="http://schemas.microsoft.com/office/drawing/2014/main" id="{E6A85017-A983-7106-2E8A-E7877B14FA01}"/>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4" name="Oval 155">
              <a:extLst>
                <a:ext uri="{FF2B5EF4-FFF2-40B4-BE49-F238E27FC236}">
                  <a16:creationId xmlns:a16="http://schemas.microsoft.com/office/drawing/2014/main" id="{D3A8A22B-75CC-04E6-ECA2-84D12D842B17}"/>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5" name="Oval 156">
              <a:extLst>
                <a:ext uri="{FF2B5EF4-FFF2-40B4-BE49-F238E27FC236}">
                  <a16:creationId xmlns:a16="http://schemas.microsoft.com/office/drawing/2014/main" id="{8BF0F791-BB58-D5B4-B1EA-5477A750D749}"/>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6" name="Oval 157">
              <a:extLst>
                <a:ext uri="{FF2B5EF4-FFF2-40B4-BE49-F238E27FC236}">
                  <a16:creationId xmlns:a16="http://schemas.microsoft.com/office/drawing/2014/main" id="{326EEF5F-E517-CEF1-6B82-A2F8E514AA08}"/>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7" name="Oval 158">
              <a:extLst>
                <a:ext uri="{FF2B5EF4-FFF2-40B4-BE49-F238E27FC236}">
                  <a16:creationId xmlns:a16="http://schemas.microsoft.com/office/drawing/2014/main" id="{33ED90E3-8A1A-278B-815B-FCA9D97D051F}"/>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9" name="Oval 159">
              <a:extLst>
                <a:ext uri="{FF2B5EF4-FFF2-40B4-BE49-F238E27FC236}">
                  <a16:creationId xmlns:a16="http://schemas.microsoft.com/office/drawing/2014/main" id="{A896336B-CAF2-7A95-C422-4A1AD64CED84}"/>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0" name="Oval 160">
              <a:extLst>
                <a:ext uri="{FF2B5EF4-FFF2-40B4-BE49-F238E27FC236}">
                  <a16:creationId xmlns:a16="http://schemas.microsoft.com/office/drawing/2014/main" id="{A403653C-2439-F0F9-194A-3E4B8CFA0168}"/>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1" name="Oval 161">
              <a:extLst>
                <a:ext uri="{FF2B5EF4-FFF2-40B4-BE49-F238E27FC236}">
                  <a16:creationId xmlns:a16="http://schemas.microsoft.com/office/drawing/2014/main" id="{42CCA398-44EE-EDE4-D9A8-3469244A93F5}"/>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2" name="Oval 162">
              <a:extLst>
                <a:ext uri="{FF2B5EF4-FFF2-40B4-BE49-F238E27FC236}">
                  <a16:creationId xmlns:a16="http://schemas.microsoft.com/office/drawing/2014/main" id="{4D76517E-06A6-E2E9-1D61-F8F7EA341896}"/>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3" name="Oval 163">
              <a:extLst>
                <a:ext uri="{FF2B5EF4-FFF2-40B4-BE49-F238E27FC236}">
                  <a16:creationId xmlns:a16="http://schemas.microsoft.com/office/drawing/2014/main" id="{5EB53AAA-C1ED-C478-8059-5ED7064679EB}"/>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4" name="Oval 164">
              <a:extLst>
                <a:ext uri="{FF2B5EF4-FFF2-40B4-BE49-F238E27FC236}">
                  <a16:creationId xmlns:a16="http://schemas.microsoft.com/office/drawing/2014/main" id="{3ACC4288-2C17-6FE3-187B-2D10352F86A9}"/>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5" name="Oval 165">
              <a:extLst>
                <a:ext uri="{FF2B5EF4-FFF2-40B4-BE49-F238E27FC236}">
                  <a16:creationId xmlns:a16="http://schemas.microsoft.com/office/drawing/2014/main" id="{9376D2DF-CECE-7398-D4CC-58DD06B97252}"/>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6" name="Oval 166">
              <a:extLst>
                <a:ext uri="{FF2B5EF4-FFF2-40B4-BE49-F238E27FC236}">
                  <a16:creationId xmlns:a16="http://schemas.microsoft.com/office/drawing/2014/main" id="{9A6095C0-AB4B-B5B6-B369-1CEA8DEBD50E}"/>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7" name="Oval 167">
              <a:extLst>
                <a:ext uri="{FF2B5EF4-FFF2-40B4-BE49-F238E27FC236}">
                  <a16:creationId xmlns:a16="http://schemas.microsoft.com/office/drawing/2014/main" id="{3DF5C434-CA43-40EA-4D6D-BF5946632E20}"/>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8" name="Oval 168">
              <a:extLst>
                <a:ext uri="{FF2B5EF4-FFF2-40B4-BE49-F238E27FC236}">
                  <a16:creationId xmlns:a16="http://schemas.microsoft.com/office/drawing/2014/main" id="{EE74D74F-DADA-23F1-FAFD-50EB1FBDB7FF}"/>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9" name="Oval 169">
              <a:extLst>
                <a:ext uri="{FF2B5EF4-FFF2-40B4-BE49-F238E27FC236}">
                  <a16:creationId xmlns:a16="http://schemas.microsoft.com/office/drawing/2014/main" id="{A84E8CA3-B0AE-8084-CC6B-ED38890E59E2}"/>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0" name="Oval 170">
              <a:extLst>
                <a:ext uri="{FF2B5EF4-FFF2-40B4-BE49-F238E27FC236}">
                  <a16:creationId xmlns:a16="http://schemas.microsoft.com/office/drawing/2014/main" id="{07435640-5055-D18B-D751-23544B2B4C3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1" name="Oval 171">
              <a:extLst>
                <a:ext uri="{FF2B5EF4-FFF2-40B4-BE49-F238E27FC236}">
                  <a16:creationId xmlns:a16="http://schemas.microsoft.com/office/drawing/2014/main" id="{AF4C861C-9C83-AE03-E5AD-2ED6A78E1AE4}"/>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2" name="Oval 172">
              <a:extLst>
                <a:ext uri="{FF2B5EF4-FFF2-40B4-BE49-F238E27FC236}">
                  <a16:creationId xmlns:a16="http://schemas.microsoft.com/office/drawing/2014/main" id="{605DFC40-7E8C-4993-53E1-A2D9D727EA27}"/>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3" name="Oval 173">
              <a:extLst>
                <a:ext uri="{FF2B5EF4-FFF2-40B4-BE49-F238E27FC236}">
                  <a16:creationId xmlns:a16="http://schemas.microsoft.com/office/drawing/2014/main" id="{82AC4D32-9881-DF40-3339-836009CB2476}"/>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4" name="Oval 174">
              <a:extLst>
                <a:ext uri="{FF2B5EF4-FFF2-40B4-BE49-F238E27FC236}">
                  <a16:creationId xmlns:a16="http://schemas.microsoft.com/office/drawing/2014/main" id="{B71C1BEA-4053-7DF8-F346-C5784D4F7D6F}"/>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5" name="Oval 175">
              <a:extLst>
                <a:ext uri="{FF2B5EF4-FFF2-40B4-BE49-F238E27FC236}">
                  <a16:creationId xmlns:a16="http://schemas.microsoft.com/office/drawing/2014/main" id="{8A8B33D0-889F-782C-11CB-C73414660E91}"/>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6" name="Oval 176">
              <a:extLst>
                <a:ext uri="{FF2B5EF4-FFF2-40B4-BE49-F238E27FC236}">
                  <a16:creationId xmlns:a16="http://schemas.microsoft.com/office/drawing/2014/main" id="{52BC3862-BFD7-748A-6483-8198BCD19CB0}"/>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7" name="Oval 177">
              <a:extLst>
                <a:ext uri="{FF2B5EF4-FFF2-40B4-BE49-F238E27FC236}">
                  <a16:creationId xmlns:a16="http://schemas.microsoft.com/office/drawing/2014/main" id="{DA1B07FF-B05F-7883-F696-6869B7D37A00}"/>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8" name="Oval 178">
              <a:extLst>
                <a:ext uri="{FF2B5EF4-FFF2-40B4-BE49-F238E27FC236}">
                  <a16:creationId xmlns:a16="http://schemas.microsoft.com/office/drawing/2014/main" id="{B17528E9-45CE-553A-BA9B-B2F3DD1B7026}"/>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9" name="Oval 179">
              <a:extLst>
                <a:ext uri="{FF2B5EF4-FFF2-40B4-BE49-F238E27FC236}">
                  <a16:creationId xmlns:a16="http://schemas.microsoft.com/office/drawing/2014/main" id="{29BA847E-B9C5-020A-E7E2-396AC203E817}"/>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0" name="Oval 180">
              <a:extLst>
                <a:ext uri="{FF2B5EF4-FFF2-40B4-BE49-F238E27FC236}">
                  <a16:creationId xmlns:a16="http://schemas.microsoft.com/office/drawing/2014/main" id="{84DCBE81-3FE2-80BF-6F39-DAC6B74251DA}"/>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1" name="Oval 181">
              <a:extLst>
                <a:ext uri="{FF2B5EF4-FFF2-40B4-BE49-F238E27FC236}">
                  <a16:creationId xmlns:a16="http://schemas.microsoft.com/office/drawing/2014/main" id="{02AB7E53-CC62-E712-B1D9-90F699A55BBC}"/>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2" name="Oval 182">
              <a:extLst>
                <a:ext uri="{FF2B5EF4-FFF2-40B4-BE49-F238E27FC236}">
                  <a16:creationId xmlns:a16="http://schemas.microsoft.com/office/drawing/2014/main" id="{70276B6E-A85A-AB2A-96EE-EB4E356C55D2}"/>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3" name="Oval 183">
              <a:extLst>
                <a:ext uri="{FF2B5EF4-FFF2-40B4-BE49-F238E27FC236}">
                  <a16:creationId xmlns:a16="http://schemas.microsoft.com/office/drawing/2014/main" id="{4F1F1976-4AFE-73F4-4F61-FAE9E6543D85}"/>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4" name="Oval 184">
              <a:extLst>
                <a:ext uri="{FF2B5EF4-FFF2-40B4-BE49-F238E27FC236}">
                  <a16:creationId xmlns:a16="http://schemas.microsoft.com/office/drawing/2014/main" id="{2CC3FF79-0EF5-3D76-77B0-56E10550F205}"/>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5" name="Oval 185">
              <a:extLst>
                <a:ext uri="{FF2B5EF4-FFF2-40B4-BE49-F238E27FC236}">
                  <a16:creationId xmlns:a16="http://schemas.microsoft.com/office/drawing/2014/main" id="{31E094CC-F0E3-A897-611C-467F8E5CF187}"/>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6" name="Oval 186">
              <a:extLst>
                <a:ext uri="{FF2B5EF4-FFF2-40B4-BE49-F238E27FC236}">
                  <a16:creationId xmlns:a16="http://schemas.microsoft.com/office/drawing/2014/main" id="{926D6E96-A2AA-3A9B-2DB3-20D61E758328}"/>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7" name="Oval 187">
              <a:extLst>
                <a:ext uri="{FF2B5EF4-FFF2-40B4-BE49-F238E27FC236}">
                  <a16:creationId xmlns:a16="http://schemas.microsoft.com/office/drawing/2014/main" id="{09C547F8-6AD6-3870-C16F-DD1EDE1927AE}"/>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8" name="Oval 188">
              <a:extLst>
                <a:ext uri="{FF2B5EF4-FFF2-40B4-BE49-F238E27FC236}">
                  <a16:creationId xmlns:a16="http://schemas.microsoft.com/office/drawing/2014/main" id="{97EDE214-86DC-C0D4-BED0-87205CA81906}"/>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9" name="Oval 189">
              <a:extLst>
                <a:ext uri="{FF2B5EF4-FFF2-40B4-BE49-F238E27FC236}">
                  <a16:creationId xmlns:a16="http://schemas.microsoft.com/office/drawing/2014/main" id="{EA45797A-B681-8158-C32E-B5EDD1EDF1AF}"/>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0" name="Oval 190">
              <a:extLst>
                <a:ext uri="{FF2B5EF4-FFF2-40B4-BE49-F238E27FC236}">
                  <a16:creationId xmlns:a16="http://schemas.microsoft.com/office/drawing/2014/main" id="{B923EE1F-C5E3-7E2D-3436-E33321513973}"/>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1" name="Oval 191">
              <a:extLst>
                <a:ext uri="{FF2B5EF4-FFF2-40B4-BE49-F238E27FC236}">
                  <a16:creationId xmlns:a16="http://schemas.microsoft.com/office/drawing/2014/main" id="{8E92B9FE-177A-0285-0D72-03150CD43FA2}"/>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2" name="Oval 192">
              <a:extLst>
                <a:ext uri="{FF2B5EF4-FFF2-40B4-BE49-F238E27FC236}">
                  <a16:creationId xmlns:a16="http://schemas.microsoft.com/office/drawing/2014/main" id="{1CCAC238-54FE-AB10-3178-FB4FBA55708B}"/>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3" name="Oval 193">
              <a:extLst>
                <a:ext uri="{FF2B5EF4-FFF2-40B4-BE49-F238E27FC236}">
                  <a16:creationId xmlns:a16="http://schemas.microsoft.com/office/drawing/2014/main" id="{B014EA9E-824A-9ABD-6AE0-A2A497478E48}"/>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4" name="Oval 194">
              <a:extLst>
                <a:ext uri="{FF2B5EF4-FFF2-40B4-BE49-F238E27FC236}">
                  <a16:creationId xmlns:a16="http://schemas.microsoft.com/office/drawing/2014/main" id="{526E554B-505F-1E53-8232-931DC6B903D9}"/>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5" name="Oval 195">
              <a:extLst>
                <a:ext uri="{FF2B5EF4-FFF2-40B4-BE49-F238E27FC236}">
                  <a16:creationId xmlns:a16="http://schemas.microsoft.com/office/drawing/2014/main" id="{008876B6-3ABD-7572-93EA-4245ECF405E2}"/>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6" name="Oval 196">
              <a:extLst>
                <a:ext uri="{FF2B5EF4-FFF2-40B4-BE49-F238E27FC236}">
                  <a16:creationId xmlns:a16="http://schemas.microsoft.com/office/drawing/2014/main" id="{D7791389-88F2-95F9-F27E-F3D7E4DFD9A7}"/>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7" name="Oval 197">
              <a:extLst>
                <a:ext uri="{FF2B5EF4-FFF2-40B4-BE49-F238E27FC236}">
                  <a16:creationId xmlns:a16="http://schemas.microsoft.com/office/drawing/2014/main" id="{C0DD3BAB-824D-027B-5632-2ED7F32F04F7}"/>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8" name="Oval 198">
              <a:extLst>
                <a:ext uri="{FF2B5EF4-FFF2-40B4-BE49-F238E27FC236}">
                  <a16:creationId xmlns:a16="http://schemas.microsoft.com/office/drawing/2014/main" id="{B6F503E2-E071-9C8A-D019-3FBC590EDF24}"/>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9" name="Oval 199">
              <a:extLst>
                <a:ext uri="{FF2B5EF4-FFF2-40B4-BE49-F238E27FC236}">
                  <a16:creationId xmlns:a16="http://schemas.microsoft.com/office/drawing/2014/main" id="{74F7C306-D056-475D-1B2D-911E71423BF3}"/>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0" name="Oval 200">
              <a:extLst>
                <a:ext uri="{FF2B5EF4-FFF2-40B4-BE49-F238E27FC236}">
                  <a16:creationId xmlns:a16="http://schemas.microsoft.com/office/drawing/2014/main" id="{479F1884-3A7E-9F06-35F1-F752A16E6D8B}"/>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1" name="Oval 201">
              <a:extLst>
                <a:ext uri="{FF2B5EF4-FFF2-40B4-BE49-F238E27FC236}">
                  <a16:creationId xmlns:a16="http://schemas.microsoft.com/office/drawing/2014/main" id="{0B7BF2A1-5505-8190-6C8F-6699263F424B}"/>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2" name="Oval 202">
              <a:extLst>
                <a:ext uri="{FF2B5EF4-FFF2-40B4-BE49-F238E27FC236}">
                  <a16:creationId xmlns:a16="http://schemas.microsoft.com/office/drawing/2014/main" id="{A4C07EB3-77F7-D270-7F8D-6188B13B667C}"/>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3" name="Oval 203">
              <a:extLst>
                <a:ext uri="{FF2B5EF4-FFF2-40B4-BE49-F238E27FC236}">
                  <a16:creationId xmlns:a16="http://schemas.microsoft.com/office/drawing/2014/main" id="{0A58CDE0-5C73-4577-BD1D-8F9B4901165B}"/>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4" name="Oval 204">
              <a:extLst>
                <a:ext uri="{FF2B5EF4-FFF2-40B4-BE49-F238E27FC236}">
                  <a16:creationId xmlns:a16="http://schemas.microsoft.com/office/drawing/2014/main" id="{009100FB-E92D-3755-98BD-635198DAB026}"/>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5" name="Oval 205">
              <a:extLst>
                <a:ext uri="{FF2B5EF4-FFF2-40B4-BE49-F238E27FC236}">
                  <a16:creationId xmlns:a16="http://schemas.microsoft.com/office/drawing/2014/main" id="{95A50C6D-7D9C-9DE9-854C-1DFC80254357}"/>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6" name="Oval 206">
              <a:extLst>
                <a:ext uri="{FF2B5EF4-FFF2-40B4-BE49-F238E27FC236}">
                  <a16:creationId xmlns:a16="http://schemas.microsoft.com/office/drawing/2014/main" id="{D84C8CCC-F541-ABC7-9F84-99A590B48FBC}"/>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7" name="Oval 207">
              <a:extLst>
                <a:ext uri="{FF2B5EF4-FFF2-40B4-BE49-F238E27FC236}">
                  <a16:creationId xmlns:a16="http://schemas.microsoft.com/office/drawing/2014/main" id="{B052C146-A680-D7C8-BF7F-2BFA35EBD76A}"/>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8" name="Oval 208">
              <a:extLst>
                <a:ext uri="{FF2B5EF4-FFF2-40B4-BE49-F238E27FC236}">
                  <a16:creationId xmlns:a16="http://schemas.microsoft.com/office/drawing/2014/main" id="{4C8732F9-30E7-C56C-672C-C9A7D8401F00}"/>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9" name="Oval 209">
              <a:extLst>
                <a:ext uri="{FF2B5EF4-FFF2-40B4-BE49-F238E27FC236}">
                  <a16:creationId xmlns:a16="http://schemas.microsoft.com/office/drawing/2014/main" id="{82A59C38-3197-9BA4-3FE7-10729E68781D}"/>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0" name="Oval 210">
              <a:extLst>
                <a:ext uri="{FF2B5EF4-FFF2-40B4-BE49-F238E27FC236}">
                  <a16:creationId xmlns:a16="http://schemas.microsoft.com/office/drawing/2014/main" id="{C3F361CC-BD00-BAB8-B261-2B87614D5F39}"/>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1" name="Oval 211">
              <a:extLst>
                <a:ext uri="{FF2B5EF4-FFF2-40B4-BE49-F238E27FC236}">
                  <a16:creationId xmlns:a16="http://schemas.microsoft.com/office/drawing/2014/main" id="{2C8ACE14-A079-6573-7C53-949DEFA20C9F}"/>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2" name="Oval 212">
              <a:extLst>
                <a:ext uri="{FF2B5EF4-FFF2-40B4-BE49-F238E27FC236}">
                  <a16:creationId xmlns:a16="http://schemas.microsoft.com/office/drawing/2014/main" id="{1AA8966E-499E-7C87-EA2A-F0B0EC3E370A}"/>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3" name="Oval 213">
              <a:extLst>
                <a:ext uri="{FF2B5EF4-FFF2-40B4-BE49-F238E27FC236}">
                  <a16:creationId xmlns:a16="http://schemas.microsoft.com/office/drawing/2014/main" id="{43446425-9EC6-2E9B-EE6A-BD00E82DB96F}"/>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4" name="Oval 214">
              <a:extLst>
                <a:ext uri="{FF2B5EF4-FFF2-40B4-BE49-F238E27FC236}">
                  <a16:creationId xmlns:a16="http://schemas.microsoft.com/office/drawing/2014/main" id="{58436813-CD39-793E-81F5-B55964231CA4}"/>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5" name="Oval 215">
              <a:extLst>
                <a:ext uri="{FF2B5EF4-FFF2-40B4-BE49-F238E27FC236}">
                  <a16:creationId xmlns:a16="http://schemas.microsoft.com/office/drawing/2014/main" id="{1D49BFA5-E0DC-89F2-ECE6-295BC85E062E}"/>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6" name="Oval 216">
              <a:extLst>
                <a:ext uri="{FF2B5EF4-FFF2-40B4-BE49-F238E27FC236}">
                  <a16:creationId xmlns:a16="http://schemas.microsoft.com/office/drawing/2014/main" id="{9472FDA5-E9B0-9321-45E2-65B1A69931B6}"/>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7" name="Oval 217">
              <a:extLst>
                <a:ext uri="{FF2B5EF4-FFF2-40B4-BE49-F238E27FC236}">
                  <a16:creationId xmlns:a16="http://schemas.microsoft.com/office/drawing/2014/main" id="{EA3C30D5-AF3C-C328-3614-AC3F9CCBD330}"/>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8" name="Oval 218">
              <a:extLst>
                <a:ext uri="{FF2B5EF4-FFF2-40B4-BE49-F238E27FC236}">
                  <a16:creationId xmlns:a16="http://schemas.microsoft.com/office/drawing/2014/main" id="{A01AF579-5223-231E-CC6A-60D71463F408}"/>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9" name="Oval 219">
              <a:extLst>
                <a:ext uri="{FF2B5EF4-FFF2-40B4-BE49-F238E27FC236}">
                  <a16:creationId xmlns:a16="http://schemas.microsoft.com/office/drawing/2014/main" id="{51D553A5-D859-5D5A-BC64-067EC37C574B}"/>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0" name="Oval 220">
              <a:extLst>
                <a:ext uri="{FF2B5EF4-FFF2-40B4-BE49-F238E27FC236}">
                  <a16:creationId xmlns:a16="http://schemas.microsoft.com/office/drawing/2014/main" id="{9FA2AD17-A707-6264-AC3A-F384238A02F7}"/>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1" name="Oval 221">
              <a:extLst>
                <a:ext uri="{FF2B5EF4-FFF2-40B4-BE49-F238E27FC236}">
                  <a16:creationId xmlns:a16="http://schemas.microsoft.com/office/drawing/2014/main" id="{26E7E500-71A0-580C-2302-2A6DAE84C8A3}"/>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2" name="Oval 222">
              <a:extLst>
                <a:ext uri="{FF2B5EF4-FFF2-40B4-BE49-F238E27FC236}">
                  <a16:creationId xmlns:a16="http://schemas.microsoft.com/office/drawing/2014/main" id="{3C3436A2-90D7-3820-83A6-21445334A9AD}"/>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3" name="Oval 223">
              <a:extLst>
                <a:ext uri="{FF2B5EF4-FFF2-40B4-BE49-F238E27FC236}">
                  <a16:creationId xmlns:a16="http://schemas.microsoft.com/office/drawing/2014/main" id="{A7AA1028-3DC3-E757-A444-092C93457E38}"/>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4" name="Oval 224">
              <a:extLst>
                <a:ext uri="{FF2B5EF4-FFF2-40B4-BE49-F238E27FC236}">
                  <a16:creationId xmlns:a16="http://schemas.microsoft.com/office/drawing/2014/main" id="{54D4A6AD-809B-B991-E44E-45F51FE022C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5" name="Oval 225">
              <a:extLst>
                <a:ext uri="{FF2B5EF4-FFF2-40B4-BE49-F238E27FC236}">
                  <a16:creationId xmlns:a16="http://schemas.microsoft.com/office/drawing/2014/main" id="{767EAAFA-EA48-9487-917E-10BD85211ECC}"/>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6" name="Oval 226">
              <a:extLst>
                <a:ext uri="{FF2B5EF4-FFF2-40B4-BE49-F238E27FC236}">
                  <a16:creationId xmlns:a16="http://schemas.microsoft.com/office/drawing/2014/main" id="{37417BAA-C14A-291F-047F-D226E172865C}"/>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7" name="Oval 227">
              <a:extLst>
                <a:ext uri="{FF2B5EF4-FFF2-40B4-BE49-F238E27FC236}">
                  <a16:creationId xmlns:a16="http://schemas.microsoft.com/office/drawing/2014/main" id="{BC26F68B-5184-9001-A3E9-B5AB4EE74C4A}"/>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8" name="Oval 228">
              <a:extLst>
                <a:ext uri="{FF2B5EF4-FFF2-40B4-BE49-F238E27FC236}">
                  <a16:creationId xmlns:a16="http://schemas.microsoft.com/office/drawing/2014/main" id="{9947C26F-4043-56ED-00D5-830664C4F88A}"/>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9" name="Oval 229">
              <a:extLst>
                <a:ext uri="{FF2B5EF4-FFF2-40B4-BE49-F238E27FC236}">
                  <a16:creationId xmlns:a16="http://schemas.microsoft.com/office/drawing/2014/main" id="{85BEE0A5-CA4C-03BC-7D83-6435012AC2FC}"/>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0" name="Oval 230">
              <a:extLst>
                <a:ext uri="{FF2B5EF4-FFF2-40B4-BE49-F238E27FC236}">
                  <a16:creationId xmlns:a16="http://schemas.microsoft.com/office/drawing/2014/main" id="{B6171A06-17DA-40E2-FA79-DFFCC9F24959}"/>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1" name="Oval 231">
              <a:extLst>
                <a:ext uri="{FF2B5EF4-FFF2-40B4-BE49-F238E27FC236}">
                  <a16:creationId xmlns:a16="http://schemas.microsoft.com/office/drawing/2014/main" id="{FDCFA6C6-F165-BEFA-311F-7ED6260D3143}"/>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2" name="Oval 232">
              <a:extLst>
                <a:ext uri="{FF2B5EF4-FFF2-40B4-BE49-F238E27FC236}">
                  <a16:creationId xmlns:a16="http://schemas.microsoft.com/office/drawing/2014/main" id="{EC81B020-4E4B-AB5A-53CF-ABD8CDB72DFA}"/>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3" name="Oval 233">
              <a:extLst>
                <a:ext uri="{FF2B5EF4-FFF2-40B4-BE49-F238E27FC236}">
                  <a16:creationId xmlns:a16="http://schemas.microsoft.com/office/drawing/2014/main" id="{54B53730-D00D-1F8F-3D6F-9F2F2EE39755}"/>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4" name="Oval 234">
              <a:extLst>
                <a:ext uri="{FF2B5EF4-FFF2-40B4-BE49-F238E27FC236}">
                  <a16:creationId xmlns:a16="http://schemas.microsoft.com/office/drawing/2014/main" id="{126775A7-F70E-BBB3-34E2-DCEAF3B75A74}"/>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5" name="Oval 235">
              <a:extLst>
                <a:ext uri="{FF2B5EF4-FFF2-40B4-BE49-F238E27FC236}">
                  <a16:creationId xmlns:a16="http://schemas.microsoft.com/office/drawing/2014/main" id="{417BCADF-1EEC-3E8D-8E8C-005467E5D6CB}"/>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6" name="Oval 236">
              <a:extLst>
                <a:ext uri="{FF2B5EF4-FFF2-40B4-BE49-F238E27FC236}">
                  <a16:creationId xmlns:a16="http://schemas.microsoft.com/office/drawing/2014/main" id="{FFDAC845-3576-486A-6CE5-0F7792CADD37}"/>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7" name="Oval 237">
              <a:extLst>
                <a:ext uri="{FF2B5EF4-FFF2-40B4-BE49-F238E27FC236}">
                  <a16:creationId xmlns:a16="http://schemas.microsoft.com/office/drawing/2014/main" id="{2D1FAA44-6DE0-0DAC-EC97-38A6F51025F0}"/>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8" name="Oval 238">
              <a:extLst>
                <a:ext uri="{FF2B5EF4-FFF2-40B4-BE49-F238E27FC236}">
                  <a16:creationId xmlns:a16="http://schemas.microsoft.com/office/drawing/2014/main" id="{25C3AE1D-85EF-F648-35A8-4D0917F371B0}"/>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9" name="Oval 239">
              <a:extLst>
                <a:ext uri="{FF2B5EF4-FFF2-40B4-BE49-F238E27FC236}">
                  <a16:creationId xmlns:a16="http://schemas.microsoft.com/office/drawing/2014/main" id="{254B7576-2022-4D20-C9D0-8964898CD553}"/>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0" name="Oval 240">
              <a:extLst>
                <a:ext uri="{FF2B5EF4-FFF2-40B4-BE49-F238E27FC236}">
                  <a16:creationId xmlns:a16="http://schemas.microsoft.com/office/drawing/2014/main" id="{3552D34A-F4A4-7614-14E7-AA226676C5AE}"/>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1" name="Oval 241">
              <a:extLst>
                <a:ext uri="{FF2B5EF4-FFF2-40B4-BE49-F238E27FC236}">
                  <a16:creationId xmlns:a16="http://schemas.microsoft.com/office/drawing/2014/main" id="{679BC189-63A1-D5A9-DB32-FDEF40D86BAA}"/>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2" name="Oval 242">
              <a:extLst>
                <a:ext uri="{FF2B5EF4-FFF2-40B4-BE49-F238E27FC236}">
                  <a16:creationId xmlns:a16="http://schemas.microsoft.com/office/drawing/2014/main" id="{46D6D3B5-06BE-B7F4-E790-701AFFA5E5D6}"/>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3" name="Oval 243">
              <a:extLst>
                <a:ext uri="{FF2B5EF4-FFF2-40B4-BE49-F238E27FC236}">
                  <a16:creationId xmlns:a16="http://schemas.microsoft.com/office/drawing/2014/main" id="{E8B10F00-C808-5ADD-F674-4CE875A99D8C}"/>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4" name="Oval 244">
              <a:extLst>
                <a:ext uri="{FF2B5EF4-FFF2-40B4-BE49-F238E27FC236}">
                  <a16:creationId xmlns:a16="http://schemas.microsoft.com/office/drawing/2014/main" id="{6E841314-5745-B0C2-568D-E4C6B16D6E76}"/>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5" name="Oval 245">
              <a:extLst>
                <a:ext uri="{FF2B5EF4-FFF2-40B4-BE49-F238E27FC236}">
                  <a16:creationId xmlns:a16="http://schemas.microsoft.com/office/drawing/2014/main" id="{745656D2-B47F-14F1-FEAC-DAF8EE6F5E4C}"/>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6" name="Oval 246">
              <a:extLst>
                <a:ext uri="{FF2B5EF4-FFF2-40B4-BE49-F238E27FC236}">
                  <a16:creationId xmlns:a16="http://schemas.microsoft.com/office/drawing/2014/main" id="{0F8A7FC9-D0DB-B6CA-CC18-46D8AE3664C4}"/>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7" name="Oval 247">
              <a:extLst>
                <a:ext uri="{FF2B5EF4-FFF2-40B4-BE49-F238E27FC236}">
                  <a16:creationId xmlns:a16="http://schemas.microsoft.com/office/drawing/2014/main" id="{B06DAE2F-92A9-CDB2-DCBC-0807B8DFDAE3}"/>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itle 1">
            <a:extLst>
              <a:ext uri="{FF2B5EF4-FFF2-40B4-BE49-F238E27FC236}">
                <a16:creationId xmlns:a16="http://schemas.microsoft.com/office/drawing/2014/main" id="{A81F668C-AE86-B2C8-FB7F-6C14320689D4}"/>
              </a:ext>
            </a:extLst>
          </p:cNvPr>
          <p:cNvSpPr txBox="1">
            <a:spLocks/>
          </p:cNvSpPr>
          <p:nvPr/>
        </p:nvSpPr>
        <p:spPr>
          <a:xfrm>
            <a:off x="402881" y="10138"/>
            <a:ext cx="6935038" cy="3764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Calibri Light" panose="020F0302020204030204"/>
                <a:ea typeface="+mj-ea"/>
                <a:cs typeface="+mj-cs"/>
              </a:rPr>
              <a:t>Using Local Knowledge to build Trust &amp; Understanding</a:t>
            </a:r>
          </a:p>
        </p:txBody>
      </p:sp>
    </p:spTree>
    <p:extLst>
      <p:ext uri="{BB962C8B-B14F-4D97-AF65-F5344CB8AC3E}">
        <p14:creationId xmlns:p14="http://schemas.microsoft.com/office/powerpoint/2010/main" val="291974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DBC3A5-0447-152D-CA6F-7CFADD26F7A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CE33334-7D77-7F07-EA7E-2D9C7406248B}"/>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10" name="Freeform 19">
              <a:extLst>
                <a:ext uri="{FF2B5EF4-FFF2-40B4-BE49-F238E27FC236}">
                  <a16:creationId xmlns:a16="http://schemas.microsoft.com/office/drawing/2014/main" id="{58D845E1-C4AF-C6FA-1598-AFB910CF2B5D}"/>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1">
              <a:extLst>
                <a:ext uri="{FF2B5EF4-FFF2-40B4-BE49-F238E27FC236}">
                  <a16:creationId xmlns:a16="http://schemas.microsoft.com/office/drawing/2014/main" id="{C6A919CB-C359-76F8-38C0-E8BAB50BCDC8}"/>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3">
              <a:extLst>
                <a:ext uri="{FF2B5EF4-FFF2-40B4-BE49-F238E27FC236}">
                  <a16:creationId xmlns:a16="http://schemas.microsoft.com/office/drawing/2014/main" id="{A226C03A-4545-1B89-2BA1-55BC2C53E401}"/>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5">
              <a:extLst>
                <a:ext uri="{FF2B5EF4-FFF2-40B4-BE49-F238E27FC236}">
                  <a16:creationId xmlns:a16="http://schemas.microsoft.com/office/drawing/2014/main" id="{46014A97-0EB4-3D48-8F40-3E37ADF17807}"/>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6">
              <a:extLst>
                <a:ext uri="{FF2B5EF4-FFF2-40B4-BE49-F238E27FC236}">
                  <a16:creationId xmlns:a16="http://schemas.microsoft.com/office/drawing/2014/main" id="{61165A97-3E99-EEF4-71B9-B8B2396D8C80}"/>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7">
              <a:extLst>
                <a:ext uri="{FF2B5EF4-FFF2-40B4-BE49-F238E27FC236}">
                  <a16:creationId xmlns:a16="http://schemas.microsoft.com/office/drawing/2014/main" id="{191D4171-52EA-824C-48CF-03AEDB24F4F1}"/>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9">
              <a:extLst>
                <a:ext uri="{FF2B5EF4-FFF2-40B4-BE49-F238E27FC236}">
                  <a16:creationId xmlns:a16="http://schemas.microsoft.com/office/drawing/2014/main" id="{B1A06418-1FE4-5236-A512-1381B32995B3}"/>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1">
              <a:extLst>
                <a:ext uri="{FF2B5EF4-FFF2-40B4-BE49-F238E27FC236}">
                  <a16:creationId xmlns:a16="http://schemas.microsoft.com/office/drawing/2014/main" id="{2EA825B3-426F-C762-8F5B-2434E9FBE2D9}"/>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3">
              <a:extLst>
                <a:ext uri="{FF2B5EF4-FFF2-40B4-BE49-F238E27FC236}">
                  <a16:creationId xmlns:a16="http://schemas.microsoft.com/office/drawing/2014/main" id="{36ED7ADF-7B7E-7F15-1F27-ADDCB97CE040}"/>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5">
              <a:extLst>
                <a:ext uri="{FF2B5EF4-FFF2-40B4-BE49-F238E27FC236}">
                  <a16:creationId xmlns:a16="http://schemas.microsoft.com/office/drawing/2014/main" id="{F96E6678-3E89-B4C4-0943-001A956D5139}"/>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7">
              <a:extLst>
                <a:ext uri="{FF2B5EF4-FFF2-40B4-BE49-F238E27FC236}">
                  <a16:creationId xmlns:a16="http://schemas.microsoft.com/office/drawing/2014/main" id="{3325639B-47C5-CE82-5C5A-B0C79A3E7637}"/>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9">
              <a:extLst>
                <a:ext uri="{FF2B5EF4-FFF2-40B4-BE49-F238E27FC236}">
                  <a16:creationId xmlns:a16="http://schemas.microsoft.com/office/drawing/2014/main" id="{621BE04B-347D-0572-285E-CA227DDC672A}"/>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1">
              <a:extLst>
                <a:ext uri="{FF2B5EF4-FFF2-40B4-BE49-F238E27FC236}">
                  <a16:creationId xmlns:a16="http://schemas.microsoft.com/office/drawing/2014/main" id="{A4003305-5FF6-9A1C-B63D-8A9CA63F2EE6}"/>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2">
              <a:extLst>
                <a:ext uri="{FF2B5EF4-FFF2-40B4-BE49-F238E27FC236}">
                  <a16:creationId xmlns:a16="http://schemas.microsoft.com/office/drawing/2014/main" id="{15B5E598-D399-2BD3-8A38-9DC83D9928A6}"/>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3">
              <a:extLst>
                <a:ext uri="{FF2B5EF4-FFF2-40B4-BE49-F238E27FC236}">
                  <a16:creationId xmlns:a16="http://schemas.microsoft.com/office/drawing/2014/main" id="{60B157BF-42A9-AFB7-48EB-33C7A61347DE}"/>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4">
              <a:extLst>
                <a:ext uri="{FF2B5EF4-FFF2-40B4-BE49-F238E27FC236}">
                  <a16:creationId xmlns:a16="http://schemas.microsoft.com/office/drawing/2014/main" id="{DBC87C9D-0205-45DA-E2BB-8A3F1E574FA4}"/>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Rectangle: Rounded Corners 13">
            <a:extLst>
              <a:ext uri="{FF2B5EF4-FFF2-40B4-BE49-F238E27FC236}">
                <a16:creationId xmlns:a16="http://schemas.microsoft.com/office/drawing/2014/main" id="{FFCF3C8F-0DE5-CA39-6DB9-D5625453EF07}"/>
              </a:ext>
            </a:extLst>
          </p:cNvPr>
          <p:cNvSpPr/>
          <p:nvPr/>
        </p:nvSpPr>
        <p:spPr>
          <a:xfrm>
            <a:off x="4594582" y="1471352"/>
            <a:ext cx="3585944" cy="485122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7" name="Picture 456">
            <a:extLst>
              <a:ext uri="{FF2B5EF4-FFF2-40B4-BE49-F238E27FC236}">
                <a16:creationId xmlns:a16="http://schemas.microsoft.com/office/drawing/2014/main" id="{774ED929-A703-7D80-F5A8-316B86AC6329}"/>
              </a:ext>
            </a:extLst>
          </p:cNvPr>
          <p:cNvPicPr>
            <a:picLocks noChangeAspect="1"/>
          </p:cNvPicPr>
          <p:nvPr/>
        </p:nvPicPr>
        <p:blipFill>
          <a:blip r:embed="rId4"/>
          <a:stretch>
            <a:fillRect/>
          </a:stretch>
        </p:blipFill>
        <p:spPr>
          <a:xfrm>
            <a:off x="5094754" y="1887897"/>
            <a:ext cx="2728150" cy="1921175"/>
          </a:xfrm>
          <a:prstGeom prst="rect">
            <a:avLst/>
          </a:prstGeom>
        </p:spPr>
      </p:pic>
      <p:grpSp>
        <p:nvGrpSpPr>
          <p:cNvPr id="236" name="Group 248">
            <a:extLst>
              <a:ext uri="{FF2B5EF4-FFF2-40B4-BE49-F238E27FC236}">
                <a16:creationId xmlns:a16="http://schemas.microsoft.com/office/drawing/2014/main" id="{70633056-EF7B-938D-0E0A-9D0886B4B174}"/>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237" name="Oval 48">
              <a:extLst>
                <a:ext uri="{FF2B5EF4-FFF2-40B4-BE49-F238E27FC236}">
                  <a16:creationId xmlns:a16="http://schemas.microsoft.com/office/drawing/2014/main" id="{F4A4CBAD-FE50-3A9D-4106-04B44F344F49}"/>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Oval 49">
              <a:extLst>
                <a:ext uri="{FF2B5EF4-FFF2-40B4-BE49-F238E27FC236}">
                  <a16:creationId xmlns:a16="http://schemas.microsoft.com/office/drawing/2014/main" id="{D7690DA2-25FD-C979-CC40-028AC8698712}"/>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Oval 50">
              <a:extLst>
                <a:ext uri="{FF2B5EF4-FFF2-40B4-BE49-F238E27FC236}">
                  <a16:creationId xmlns:a16="http://schemas.microsoft.com/office/drawing/2014/main" id="{6E038AC9-3D2C-CC22-9010-B4A164712164}"/>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Oval 51">
              <a:extLst>
                <a:ext uri="{FF2B5EF4-FFF2-40B4-BE49-F238E27FC236}">
                  <a16:creationId xmlns:a16="http://schemas.microsoft.com/office/drawing/2014/main" id="{77A139A7-6323-8688-2E09-73F2E5DBD896}"/>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Oval 52">
              <a:extLst>
                <a:ext uri="{FF2B5EF4-FFF2-40B4-BE49-F238E27FC236}">
                  <a16:creationId xmlns:a16="http://schemas.microsoft.com/office/drawing/2014/main" id="{9B8B7DD2-ED2E-6F4F-D673-D539C30D250F}"/>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53">
              <a:extLst>
                <a:ext uri="{FF2B5EF4-FFF2-40B4-BE49-F238E27FC236}">
                  <a16:creationId xmlns:a16="http://schemas.microsoft.com/office/drawing/2014/main" id="{DA9AFB6D-A887-6E87-BFA6-C12D310BE76B}"/>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Oval 54">
              <a:extLst>
                <a:ext uri="{FF2B5EF4-FFF2-40B4-BE49-F238E27FC236}">
                  <a16:creationId xmlns:a16="http://schemas.microsoft.com/office/drawing/2014/main" id="{B54AF8F7-DC61-9A42-FBF3-774B831B9839}"/>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Oval 55">
              <a:extLst>
                <a:ext uri="{FF2B5EF4-FFF2-40B4-BE49-F238E27FC236}">
                  <a16:creationId xmlns:a16="http://schemas.microsoft.com/office/drawing/2014/main" id="{10DBB1BA-AAFD-79B7-99BA-8E3F16C97C2F}"/>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Oval 56">
              <a:extLst>
                <a:ext uri="{FF2B5EF4-FFF2-40B4-BE49-F238E27FC236}">
                  <a16:creationId xmlns:a16="http://schemas.microsoft.com/office/drawing/2014/main" id="{4EB58B81-79A9-0449-EEEB-E82F82D83B70}"/>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Oval 57">
              <a:extLst>
                <a:ext uri="{FF2B5EF4-FFF2-40B4-BE49-F238E27FC236}">
                  <a16:creationId xmlns:a16="http://schemas.microsoft.com/office/drawing/2014/main" id="{F55C7D7B-60FC-1622-0C00-A100BDD2B2A5}"/>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Oval 58">
              <a:extLst>
                <a:ext uri="{FF2B5EF4-FFF2-40B4-BE49-F238E27FC236}">
                  <a16:creationId xmlns:a16="http://schemas.microsoft.com/office/drawing/2014/main" id="{DC0C1CA9-09BF-15A7-B830-45B4C7AB786F}"/>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Oval 59">
              <a:extLst>
                <a:ext uri="{FF2B5EF4-FFF2-40B4-BE49-F238E27FC236}">
                  <a16:creationId xmlns:a16="http://schemas.microsoft.com/office/drawing/2014/main" id="{1CC7A9A1-50E5-5DB1-5168-7776B30DECF2}"/>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Oval 60">
              <a:extLst>
                <a:ext uri="{FF2B5EF4-FFF2-40B4-BE49-F238E27FC236}">
                  <a16:creationId xmlns:a16="http://schemas.microsoft.com/office/drawing/2014/main" id="{01F78193-EDEF-1CF5-FC9B-84C74EC4A34E}"/>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61">
              <a:extLst>
                <a:ext uri="{FF2B5EF4-FFF2-40B4-BE49-F238E27FC236}">
                  <a16:creationId xmlns:a16="http://schemas.microsoft.com/office/drawing/2014/main" id="{084D5FB3-F6DA-92CF-A952-4D0C04A05C38}"/>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Oval 62">
              <a:extLst>
                <a:ext uri="{FF2B5EF4-FFF2-40B4-BE49-F238E27FC236}">
                  <a16:creationId xmlns:a16="http://schemas.microsoft.com/office/drawing/2014/main" id="{B393F891-1A34-D00E-9421-F1C953548616}"/>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Oval 63">
              <a:extLst>
                <a:ext uri="{FF2B5EF4-FFF2-40B4-BE49-F238E27FC236}">
                  <a16:creationId xmlns:a16="http://schemas.microsoft.com/office/drawing/2014/main" id="{93EAF490-E01D-6A6A-A461-2645DB7E4823}"/>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64">
              <a:extLst>
                <a:ext uri="{FF2B5EF4-FFF2-40B4-BE49-F238E27FC236}">
                  <a16:creationId xmlns:a16="http://schemas.microsoft.com/office/drawing/2014/main" id="{95F8C9B1-45B8-616C-0B81-6152ECCD2BE1}"/>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65">
              <a:extLst>
                <a:ext uri="{FF2B5EF4-FFF2-40B4-BE49-F238E27FC236}">
                  <a16:creationId xmlns:a16="http://schemas.microsoft.com/office/drawing/2014/main" id="{DA26924C-EF5D-C722-4FC9-36CC6C844E03}"/>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Oval 66">
              <a:extLst>
                <a:ext uri="{FF2B5EF4-FFF2-40B4-BE49-F238E27FC236}">
                  <a16:creationId xmlns:a16="http://schemas.microsoft.com/office/drawing/2014/main" id="{4B7B0561-43D4-ED14-6B9F-B27D073F168D}"/>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Oval 67">
              <a:extLst>
                <a:ext uri="{FF2B5EF4-FFF2-40B4-BE49-F238E27FC236}">
                  <a16:creationId xmlns:a16="http://schemas.microsoft.com/office/drawing/2014/main" id="{3BAEFE7F-3DDF-0D06-FBF1-0EDC45C9A69F}"/>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Oval 68">
              <a:extLst>
                <a:ext uri="{FF2B5EF4-FFF2-40B4-BE49-F238E27FC236}">
                  <a16:creationId xmlns:a16="http://schemas.microsoft.com/office/drawing/2014/main" id="{B550D960-1081-553A-F17D-D03421CF6CD9}"/>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Oval 69">
              <a:extLst>
                <a:ext uri="{FF2B5EF4-FFF2-40B4-BE49-F238E27FC236}">
                  <a16:creationId xmlns:a16="http://schemas.microsoft.com/office/drawing/2014/main" id="{F07A0A23-964B-FD61-87BA-66D67C8C5091}"/>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Oval 70">
              <a:extLst>
                <a:ext uri="{FF2B5EF4-FFF2-40B4-BE49-F238E27FC236}">
                  <a16:creationId xmlns:a16="http://schemas.microsoft.com/office/drawing/2014/main" id="{F4E48BDC-0EAC-336A-1895-2A850D04D082}"/>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Oval 71">
              <a:extLst>
                <a:ext uri="{FF2B5EF4-FFF2-40B4-BE49-F238E27FC236}">
                  <a16:creationId xmlns:a16="http://schemas.microsoft.com/office/drawing/2014/main" id="{E381AEB7-3628-1333-39AD-834105992EFC}"/>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Oval 72">
              <a:extLst>
                <a:ext uri="{FF2B5EF4-FFF2-40B4-BE49-F238E27FC236}">
                  <a16:creationId xmlns:a16="http://schemas.microsoft.com/office/drawing/2014/main" id="{960CEB6A-ED20-ABD7-D6F3-C4F145DADE32}"/>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Oval 73">
              <a:extLst>
                <a:ext uri="{FF2B5EF4-FFF2-40B4-BE49-F238E27FC236}">
                  <a16:creationId xmlns:a16="http://schemas.microsoft.com/office/drawing/2014/main" id="{9258C725-3A7A-9C45-0180-0BA6056FE38F}"/>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Oval 74">
              <a:extLst>
                <a:ext uri="{FF2B5EF4-FFF2-40B4-BE49-F238E27FC236}">
                  <a16:creationId xmlns:a16="http://schemas.microsoft.com/office/drawing/2014/main" id="{EFD1D66E-4ECE-E806-A645-3E54EE7A25E0}"/>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Oval 75">
              <a:extLst>
                <a:ext uri="{FF2B5EF4-FFF2-40B4-BE49-F238E27FC236}">
                  <a16:creationId xmlns:a16="http://schemas.microsoft.com/office/drawing/2014/main" id="{CE9A206E-D34A-3C1A-75BB-D5EB65C3DB4F}"/>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Oval 76">
              <a:extLst>
                <a:ext uri="{FF2B5EF4-FFF2-40B4-BE49-F238E27FC236}">
                  <a16:creationId xmlns:a16="http://schemas.microsoft.com/office/drawing/2014/main" id="{6F3654AA-CF23-71E3-ACB4-F94925662274}"/>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Oval 77">
              <a:extLst>
                <a:ext uri="{FF2B5EF4-FFF2-40B4-BE49-F238E27FC236}">
                  <a16:creationId xmlns:a16="http://schemas.microsoft.com/office/drawing/2014/main" id="{761D8CE6-C500-DD69-D095-68F833A867E9}"/>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Oval 78">
              <a:extLst>
                <a:ext uri="{FF2B5EF4-FFF2-40B4-BE49-F238E27FC236}">
                  <a16:creationId xmlns:a16="http://schemas.microsoft.com/office/drawing/2014/main" id="{7B96D0E2-882C-1662-5D5F-FBA9DEAAD2F5}"/>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Oval 79">
              <a:extLst>
                <a:ext uri="{FF2B5EF4-FFF2-40B4-BE49-F238E27FC236}">
                  <a16:creationId xmlns:a16="http://schemas.microsoft.com/office/drawing/2014/main" id="{FBBF459F-AADB-D2C1-1C6C-354A3108A9B9}"/>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Oval 80">
              <a:extLst>
                <a:ext uri="{FF2B5EF4-FFF2-40B4-BE49-F238E27FC236}">
                  <a16:creationId xmlns:a16="http://schemas.microsoft.com/office/drawing/2014/main" id="{5D076302-E22D-36DC-D96A-6579EC1B0EF7}"/>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Oval 81">
              <a:extLst>
                <a:ext uri="{FF2B5EF4-FFF2-40B4-BE49-F238E27FC236}">
                  <a16:creationId xmlns:a16="http://schemas.microsoft.com/office/drawing/2014/main" id="{1F09F7F7-4F38-EF43-2E87-1712D92E98F1}"/>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Oval 82">
              <a:extLst>
                <a:ext uri="{FF2B5EF4-FFF2-40B4-BE49-F238E27FC236}">
                  <a16:creationId xmlns:a16="http://schemas.microsoft.com/office/drawing/2014/main" id="{728C0A87-91BB-7AC2-CC83-0FDD4AEE7033}"/>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Oval 83">
              <a:extLst>
                <a:ext uri="{FF2B5EF4-FFF2-40B4-BE49-F238E27FC236}">
                  <a16:creationId xmlns:a16="http://schemas.microsoft.com/office/drawing/2014/main" id="{18741B14-F955-6739-5AFF-C1AA64DB4B9C}"/>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Oval 84">
              <a:extLst>
                <a:ext uri="{FF2B5EF4-FFF2-40B4-BE49-F238E27FC236}">
                  <a16:creationId xmlns:a16="http://schemas.microsoft.com/office/drawing/2014/main" id="{11D9E414-2BDF-BF9E-DCE1-188DA943951B}"/>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Oval 85">
              <a:extLst>
                <a:ext uri="{FF2B5EF4-FFF2-40B4-BE49-F238E27FC236}">
                  <a16:creationId xmlns:a16="http://schemas.microsoft.com/office/drawing/2014/main" id="{A211344C-72DA-B1AF-9CDE-072E12C4BF44}"/>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86">
              <a:extLst>
                <a:ext uri="{FF2B5EF4-FFF2-40B4-BE49-F238E27FC236}">
                  <a16:creationId xmlns:a16="http://schemas.microsoft.com/office/drawing/2014/main" id="{B9CB0066-115A-4B8D-BDF8-6443AD4287E5}"/>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Oval 87">
              <a:extLst>
                <a:ext uri="{FF2B5EF4-FFF2-40B4-BE49-F238E27FC236}">
                  <a16:creationId xmlns:a16="http://schemas.microsoft.com/office/drawing/2014/main" id="{EAA22144-BC32-2399-DEA2-C4447136A920}"/>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Oval 88">
              <a:extLst>
                <a:ext uri="{FF2B5EF4-FFF2-40B4-BE49-F238E27FC236}">
                  <a16:creationId xmlns:a16="http://schemas.microsoft.com/office/drawing/2014/main" id="{D85C0CD5-2C60-5440-AD21-A50C98C2B133}"/>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Oval 89">
              <a:extLst>
                <a:ext uri="{FF2B5EF4-FFF2-40B4-BE49-F238E27FC236}">
                  <a16:creationId xmlns:a16="http://schemas.microsoft.com/office/drawing/2014/main" id="{D886B53C-6103-B04C-9C33-0AF2A20C8040}"/>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Oval 90">
              <a:extLst>
                <a:ext uri="{FF2B5EF4-FFF2-40B4-BE49-F238E27FC236}">
                  <a16:creationId xmlns:a16="http://schemas.microsoft.com/office/drawing/2014/main" id="{7BC457B5-5511-BF8F-5E9A-ECC3434C8856}"/>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Oval 91">
              <a:extLst>
                <a:ext uri="{FF2B5EF4-FFF2-40B4-BE49-F238E27FC236}">
                  <a16:creationId xmlns:a16="http://schemas.microsoft.com/office/drawing/2014/main" id="{57264946-A2B1-272D-C7FD-847E1CE1A984}"/>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Oval 92">
              <a:extLst>
                <a:ext uri="{FF2B5EF4-FFF2-40B4-BE49-F238E27FC236}">
                  <a16:creationId xmlns:a16="http://schemas.microsoft.com/office/drawing/2014/main" id="{EC57B2CC-ACE1-746A-3594-276086B25C87}"/>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Oval 93">
              <a:extLst>
                <a:ext uri="{FF2B5EF4-FFF2-40B4-BE49-F238E27FC236}">
                  <a16:creationId xmlns:a16="http://schemas.microsoft.com/office/drawing/2014/main" id="{F3F36D64-B501-9211-34C9-358D54CACC90}"/>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Oval 94">
              <a:extLst>
                <a:ext uri="{FF2B5EF4-FFF2-40B4-BE49-F238E27FC236}">
                  <a16:creationId xmlns:a16="http://schemas.microsoft.com/office/drawing/2014/main" id="{1CE23B09-94EF-DF48-38FC-57D52D223DE7}"/>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Oval 95">
              <a:extLst>
                <a:ext uri="{FF2B5EF4-FFF2-40B4-BE49-F238E27FC236}">
                  <a16:creationId xmlns:a16="http://schemas.microsoft.com/office/drawing/2014/main" id="{F62084D4-D822-259E-E9ED-32D448468809}"/>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Oval 96">
              <a:extLst>
                <a:ext uri="{FF2B5EF4-FFF2-40B4-BE49-F238E27FC236}">
                  <a16:creationId xmlns:a16="http://schemas.microsoft.com/office/drawing/2014/main" id="{90C94976-65C9-8209-1F03-0612B49E212D}"/>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Oval 97">
              <a:extLst>
                <a:ext uri="{FF2B5EF4-FFF2-40B4-BE49-F238E27FC236}">
                  <a16:creationId xmlns:a16="http://schemas.microsoft.com/office/drawing/2014/main" id="{62A45ABC-5183-A1D5-60ED-0C0D54F215E8}"/>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Oval 98">
              <a:extLst>
                <a:ext uri="{FF2B5EF4-FFF2-40B4-BE49-F238E27FC236}">
                  <a16:creationId xmlns:a16="http://schemas.microsoft.com/office/drawing/2014/main" id="{C3701090-EFFE-C314-42D8-D6136B91F94E}"/>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Oval 99">
              <a:extLst>
                <a:ext uri="{FF2B5EF4-FFF2-40B4-BE49-F238E27FC236}">
                  <a16:creationId xmlns:a16="http://schemas.microsoft.com/office/drawing/2014/main" id="{4B3A66FB-D785-1079-464D-10E1A1B84ADD}"/>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Oval 100">
              <a:extLst>
                <a:ext uri="{FF2B5EF4-FFF2-40B4-BE49-F238E27FC236}">
                  <a16:creationId xmlns:a16="http://schemas.microsoft.com/office/drawing/2014/main" id="{E8E70F4E-FD01-1B34-9AD1-6C0ADB043620}"/>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Oval 101">
              <a:extLst>
                <a:ext uri="{FF2B5EF4-FFF2-40B4-BE49-F238E27FC236}">
                  <a16:creationId xmlns:a16="http://schemas.microsoft.com/office/drawing/2014/main" id="{1AD22E71-A9AF-8FB9-E384-9550E814EF5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Oval 102">
              <a:extLst>
                <a:ext uri="{FF2B5EF4-FFF2-40B4-BE49-F238E27FC236}">
                  <a16:creationId xmlns:a16="http://schemas.microsoft.com/office/drawing/2014/main" id="{C8459A16-0879-E05C-91FD-B4D30F4FEBE6}"/>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Oval 103">
              <a:extLst>
                <a:ext uri="{FF2B5EF4-FFF2-40B4-BE49-F238E27FC236}">
                  <a16:creationId xmlns:a16="http://schemas.microsoft.com/office/drawing/2014/main" id="{510E33F5-3CD2-F66B-BEE0-E373BECF179D}"/>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Oval 104">
              <a:extLst>
                <a:ext uri="{FF2B5EF4-FFF2-40B4-BE49-F238E27FC236}">
                  <a16:creationId xmlns:a16="http://schemas.microsoft.com/office/drawing/2014/main" id="{CBF5F4C0-0EF0-137C-92CF-E7096835364F}"/>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Oval 105">
              <a:extLst>
                <a:ext uri="{FF2B5EF4-FFF2-40B4-BE49-F238E27FC236}">
                  <a16:creationId xmlns:a16="http://schemas.microsoft.com/office/drawing/2014/main" id="{335B6178-2DE7-70FC-D3FB-F30DE81EE81C}"/>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Oval 106">
              <a:extLst>
                <a:ext uri="{FF2B5EF4-FFF2-40B4-BE49-F238E27FC236}">
                  <a16:creationId xmlns:a16="http://schemas.microsoft.com/office/drawing/2014/main" id="{3475922D-C5C3-FD24-F1A0-4785C3921826}"/>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Oval 107">
              <a:extLst>
                <a:ext uri="{FF2B5EF4-FFF2-40B4-BE49-F238E27FC236}">
                  <a16:creationId xmlns:a16="http://schemas.microsoft.com/office/drawing/2014/main" id="{CC92C041-BCC4-A213-77A4-9D21991C1C6C}"/>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Oval 108">
              <a:extLst>
                <a:ext uri="{FF2B5EF4-FFF2-40B4-BE49-F238E27FC236}">
                  <a16:creationId xmlns:a16="http://schemas.microsoft.com/office/drawing/2014/main" id="{2F703F22-3AD9-B56A-7A08-F713852E7D79}"/>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Oval 109">
              <a:extLst>
                <a:ext uri="{FF2B5EF4-FFF2-40B4-BE49-F238E27FC236}">
                  <a16:creationId xmlns:a16="http://schemas.microsoft.com/office/drawing/2014/main" id="{F6CD34D4-9BE3-1AEF-DD49-747EF7AE82D5}"/>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110">
              <a:extLst>
                <a:ext uri="{FF2B5EF4-FFF2-40B4-BE49-F238E27FC236}">
                  <a16:creationId xmlns:a16="http://schemas.microsoft.com/office/drawing/2014/main" id="{73B56E1A-453B-54E6-0C14-AE41780088CF}"/>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111">
              <a:extLst>
                <a:ext uri="{FF2B5EF4-FFF2-40B4-BE49-F238E27FC236}">
                  <a16:creationId xmlns:a16="http://schemas.microsoft.com/office/drawing/2014/main" id="{496E073C-072F-98DC-393E-19CBB0AA8914}"/>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112">
              <a:extLst>
                <a:ext uri="{FF2B5EF4-FFF2-40B4-BE49-F238E27FC236}">
                  <a16:creationId xmlns:a16="http://schemas.microsoft.com/office/drawing/2014/main" id="{2E957292-34B5-B247-2117-48414FA47532}"/>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Oval 113">
              <a:extLst>
                <a:ext uri="{FF2B5EF4-FFF2-40B4-BE49-F238E27FC236}">
                  <a16:creationId xmlns:a16="http://schemas.microsoft.com/office/drawing/2014/main" id="{371D4D7B-E094-3777-585F-971B7FD6E79F}"/>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Oval 114">
              <a:extLst>
                <a:ext uri="{FF2B5EF4-FFF2-40B4-BE49-F238E27FC236}">
                  <a16:creationId xmlns:a16="http://schemas.microsoft.com/office/drawing/2014/main" id="{CA2AAA88-79B2-9364-F6E2-766ADD8BDBDF}"/>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115">
              <a:extLst>
                <a:ext uri="{FF2B5EF4-FFF2-40B4-BE49-F238E27FC236}">
                  <a16:creationId xmlns:a16="http://schemas.microsoft.com/office/drawing/2014/main" id="{4873FEAA-5750-0242-54BE-DF27C9C3BBF0}"/>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116">
              <a:extLst>
                <a:ext uri="{FF2B5EF4-FFF2-40B4-BE49-F238E27FC236}">
                  <a16:creationId xmlns:a16="http://schemas.microsoft.com/office/drawing/2014/main" id="{4E021B72-5497-D550-0936-35831D6BA5CC}"/>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117">
              <a:extLst>
                <a:ext uri="{FF2B5EF4-FFF2-40B4-BE49-F238E27FC236}">
                  <a16:creationId xmlns:a16="http://schemas.microsoft.com/office/drawing/2014/main" id="{A676B217-513A-71F2-DB93-65BEFB161B90}"/>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Oval 118">
              <a:extLst>
                <a:ext uri="{FF2B5EF4-FFF2-40B4-BE49-F238E27FC236}">
                  <a16:creationId xmlns:a16="http://schemas.microsoft.com/office/drawing/2014/main" id="{D762D0D5-8C35-8A33-8C55-7B40CBF6A96E}"/>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119">
              <a:extLst>
                <a:ext uri="{FF2B5EF4-FFF2-40B4-BE49-F238E27FC236}">
                  <a16:creationId xmlns:a16="http://schemas.microsoft.com/office/drawing/2014/main" id="{7B55CB60-9DF2-322B-852D-A24DA1E81AE3}"/>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Oval 120">
              <a:extLst>
                <a:ext uri="{FF2B5EF4-FFF2-40B4-BE49-F238E27FC236}">
                  <a16:creationId xmlns:a16="http://schemas.microsoft.com/office/drawing/2014/main" id="{C7AC144E-19FB-EBE9-EB88-588055ED1DB6}"/>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Oval 121">
              <a:extLst>
                <a:ext uri="{FF2B5EF4-FFF2-40B4-BE49-F238E27FC236}">
                  <a16:creationId xmlns:a16="http://schemas.microsoft.com/office/drawing/2014/main" id="{F91A7A49-3167-C6A7-22DD-D4B3E7ACB9EA}"/>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122">
              <a:extLst>
                <a:ext uri="{FF2B5EF4-FFF2-40B4-BE49-F238E27FC236}">
                  <a16:creationId xmlns:a16="http://schemas.microsoft.com/office/drawing/2014/main" id="{74A9D196-F0D1-65AD-9C9D-039678B28943}"/>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Oval 123">
              <a:extLst>
                <a:ext uri="{FF2B5EF4-FFF2-40B4-BE49-F238E27FC236}">
                  <a16:creationId xmlns:a16="http://schemas.microsoft.com/office/drawing/2014/main" id="{95C8D2FF-CF5F-87E9-675C-9DCF65F1060E}"/>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124">
              <a:extLst>
                <a:ext uri="{FF2B5EF4-FFF2-40B4-BE49-F238E27FC236}">
                  <a16:creationId xmlns:a16="http://schemas.microsoft.com/office/drawing/2014/main" id="{1908F609-3AA8-8343-E001-E3AC1A9E3016}"/>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125">
              <a:extLst>
                <a:ext uri="{FF2B5EF4-FFF2-40B4-BE49-F238E27FC236}">
                  <a16:creationId xmlns:a16="http://schemas.microsoft.com/office/drawing/2014/main" id="{9A256F3B-E100-4791-673C-47E01F849B5D}"/>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126">
              <a:extLst>
                <a:ext uri="{FF2B5EF4-FFF2-40B4-BE49-F238E27FC236}">
                  <a16:creationId xmlns:a16="http://schemas.microsoft.com/office/drawing/2014/main" id="{BE22C27A-3219-69A3-04F9-B11EA8A8E0BC}"/>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127">
              <a:extLst>
                <a:ext uri="{FF2B5EF4-FFF2-40B4-BE49-F238E27FC236}">
                  <a16:creationId xmlns:a16="http://schemas.microsoft.com/office/drawing/2014/main" id="{54FCA342-FBDA-A6A2-A2F2-332855F50BBB}"/>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Oval 128">
              <a:extLst>
                <a:ext uri="{FF2B5EF4-FFF2-40B4-BE49-F238E27FC236}">
                  <a16:creationId xmlns:a16="http://schemas.microsoft.com/office/drawing/2014/main" id="{1660960C-C19B-6AD1-4CF1-652A2AEE3CAF}"/>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Oval 129">
              <a:extLst>
                <a:ext uri="{FF2B5EF4-FFF2-40B4-BE49-F238E27FC236}">
                  <a16:creationId xmlns:a16="http://schemas.microsoft.com/office/drawing/2014/main" id="{CF50C1F9-0B30-8209-E75E-8A6AE844C3A8}"/>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Oval 130">
              <a:extLst>
                <a:ext uri="{FF2B5EF4-FFF2-40B4-BE49-F238E27FC236}">
                  <a16:creationId xmlns:a16="http://schemas.microsoft.com/office/drawing/2014/main" id="{7123A656-B5BF-A089-C988-CF443FB6B16D}"/>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Oval 131">
              <a:extLst>
                <a:ext uri="{FF2B5EF4-FFF2-40B4-BE49-F238E27FC236}">
                  <a16:creationId xmlns:a16="http://schemas.microsoft.com/office/drawing/2014/main" id="{B6AF6CDB-C5BF-053A-4392-095730D6CC03}"/>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Oval 132">
              <a:extLst>
                <a:ext uri="{FF2B5EF4-FFF2-40B4-BE49-F238E27FC236}">
                  <a16:creationId xmlns:a16="http://schemas.microsoft.com/office/drawing/2014/main" id="{4D45C20D-C2C0-07AA-042D-F27499C74936}"/>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Oval 133">
              <a:extLst>
                <a:ext uri="{FF2B5EF4-FFF2-40B4-BE49-F238E27FC236}">
                  <a16:creationId xmlns:a16="http://schemas.microsoft.com/office/drawing/2014/main" id="{8B71AA8E-0848-DC7F-EED3-D792E44A4D57}"/>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Oval 134">
              <a:extLst>
                <a:ext uri="{FF2B5EF4-FFF2-40B4-BE49-F238E27FC236}">
                  <a16:creationId xmlns:a16="http://schemas.microsoft.com/office/drawing/2014/main" id="{96F82696-942C-D4B2-C017-DAB09659ABA2}"/>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Oval 135">
              <a:extLst>
                <a:ext uri="{FF2B5EF4-FFF2-40B4-BE49-F238E27FC236}">
                  <a16:creationId xmlns:a16="http://schemas.microsoft.com/office/drawing/2014/main" id="{6A26E430-16FE-46DC-90D4-4CCAB7383D50}"/>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Oval 136">
              <a:extLst>
                <a:ext uri="{FF2B5EF4-FFF2-40B4-BE49-F238E27FC236}">
                  <a16:creationId xmlns:a16="http://schemas.microsoft.com/office/drawing/2014/main" id="{34FA6655-D9CF-5C4D-85BF-EF5E04735353}"/>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Oval 137">
              <a:extLst>
                <a:ext uri="{FF2B5EF4-FFF2-40B4-BE49-F238E27FC236}">
                  <a16:creationId xmlns:a16="http://schemas.microsoft.com/office/drawing/2014/main" id="{856F42BB-8932-62B8-2470-07F6AB49076B}"/>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Oval 138">
              <a:extLst>
                <a:ext uri="{FF2B5EF4-FFF2-40B4-BE49-F238E27FC236}">
                  <a16:creationId xmlns:a16="http://schemas.microsoft.com/office/drawing/2014/main" id="{74819C63-1C2B-4D63-83FB-C8A6854FA134}"/>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Oval 139">
              <a:extLst>
                <a:ext uri="{FF2B5EF4-FFF2-40B4-BE49-F238E27FC236}">
                  <a16:creationId xmlns:a16="http://schemas.microsoft.com/office/drawing/2014/main" id="{C24B8204-A1A6-1FC0-8834-787DC98D7D69}"/>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Oval 140">
              <a:extLst>
                <a:ext uri="{FF2B5EF4-FFF2-40B4-BE49-F238E27FC236}">
                  <a16:creationId xmlns:a16="http://schemas.microsoft.com/office/drawing/2014/main" id="{C8C387A6-605F-1404-F11B-6FB96160E25E}"/>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Oval 141">
              <a:extLst>
                <a:ext uri="{FF2B5EF4-FFF2-40B4-BE49-F238E27FC236}">
                  <a16:creationId xmlns:a16="http://schemas.microsoft.com/office/drawing/2014/main" id="{3585929E-B4BB-0F17-1A0B-C534222A0059}"/>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Oval 142">
              <a:extLst>
                <a:ext uri="{FF2B5EF4-FFF2-40B4-BE49-F238E27FC236}">
                  <a16:creationId xmlns:a16="http://schemas.microsoft.com/office/drawing/2014/main" id="{282E96DF-E0D3-B3B3-0D1C-BDF0413A600E}"/>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Oval 143">
              <a:extLst>
                <a:ext uri="{FF2B5EF4-FFF2-40B4-BE49-F238E27FC236}">
                  <a16:creationId xmlns:a16="http://schemas.microsoft.com/office/drawing/2014/main" id="{367D946C-5F23-4B4A-4EDD-8F74B876D332}"/>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Oval 144">
              <a:extLst>
                <a:ext uri="{FF2B5EF4-FFF2-40B4-BE49-F238E27FC236}">
                  <a16:creationId xmlns:a16="http://schemas.microsoft.com/office/drawing/2014/main" id="{BD2C7DF2-ED86-6903-9123-B601BFA67DDD}"/>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Oval 145">
              <a:extLst>
                <a:ext uri="{FF2B5EF4-FFF2-40B4-BE49-F238E27FC236}">
                  <a16:creationId xmlns:a16="http://schemas.microsoft.com/office/drawing/2014/main" id="{20913237-7470-2710-B716-037D96191671}"/>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Oval 146">
              <a:extLst>
                <a:ext uri="{FF2B5EF4-FFF2-40B4-BE49-F238E27FC236}">
                  <a16:creationId xmlns:a16="http://schemas.microsoft.com/office/drawing/2014/main" id="{45DEB227-B7D6-1FFB-E976-557AA02BAECD}"/>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Oval 147">
              <a:extLst>
                <a:ext uri="{FF2B5EF4-FFF2-40B4-BE49-F238E27FC236}">
                  <a16:creationId xmlns:a16="http://schemas.microsoft.com/office/drawing/2014/main" id="{8FA441C3-E865-593B-9F36-FD09A0CB5880}"/>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Oval 148">
              <a:extLst>
                <a:ext uri="{FF2B5EF4-FFF2-40B4-BE49-F238E27FC236}">
                  <a16:creationId xmlns:a16="http://schemas.microsoft.com/office/drawing/2014/main" id="{73FA900E-A46F-C548-FAE3-137C236F58B8}"/>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Oval 149">
              <a:extLst>
                <a:ext uri="{FF2B5EF4-FFF2-40B4-BE49-F238E27FC236}">
                  <a16:creationId xmlns:a16="http://schemas.microsoft.com/office/drawing/2014/main" id="{0915A072-CC09-BBA8-BCDF-4156F3F3EA1F}"/>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Oval 150">
              <a:extLst>
                <a:ext uri="{FF2B5EF4-FFF2-40B4-BE49-F238E27FC236}">
                  <a16:creationId xmlns:a16="http://schemas.microsoft.com/office/drawing/2014/main" id="{5EEB3439-3D27-AB3E-117E-32AA5532C35E}"/>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Oval 151">
              <a:extLst>
                <a:ext uri="{FF2B5EF4-FFF2-40B4-BE49-F238E27FC236}">
                  <a16:creationId xmlns:a16="http://schemas.microsoft.com/office/drawing/2014/main" id="{E7901943-EC49-866A-096B-935C47A7B1E0}"/>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Oval 152">
              <a:extLst>
                <a:ext uri="{FF2B5EF4-FFF2-40B4-BE49-F238E27FC236}">
                  <a16:creationId xmlns:a16="http://schemas.microsoft.com/office/drawing/2014/main" id="{541890D9-DE0E-C430-15AB-2C484E972439}"/>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Oval 153">
              <a:extLst>
                <a:ext uri="{FF2B5EF4-FFF2-40B4-BE49-F238E27FC236}">
                  <a16:creationId xmlns:a16="http://schemas.microsoft.com/office/drawing/2014/main" id="{BE694923-0B8E-A30B-8FF5-1B27E263520D}"/>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Oval 154">
              <a:extLst>
                <a:ext uri="{FF2B5EF4-FFF2-40B4-BE49-F238E27FC236}">
                  <a16:creationId xmlns:a16="http://schemas.microsoft.com/office/drawing/2014/main" id="{27DE4103-75C4-7322-F009-B17ECE9B2CBE}"/>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Oval 155">
              <a:extLst>
                <a:ext uri="{FF2B5EF4-FFF2-40B4-BE49-F238E27FC236}">
                  <a16:creationId xmlns:a16="http://schemas.microsoft.com/office/drawing/2014/main" id="{2E84E1B8-4F8F-44DD-29DA-01BCCAF21B48}"/>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Oval 156">
              <a:extLst>
                <a:ext uri="{FF2B5EF4-FFF2-40B4-BE49-F238E27FC236}">
                  <a16:creationId xmlns:a16="http://schemas.microsoft.com/office/drawing/2014/main" id="{C2D99457-C886-D258-E68C-B1C63EB8F5C9}"/>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Oval 157">
              <a:extLst>
                <a:ext uri="{FF2B5EF4-FFF2-40B4-BE49-F238E27FC236}">
                  <a16:creationId xmlns:a16="http://schemas.microsoft.com/office/drawing/2014/main" id="{FF53878C-A093-552B-100C-3F82FCB9BFFA}"/>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Oval 158">
              <a:extLst>
                <a:ext uri="{FF2B5EF4-FFF2-40B4-BE49-F238E27FC236}">
                  <a16:creationId xmlns:a16="http://schemas.microsoft.com/office/drawing/2014/main" id="{7FA06DDB-B3A3-7E0C-6E2D-31EE95025286}"/>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Oval 159">
              <a:extLst>
                <a:ext uri="{FF2B5EF4-FFF2-40B4-BE49-F238E27FC236}">
                  <a16:creationId xmlns:a16="http://schemas.microsoft.com/office/drawing/2014/main" id="{761CF0B8-F3FE-FF60-B185-F46349E46B74}"/>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Oval 160">
              <a:extLst>
                <a:ext uri="{FF2B5EF4-FFF2-40B4-BE49-F238E27FC236}">
                  <a16:creationId xmlns:a16="http://schemas.microsoft.com/office/drawing/2014/main" id="{727864F0-E3B9-C5F9-EF7A-472D4367CB30}"/>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Oval 161">
              <a:extLst>
                <a:ext uri="{FF2B5EF4-FFF2-40B4-BE49-F238E27FC236}">
                  <a16:creationId xmlns:a16="http://schemas.microsoft.com/office/drawing/2014/main" id="{BE13601C-D28B-3234-D998-B7422D1CC289}"/>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Oval 162">
              <a:extLst>
                <a:ext uri="{FF2B5EF4-FFF2-40B4-BE49-F238E27FC236}">
                  <a16:creationId xmlns:a16="http://schemas.microsoft.com/office/drawing/2014/main" id="{9E89C9DB-BDC2-E0F5-BE82-B5CB6D083C6F}"/>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Oval 163">
              <a:extLst>
                <a:ext uri="{FF2B5EF4-FFF2-40B4-BE49-F238E27FC236}">
                  <a16:creationId xmlns:a16="http://schemas.microsoft.com/office/drawing/2014/main" id="{821F29BF-A65C-6549-3124-6501445F9587}"/>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Oval 164">
              <a:extLst>
                <a:ext uri="{FF2B5EF4-FFF2-40B4-BE49-F238E27FC236}">
                  <a16:creationId xmlns:a16="http://schemas.microsoft.com/office/drawing/2014/main" id="{1917316C-1371-9489-FFE3-4DC890B97F04}"/>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Oval 165">
              <a:extLst>
                <a:ext uri="{FF2B5EF4-FFF2-40B4-BE49-F238E27FC236}">
                  <a16:creationId xmlns:a16="http://schemas.microsoft.com/office/drawing/2014/main" id="{B30B9914-E4C7-5E23-5135-6B75F1E7FB0E}"/>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Oval 166">
              <a:extLst>
                <a:ext uri="{FF2B5EF4-FFF2-40B4-BE49-F238E27FC236}">
                  <a16:creationId xmlns:a16="http://schemas.microsoft.com/office/drawing/2014/main" id="{7D497055-7F4D-BB67-8F86-22580FDD4D4F}"/>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Oval 167">
              <a:extLst>
                <a:ext uri="{FF2B5EF4-FFF2-40B4-BE49-F238E27FC236}">
                  <a16:creationId xmlns:a16="http://schemas.microsoft.com/office/drawing/2014/main" id="{DE65A95A-8672-7915-60C3-7C7850989377}"/>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Oval 168">
              <a:extLst>
                <a:ext uri="{FF2B5EF4-FFF2-40B4-BE49-F238E27FC236}">
                  <a16:creationId xmlns:a16="http://schemas.microsoft.com/office/drawing/2014/main" id="{F83C8FA2-A841-9982-7802-529D363CA73D}"/>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Oval 169">
              <a:extLst>
                <a:ext uri="{FF2B5EF4-FFF2-40B4-BE49-F238E27FC236}">
                  <a16:creationId xmlns:a16="http://schemas.microsoft.com/office/drawing/2014/main" id="{7A4234D4-1D58-5F21-7E54-AC54C3A0F241}"/>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Oval 170">
              <a:extLst>
                <a:ext uri="{FF2B5EF4-FFF2-40B4-BE49-F238E27FC236}">
                  <a16:creationId xmlns:a16="http://schemas.microsoft.com/office/drawing/2014/main" id="{EC5A5054-80CE-8F13-E984-155B01C13EBC}"/>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Oval 171">
              <a:extLst>
                <a:ext uri="{FF2B5EF4-FFF2-40B4-BE49-F238E27FC236}">
                  <a16:creationId xmlns:a16="http://schemas.microsoft.com/office/drawing/2014/main" id="{427AD838-A858-6069-805C-42E63A5A8F3C}"/>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Oval 172">
              <a:extLst>
                <a:ext uri="{FF2B5EF4-FFF2-40B4-BE49-F238E27FC236}">
                  <a16:creationId xmlns:a16="http://schemas.microsoft.com/office/drawing/2014/main" id="{F8C55E41-6256-8786-07C0-FEC1A29718D9}"/>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Oval 173">
              <a:extLst>
                <a:ext uri="{FF2B5EF4-FFF2-40B4-BE49-F238E27FC236}">
                  <a16:creationId xmlns:a16="http://schemas.microsoft.com/office/drawing/2014/main" id="{3FA5AF04-4659-2DAC-9EBD-D2B7C0DC5DBB}"/>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Oval 174">
              <a:extLst>
                <a:ext uri="{FF2B5EF4-FFF2-40B4-BE49-F238E27FC236}">
                  <a16:creationId xmlns:a16="http://schemas.microsoft.com/office/drawing/2014/main" id="{414CA605-6685-72D1-198C-751381EE4857}"/>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Oval 175">
              <a:extLst>
                <a:ext uri="{FF2B5EF4-FFF2-40B4-BE49-F238E27FC236}">
                  <a16:creationId xmlns:a16="http://schemas.microsoft.com/office/drawing/2014/main" id="{0F8819DC-CFB0-E338-7C70-B0DC1380F498}"/>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Oval 176">
              <a:extLst>
                <a:ext uri="{FF2B5EF4-FFF2-40B4-BE49-F238E27FC236}">
                  <a16:creationId xmlns:a16="http://schemas.microsoft.com/office/drawing/2014/main" id="{39AAF25F-A622-8CF8-CB54-F71AB55A2105}"/>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Oval 177">
              <a:extLst>
                <a:ext uri="{FF2B5EF4-FFF2-40B4-BE49-F238E27FC236}">
                  <a16:creationId xmlns:a16="http://schemas.microsoft.com/office/drawing/2014/main" id="{4EB747B7-1495-C20D-66C3-D5226F797C30}"/>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Oval 178">
              <a:extLst>
                <a:ext uri="{FF2B5EF4-FFF2-40B4-BE49-F238E27FC236}">
                  <a16:creationId xmlns:a16="http://schemas.microsoft.com/office/drawing/2014/main" id="{CB1E9EB7-6E3D-EBF9-4A83-F38B39C2D461}"/>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Oval 179">
              <a:extLst>
                <a:ext uri="{FF2B5EF4-FFF2-40B4-BE49-F238E27FC236}">
                  <a16:creationId xmlns:a16="http://schemas.microsoft.com/office/drawing/2014/main" id="{5208E36D-0061-078F-B0B3-02069DDFCF93}"/>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Oval 180">
              <a:extLst>
                <a:ext uri="{FF2B5EF4-FFF2-40B4-BE49-F238E27FC236}">
                  <a16:creationId xmlns:a16="http://schemas.microsoft.com/office/drawing/2014/main" id="{37B28F27-1915-1398-7F75-39581C75E667}"/>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Oval 181">
              <a:extLst>
                <a:ext uri="{FF2B5EF4-FFF2-40B4-BE49-F238E27FC236}">
                  <a16:creationId xmlns:a16="http://schemas.microsoft.com/office/drawing/2014/main" id="{211B8011-9F90-70B4-D325-465856F0479F}"/>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Oval 182">
              <a:extLst>
                <a:ext uri="{FF2B5EF4-FFF2-40B4-BE49-F238E27FC236}">
                  <a16:creationId xmlns:a16="http://schemas.microsoft.com/office/drawing/2014/main" id="{475CB17B-4A02-6BBF-508E-0DDB6C651CBB}"/>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Oval 183">
              <a:extLst>
                <a:ext uri="{FF2B5EF4-FFF2-40B4-BE49-F238E27FC236}">
                  <a16:creationId xmlns:a16="http://schemas.microsoft.com/office/drawing/2014/main" id="{8149ADBC-882F-C938-7498-3302D586E386}"/>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Oval 184">
              <a:extLst>
                <a:ext uri="{FF2B5EF4-FFF2-40B4-BE49-F238E27FC236}">
                  <a16:creationId xmlns:a16="http://schemas.microsoft.com/office/drawing/2014/main" id="{22D948AA-3924-E976-223B-B15DF4D22479}"/>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Oval 185">
              <a:extLst>
                <a:ext uri="{FF2B5EF4-FFF2-40B4-BE49-F238E27FC236}">
                  <a16:creationId xmlns:a16="http://schemas.microsoft.com/office/drawing/2014/main" id="{88ED7158-3EE7-0CE8-5C2B-0FAE003AEE6D}"/>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Oval 186">
              <a:extLst>
                <a:ext uri="{FF2B5EF4-FFF2-40B4-BE49-F238E27FC236}">
                  <a16:creationId xmlns:a16="http://schemas.microsoft.com/office/drawing/2014/main" id="{EE3960AC-C5B6-B703-0CFE-3F058E66BE6A}"/>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Oval 187">
              <a:extLst>
                <a:ext uri="{FF2B5EF4-FFF2-40B4-BE49-F238E27FC236}">
                  <a16:creationId xmlns:a16="http://schemas.microsoft.com/office/drawing/2014/main" id="{CFB5E543-78A8-C922-4AB9-E1F78CDC55A2}"/>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Oval 188">
              <a:extLst>
                <a:ext uri="{FF2B5EF4-FFF2-40B4-BE49-F238E27FC236}">
                  <a16:creationId xmlns:a16="http://schemas.microsoft.com/office/drawing/2014/main" id="{A8CAB8A0-B3B7-1C07-B71D-608B4FA43FEF}"/>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Oval 189">
              <a:extLst>
                <a:ext uri="{FF2B5EF4-FFF2-40B4-BE49-F238E27FC236}">
                  <a16:creationId xmlns:a16="http://schemas.microsoft.com/office/drawing/2014/main" id="{40B5BC66-CE3D-BCBE-B5E8-4AFF3ADC9A0E}"/>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Oval 190">
              <a:extLst>
                <a:ext uri="{FF2B5EF4-FFF2-40B4-BE49-F238E27FC236}">
                  <a16:creationId xmlns:a16="http://schemas.microsoft.com/office/drawing/2014/main" id="{6CD043C9-2A69-A63D-1016-91116B571BD7}"/>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Oval 191">
              <a:extLst>
                <a:ext uri="{FF2B5EF4-FFF2-40B4-BE49-F238E27FC236}">
                  <a16:creationId xmlns:a16="http://schemas.microsoft.com/office/drawing/2014/main" id="{02164B08-457E-BE07-5D14-7492D5D1C878}"/>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Oval 192">
              <a:extLst>
                <a:ext uri="{FF2B5EF4-FFF2-40B4-BE49-F238E27FC236}">
                  <a16:creationId xmlns:a16="http://schemas.microsoft.com/office/drawing/2014/main" id="{A6000E36-45E3-F265-5B44-CEDB7945AB6C}"/>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Oval 193">
              <a:extLst>
                <a:ext uri="{FF2B5EF4-FFF2-40B4-BE49-F238E27FC236}">
                  <a16:creationId xmlns:a16="http://schemas.microsoft.com/office/drawing/2014/main" id="{0C54E973-7F44-9B3B-E3E4-415914F51389}"/>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Oval 194">
              <a:extLst>
                <a:ext uri="{FF2B5EF4-FFF2-40B4-BE49-F238E27FC236}">
                  <a16:creationId xmlns:a16="http://schemas.microsoft.com/office/drawing/2014/main" id="{9EB75A06-1651-C336-4C49-1D9ACC3854B5}"/>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Oval 195">
              <a:extLst>
                <a:ext uri="{FF2B5EF4-FFF2-40B4-BE49-F238E27FC236}">
                  <a16:creationId xmlns:a16="http://schemas.microsoft.com/office/drawing/2014/main" id="{A9D83FFF-C4DA-454A-4A5C-6E771A391465}"/>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Oval 196">
              <a:extLst>
                <a:ext uri="{FF2B5EF4-FFF2-40B4-BE49-F238E27FC236}">
                  <a16:creationId xmlns:a16="http://schemas.microsoft.com/office/drawing/2014/main" id="{EF49E070-F14A-8000-D86E-F6F43EF602B3}"/>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Oval 197">
              <a:extLst>
                <a:ext uri="{FF2B5EF4-FFF2-40B4-BE49-F238E27FC236}">
                  <a16:creationId xmlns:a16="http://schemas.microsoft.com/office/drawing/2014/main" id="{2A977A05-AA43-CE13-507D-6073E72B7F0D}"/>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Oval 198">
              <a:extLst>
                <a:ext uri="{FF2B5EF4-FFF2-40B4-BE49-F238E27FC236}">
                  <a16:creationId xmlns:a16="http://schemas.microsoft.com/office/drawing/2014/main" id="{C49CD070-8523-5577-85F4-7ECDB756F3A0}"/>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Oval 199">
              <a:extLst>
                <a:ext uri="{FF2B5EF4-FFF2-40B4-BE49-F238E27FC236}">
                  <a16:creationId xmlns:a16="http://schemas.microsoft.com/office/drawing/2014/main" id="{1FB43FFF-13D4-6B88-AD3C-2F8F33B03F40}"/>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200">
              <a:extLst>
                <a:ext uri="{FF2B5EF4-FFF2-40B4-BE49-F238E27FC236}">
                  <a16:creationId xmlns:a16="http://schemas.microsoft.com/office/drawing/2014/main" id="{91A822F8-0A9A-54E3-72B7-F76972A811B0}"/>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201">
              <a:extLst>
                <a:ext uri="{FF2B5EF4-FFF2-40B4-BE49-F238E27FC236}">
                  <a16:creationId xmlns:a16="http://schemas.microsoft.com/office/drawing/2014/main" id="{B1DB933D-A6C7-76B2-FD2A-675B56653020}"/>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Oval 202">
              <a:extLst>
                <a:ext uri="{FF2B5EF4-FFF2-40B4-BE49-F238E27FC236}">
                  <a16:creationId xmlns:a16="http://schemas.microsoft.com/office/drawing/2014/main" id="{C31DDD60-8448-D922-B3E9-6AA0D2AF599C}"/>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Oval 203">
              <a:extLst>
                <a:ext uri="{FF2B5EF4-FFF2-40B4-BE49-F238E27FC236}">
                  <a16:creationId xmlns:a16="http://schemas.microsoft.com/office/drawing/2014/main" id="{37C3D734-42CE-025E-AD17-88E6C2B90868}"/>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Oval 204">
              <a:extLst>
                <a:ext uri="{FF2B5EF4-FFF2-40B4-BE49-F238E27FC236}">
                  <a16:creationId xmlns:a16="http://schemas.microsoft.com/office/drawing/2014/main" id="{7F1F85A0-6159-CEE6-41C8-5042D9F6E66E}"/>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Oval 205">
              <a:extLst>
                <a:ext uri="{FF2B5EF4-FFF2-40B4-BE49-F238E27FC236}">
                  <a16:creationId xmlns:a16="http://schemas.microsoft.com/office/drawing/2014/main" id="{11C32334-423C-7BF3-9BF4-F4982D5A7A3F}"/>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Oval 206">
              <a:extLst>
                <a:ext uri="{FF2B5EF4-FFF2-40B4-BE49-F238E27FC236}">
                  <a16:creationId xmlns:a16="http://schemas.microsoft.com/office/drawing/2014/main" id="{CD2C1FF4-57FE-17E8-8D91-C539907A07CB}"/>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Oval 207">
              <a:extLst>
                <a:ext uri="{FF2B5EF4-FFF2-40B4-BE49-F238E27FC236}">
                  <a16:creationId xmlns:a16="http://schemas.microsoft.com/office/drawing/2014/main" id="{B5533F33-F65F-E139-D50D-F5ADAC7B998C}"/>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Oval 208">
              <a:extLst>
                <a:ext uri="{FF2B5EF4-FFF2-40B4-BE49-F238E27FC236}">
                  <a16:creationId xmlns:a16="http://schemas.microsoft.com/office/drawing/2014/main" id="{96D78AE5-FAF7-47C8-81A3-894286DC4E22}"/>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Oval 209">
              <a:extLst>
                <a:ext uri="{FF2B5EF4-FFF2-40B4-BE49-F238E27FC236}">
                  <a16:creationId xmlns:a16="http://schemas.microsoft.com/office/drawing/2014/main" id="{89B910AA-5298-A978-AFD5-A230728517DB}"/>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Oval 210">
              <a:extLst>
                <a:ext uri="{FF2B5EF4-FFF2-40B4-BE49-F238E27FC236}">
                  <a16:creationId xmlns:a16="http://schemas.microsoft.com/office/drawing/2014/main" id="{5F62BE2F-2CB9-A0D3-0600-6D6FB88764ED}"/>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Oval 211">
              <a:extLst>
                <a:ext uri="{FF2B5EF4-FFF2-40B4-BE49-F238E27FC236}">
                  <a16:creationId xmlns:a16="http://schemas.microsoft.com/office/drawing/2014/main" id="{9C4F0734-7F24-E411-90B6-75C3EA744570}"/>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Oval 212">
              <a:extLst>
                <a:ext uri="{FF2B5EF4-FFF2-40B4-BE49-F238E27FC236}">
                  <a16:creationId xmlns:a16="http://schemas.microsoft.com/office/drawing/2014/main" id="{D0EC860A-6497-48C3-F464-DBECE7A47A5B}"/>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Oval 213">
              <a:extLst>
                <a:ext uri="{FF2B5EF4-FFF2-40B4-BE49-F238E27FC236}">
                  <a16:creationId xmlns:a16="http://schemas.microsoft.com/office/drawing/2014/main" id="{BCA1B7CF-37D7-6877-D3E7-E5E06B972048}"/>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Oval 214">
              <a:extLst>
                <a:ext uri="{FF2B5EF4-FFF2-40B4-BE49-F238E27FC236}">
                  <a16:creationId xmlns:a16="http://schemas.microsoft.com/office/drawing/2014/main" id="{14E3B272-9969-2A97-4134-999B65E546AE}"/>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Oval 215">
              <a:extLst>
                <a:ext uri="{FF2B5EF4-FFF2-40B4-BE49-F238E27FC236}">
                  <a16:creationId xmlns:a16="http://schemas.microsoft.com/office/drawing/2014/main" id="{04F4CB9A-C88C-F3D2-59F1-7526B18791E7}"/>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Oval 216">
              <a:extLst>
                <a:ext uri="{FF2B5EF4-FFF2-40B4-BE49-F238E27FC236}">
                  <a16:creationId xmlns:a16="http://schemas.microsoft.com/office/drawing/2014/main" id="{910BE72D-E398-AE58-17F4-C681E70FF620}"/>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Oval 217">
              <a:extLst>
                <a:ext uri="{FF2B5EF4-FFF2-40B4-BE49-F238E27FC236}">
                  <a16:creationId xmlns:a16="http://schemas.microsoft.com/office/drawing/2014/main" id="{0B615789-DE57-A6A5-9480-713E60BD45F4}"/>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Oval 218">
              <a:extLst>
                <a:ext uri="{FF2B5EF4-FFF2-40B4-BE49-F238E27FC236}">
                  <a16:creationId xmlns:a16="http://schemas.microsoft.com/office/drawing/2014/main" id="{9AB6A5AC-191C-21DC-9519-ECC1F06C8AF5}"/>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Oval 219">
              <a:extLst>
                <a:ext uri="{FF2B5EF4-FFF2-40B4-BE49-F238E27FC236}">
                  <a16:creationId xmlns:a16="http://schemas.microsoft.com/office/drawing/2014/main" id="{371BC04A-53E3-8C4D-44A0-9575A6853CA8}"/>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Oval 220">
              <a:extLst>
                <a:ext uri="{FF2B5EF4-FFF2-40B4-BE49-F238E27FC236}">
                  <a16:creationId xmlns:a16="http://schemas.microsoft.com/office/drawing/2014/main" id="{727C76EA-A9EA-FFCD-7BC4-F6570080710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Oval 221">
              <a:extLst>
                <a:ext uri="{FF2B5EF4-FFF2-40B4-BE49-F238E27FC236}">
                  <a16:creationId xmlns:a16="http://schemas.microsoft.com/office/drawing/2014/main" id="{F3797DC0-633E-4A2C-5563-43F1A8737087}"/>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Oval 222">
              <a:extLst>
                <a:ext uri="{FF2B5EF4-FFF2-40B4-BE49-F238E27FC236}">
                  <a16:creationId xmlns:a16="http://schemas.microsoft.com/office/drawing/2014/main" id="{B29CCA2D-5D27-16C6-E9CE-7D13A8E122E0}"/>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Oval 223">
              <a:extLst>
                <a:ext uri="{FF2B5EF4-FFF2-40B4-BE49-F238E27FC236}">
                  <a16:creationId xmlns:a16="http://schemas.microsoft.com/office/drawing/2014/main" id="{6EE9CD29-DBAF-90BE-3359-7B300EAADC5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Oval 224">
              <a:extLst>
                <a:ext uri="{FF2B5EF4-FFF2-40B4-BE49-F238E27FC236}">
                  <a16:creationId xmlns:a16="http://schemas.microsoft.com/office/drawing/2014/main" id="{9169CC14-4A53-79D1-6475-6426054446EA}"/>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Oval 225">
              <a:extLst>
                <a:ext uri="{FF2B5EF4-FFF2-40B4-BE49-F238E27FC236}">
                  <a16:creationId xmlns:a16="http://schemas.microsoft.com/office/drawing/2014/main" id="{42863E72-B86F-8BC4-5122-BE7AB1F98799}"/>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Oval 226">
              <a:extLst>
                <a:ext uri="{FF2B5EF4-FFF2-40B4-BE49-F238E27FC236}">
                  <a16:creationId xmlns:a16="http://schemas.microsoft.com/office/drawing/2014/main" id="{A70276D0-5D9E-58C3-95B2-3C318E42DF2B}"/>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Oval 227">
              <a:extLst>
                <a:ext uri="{FF2B5EF4-FFF2-40B4-BE49-F238E27FC236}">
                  <a16:creationId xmlns:a16="http://schemas.microsoft.com/office/drawing/2014/main" id="{A1F8D6E3-4394-2F1A-8222-D2E87C21F319}"/>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Oval 228">
              <a:extLst>
                <a:ext uri="{FF2B5EF4-FFF2-40B4-BE49-F238E27FC236}">
                  <a16:creationId xmlns:a16="http://schemas.microsoft.com/office/drawing/2014/main" id="{A9681AFB-D065-5D76-5723-CCDD62964E98}"/>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Oval 229">
              <a:extLst>
                <a:ext uri="{FF2B5EF4-FFF2-40B4-BE49-F238E27FC236}">
                  <a16:creationId xmlns:a16="http://schemas.microsoft.com/office/drawing/2014/main" id="{7149BC33-2AF3-BAB3-AEF7-3316B843A09F}"/>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Oval 230">
              <a:extLst>
                <a:ext uri="{FF2B5EF4-FFF2-40B4-BE49-F238E27FC236}">
                  <a16:creationId xmlns:a16="http://schemas.microsoft.com/office/drawing/2014/main" id="{910798FA-A6D2-E48B-DF2A-6C1ABB2688AF}"/>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Oval 231">
              <a:extLst>
                <a:ext uri="{FF2B5EF4-FFF2-40B4-BE49-F238E27FC236}">
                  <a16:creationId xmlns:a16="http://schemas.microsoft.com/office/drawing/2014/main" id="{2BA96780-5BC7-1B56-8B5F-C54843530BFF}"/>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Oval 232">
              <a:extLst>
                <a:ext uri="{FF2B5EF4-FFF2-40B4-BE49-F238E27FC236}">
                  <a16:creationId xmlns:a16="http://schemas.microsoft.com/office/drawing/2014/main" id="{6AEB5357-3B7F-DB9C-EE32-2AAE97436C6E}"/>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Oval 233">
              <a:extLst>
                <a:ext uri="{FF2B5EF4-FFF2-40B4-BE49-F238E27FC236}">
                  <a16:creationId xmlns:a16="http://schemas.microsoft.com/office/drawing/2014/main" id="{4F609A38-427A-97E4-7418-E3A892F2FEC7}"/>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Oval 234">
              <a:extLst>
                <a:ext uri="{FF2B5EF4-FFF2-40B4-BE49-F238E27FC236}">
                  <a16:creationId xmlns:a16="http://schemas.microsoft.com/office/drawing/2014/main" id="{9FF4447C-04F5-E011-5E0E-D06CDD8D124C}"/>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Oval 235">
              <a:extLst>
                <a:ext uri="{FF2B5EF4-FFF2-40B4-BE49-F238E27FC236}">
                  <a16:creationId xmlns:a16="http://schemas.microsoft.com/office/drawing/2014/main" id="{415713C4-4DF6-6D92-2192-31F0C63FB449}"/>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Oval 236">
              <a:extLst>
                <a:ext uri="{FF2B5EF4-FFF2-40B4-BE49-F238E27FC236}">
                  <a16:creationId xmlns:a16="http://schemas.microsoft.com/office/drawing/2014/main" id="{CDEA7427-24C0-5BC8-9635-408E29082119}"/>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Oval 237">
              <a:extLst>
                <a:ext uri="{FF2B5EF4-FFF2-40B4-BE49-F238E27FC236}">
                  <a16:creationId xmlns:a16="http://schemas.microsoft.com/office/drawing/2014/main" id="{382C74A0-2405-9935-8A07-B4A42C2BC7B3}"/>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Oval 238">
              <a:extLst>
                <a:ext uri="{FF2B5EF4-FFF2-40B4-BE49-F238E27FC236}">
                  <a16:creationId xmlns:a16="http://schemas.microsoft.com/office/drawing/2014/main" id="{1756AC20-B8AE-4FD9-7DF9-03F6AC1B9A5B}"/>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Oval 239">
              <a:extLst>
                <a:ext uri="{FF2B5EF4-FFF2-40B4-BE49-F238E27FC236}">
                  <a16:creationId xmlns:a16="http://schemas.microsoft.com/office/drawing/2014/main" id="{9D275E8A-E2C6-4011-02DE-6E0653EB6661}"/>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Oval 240">
              <a:extLst>
                <a:ext uri="{FF2B5EF4-FFF2-40B4-BE49-F238E27FC236}">
                  <a16:creationId xmlns:a16="http://schemas.microsoft.com/office/drawing/2014/main" id="{065EE772-544F-0364-40FA-8016A1FB5BD3}"/>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Oval 241">
              <a:extLst>
                <a:ext uri="{FF2B5EF4-FFF2-40B4-BE49-F238E27FC236}">
                  <a16:creationId xmlns:a16="http://schemas.microsoft.com/office/drawing/2014/main" id="{8C195CEE-5D19-7502-2E30-418CF7844C4B}"/>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Oval 242">
              <a:extLst>
                <a:ext uri="{FF2B5EF4-FFF2-40B4-BE49-F238E27FC236}">
                  <a16:creationId xmlns:a16="http://schemas.microsoft.com/office/drawing/2014/main" id="{799A3866-F667-59FC-87BA-E1E53EA8F8FD}"/>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Oval 243">
              <a:extLst>
                <a:ext uri="{FF2B5EF4-FFF2-40B4-BE49-F238E27FC236}">
                  <a16:creationId xmlns:a16="http://schemas.microsoft.com/office/drawing/2014/main" id="{BB607C1B-6E7F-B6A2-32C4-825AA22A4F5B}"/>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Oval 244">
              <a:extLst>
                <a:ext uri="{FF2B5EF4-FFF2-40B4-BE49-F238E27FC236}">
                  <a16:creationId xmlns:a16="http://schemas.microsoft.com/office/drawing/2014/main" id="{B5CF0CD1-EAB8-ADA1-EDF3-48E5BE8DFADE}"/>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Oval 245">
              <a:extLst>
                <a:ext uri="{FF2B5EF4-FFF2-40B4-BE49-F238E27FC236}">
                  <a16:creationId xmlns:a16="http://schemas.microsoft.com/office/drawing/2014/main" id="{57CC5AD7-EDAF-2611-08CD-CBEA27D72414}"/>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Oval 246">
              <a:extLst>
                <a:ext uri="{FF2B5EF4-FFF2-40B4-BE49-F238E27FC236}">
                  <a16:creationId xmlns:a16="http://schemas.microsoft.com/office/drawing/2014/main" id="{0115F644-CA90-0DE1-0095-D8A436D55595}"/>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Oval 247">
              <a:extLst>
                <a:ext uri="{FF2B5EF4-FFF2-40B4-BE49-F238E27FC236}">
                  <a16:creationId xmlns:a16="http://schemas.microsoft.com/office/drawing/2014/main" id="{A3150C0B-4520-C609-6239-20F1B8B476C6}"/>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Rounded Corners 14">
            <a:extLst>
              <a:ext uri="{FF2B5EF4-FFF2-40B4-BE49-F238E27FC236}">
                <a16:creationId xmlns:a16="http://schemas.microsoft.com/office/drawing/2014/main" id="{AE9DB4C6-CCD1-E6F9-11A1-949EF78D5316}"/>
              </a:ext>
            </a:extLst>
          </p:cNvPr>
          <p:cNvSpPr/>
          <p:nvPr/>
        </p:nvSpPr>
        <p:spPr>
          <a:xfrm>
            <a:off x="8195329" y="1471350"/>
            <a:ext cx="3760813" cy="486035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76943F08-36B4-D7B6-63FE-A2C471DE2228}"/>
              </a:ext>
            </a:extLst>
          </p:cNvPr>
          <p:cNvSpPr/>
          <p:nvPr/>
        </p:nvSpPr>
        <p:spPr>
          <a:xfrm>
            <a:off x="714430" y="1471353"/>
            <a:ext cx="3864554" cy="485122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6" descr="U.S. Geological Survey - IMIA | International Map Industry Association">
            <a:extLst>
              <a:ext uri="{FF2B5EF4-FFF2-40B4-BE49-F238E27FC236}">
                <a16:creationId xmlns:a16="http://schemas.microsoft.com/office/drawing/2014/main" id="{F20B3962-E34D-9CD6-3FF1-3592D52B88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6" y="6322579"/>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0C3F47-2AAA-0AC9-7599-B1AC8DC23F0D}"/>
              </a:ext>
            </a:extLst>
          </p:cNvPr>
          <p:cNvSpPr txBox="1"/>
          <p:nvPr/>
        </p:nvSpPr>
        <p:spPr>
          <a:xfrm>
            <a:off x="6128591" y="2814067"/>
            <a:ext cx="1632128" cy="707886"/>
          </a:xfrm>
          <a:prstGeom prst="rect">
            <a:avLst/>
          </a:prstGeom>
          <a:solidFill>
            <a:srgbClr val="FFFFFF">
              <a:alpha val="69804"/>
            </a:srgbClr>
          </a:solidFill>
          <a:ln>
            <a:solidFill>
              <a:schemeClr val="bg1">
                <a:lumMod val="75000"/>
              </a:schemeClr>
            </a:solidFill>
          </a:ln>
        </p:spPr>
        <p:txBody>
          <a:bodyPr wrap="square" rtlCol="0">
            <a:spAutoFit/>
          </a:bodyPr>
          <a:lstStyle/>
          <a:p>
            <a:r>
              <a:rPr lang="en-US" sz="2000" dirty="0">
                <a:solidFill>
                  <a:srgbClr val="FF0000"/>
                </a:solidFill>
              </a:rPr>
              <a:t>Calibrated Multipliers</a:t>
            </a:r>
          </a:p>
        </p:txBody>
      </p:sp>
      <p:sp>
        <p:nvSpPr>
          <p:cNvPr id="226" name="Subtitle 2">
            <a:extLst>
              <a:ext uri="{FF2B5EF4-FFF2-40B4-BE49-F238E27FC236}">
                <a16:creationId xmlns:a16="http://schemas.microsoft.com/office/drawing/2014/main" id="{477F98A6-65F9-0FFD-3347-61B6AC0CDCA8}"/>
              </a:ext>
            </a:extLst>
          </p:cNvPr>
          <p:cNvSpPr txBox="1">
            <a:spLocks/>
          </p:cNvSpPr>
          <p:nvPr/>
        </p:nvSpPr>
        <p:spPr>
          <a:xfrm>
            <a:off x="314326" y="118609"/>
            <a:ext cx="11526290" cy="13183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u="sng" dirty="0">
                <a:solidFill>
                  <a:srgbClr val="0070C0"/>
                </a:solidFill>
              </a:rPr>
              <a:t>Measured Nitrate is </a:t>
            </a:r>
            <a:r>
              <a:rPr lang="en-US" sz="3300" u="sng" dirty="0">
                <a:solidFill>
                  <a:srgbClr val="FF0000"/>
                </a:solidFill>
              </a:rPr>
              <a:t>Increasing!</a:t>
            </a:r>
          </a:p>
          <a:p>
            <a:pPr lvl="0">
              <a:lnSpc>
                <a:spcPct val="100000"/>
              </a:lnSpc>
              <a:spcBef>
                <a:spcPts val="0"/>
              </a:spcBef>
              <a:defRPr/>
            </a:pPr>
            <a:r>
              <a:rPr lang="en-US" dirty="0"/>
              <a:t>ORIGINAL RESULTS PRIOR TO…</a:t>
            </a:r>
          </a:p>
          <a:p>
            <a:pPr lvl="0">
              <a:lnSpc>
                <a:spcPct val="100000"/>
              </a:lnSpc>
              <a:spcBef>
                <a:spcPts val="0"/>
              </a:spcBef>
              <a:defRPr/>
            </a:pPr>
            <a:r>
              <a:rPr lang="en-US" i="1" dirty="0">
                <a:solidFill>
                  <a:prstClr val="black"/>
                </a:solidFill>
              </a:rPr>
              <a:t>Attempt to match trend via </a:t>
            </a:r>
            <a:r>
              <a:rPr lang="en-US" i="1" u="sng" dirty="0">
                <a:solidFill>
                  <a:prstClr val="black"/>
                </a:solidFill>
              </a:rPr>
              <a:t>User</a:t>
            </a:r>
            <a:r>
              <a:rPr lang="en-US" i="1" dirty="0">
                <a:solidFill>
                  <a:prstClr val="black"/>
                </a:solidFill>
              </a:rPr>
              <a:t> Multipliers</a:t>
            </a:r>
            <a:endParaRPr lang="en-US" i="1" dirty="0">
              <a:solidFill>
                <a:prstClr val="black"/>
              </a:solidFill>
              <a:cs typeface="Calibri"/>
            </a:endParaRPr>
          </a:p>
          <a:p>
            <a:endParaRPr lang="en-US" sz="1400" u="sng" dirty="0"/>
          </a:p>
        </p:txBody>
      </p:sp>
      <p:sp>
        <p:nvSpPr>
          <p:cNvPr id="3" name="TextBox 2">
            <a:extLst>
              <a:ext uri="{FF2B5EF4-FFF2-40B4-BE49-F238E27FC236}">
                <a16:creationId xmlns:a16="http://schemas.microsoft.com/office/drawing/2014/main" id="{EF4B71D7-3C91-0EBE-EC30-38A2C95EE06B}"/>
              </a:ext>
            </a:extLst>
          </p:cNvPr>
          <p:cNvSpPr txBox="1"/>
          <p:nvPr/>
        </p:nvSpPr>
        <p:spPr>
          <a:xfrm>
            <a:off x="1121032" y="1526747"/>
            <a:ext cx="3210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leaching (ag + septic)</a:t>
            </a:r>
          </a:p>
        </p:txBody>
      </p:sp>
      <p:sp>
        <p:nvSpPr>
          <p:cNvPr id="8" name="TextBox 7">
            <a:extLst>
              <a:ext uri="{FF2B5EF4-FFF2-40B4-BE49-F238E27FC236}">
                <a16:creationId xmlns:a16="http://schemas.microsoft.com/office/drawing/2014/main" id="{143D6843-F26F-5753-447F-81C6EAD1D91C}"/>
              </a:ext>
            </a:extLst>
          </p:cNvPr>
          <p:cNvSpPr txBox="1"/>
          <p:nvPr/>
        </p:nvSpPr>
        <p:spPr>
          <a:xfrm>
            <a:off x="4759599" y="1522135"/>
            <a:ext cx="33415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u="sng" dirty="0">
                <a:solidFill>
                  <a:prstClr val="black"/>
                </a:solidFill>
                <a:latin typeface="Calibri" panose="020F0502020204030204"/>
              </a:rPr>
              <a:t>Groundwater age distribution</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4368896-9DB8-9440-DBC2-8679602BA166}"/>
              </a:ext>
            </a:extLst>
          </p:cNvPr>
          <p:cNvSpPr txBox="1"/>
          <p:nvPr/>
        </p:nvSpPr>
        <p:spPr>
          <a:xfrm>
            <a:off x="8430508" y="1522130"/>
            <a:ext cx="32247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concentration in well</a:t>
            </a:r>
          </a:p>
        </p:txBody>
      </p:sp>
      <p:pic>
        <p:nvPicPr>
          <p:cNvPr id="18" name="Picture 17">
            <a:extLst>
              <a:ext uri="{FF2B5EF4-FFF2-40B4-BE49-F238E27FC236}">
                <a16:creationId xmlns:a16="http://schemas.microsoft.com/office/drawing/2014/main" id="{26BADC6B-F7DF-BDAB-4A01-76D169DD119E}"/>
              </a:ext>
            </a:extLst>
          </p:cNvPr>
          <p:cNvPicPr>
            <a:picLocks noChangeAspect="1"/>
          </p:cNvPicPr>
          <p:nvPr/>
        </p:nvPicPr>
        <p:blipFill>
          <a:blip r:embed="rId6"/>
          <a:stretch>
            <a:fillRect/>
          </a:stretch>
        </p:blipFill>
        <p:spPr>
          <a:xfrm>
            <a:off x="8823771" y="1933584"/>
            <a:ext cx="2894194" cy="1872495"/>
          </a:xfrm>
          <a:prstGeom prst="rect">
            <a:avLst/>
          </a:prstGeom>
        </p:spPr>
      </p:pic>
      <p:pic>
        <p:nvPicPr>
          <p:cNvPr id="20" name="Picture 19">
            <a:extLst>
              <a:ext uri="{FF2B5EF4-FFF2-40B4-BE49-F238E27FC236}">
                <a16:creationId xmlns:a16="http://schemas.microsoft.com/office/drawing/2014/main" id="{36C2E766-FFBF-2114-D969-8BE2E398EF09}"/>
              </a:ext>
            </a:extLst>
          </p:cNvPr>
          <p:cNvPicPr>
            <a:picLocks noChangeAspect="1"/>
          </p:cNvPicPr>
          <p:nvPr/>
        </p:nvPicPr>
        <p:blipFill>
          <a:blip r:embed="rId7"/>
          <a:stretch>
            <a:fillRect/>
          </a:stretch>
        </p:blipFill>
        <p:spPr>
          <a:xfrm>
            <a:off x="8852346" y="1956677"/>
            <a:ext cx="1331305" cy="804975"/>
          </a:xfrm>
          <a:prstGeom prst="rect">
            <a:avLst/>
          </a:prstGeom>
        </p:spPr>
      </p:pic>
      <p:sp>
        <p:nvSpPr>
          <p:cNvPr id="42" name="TextBox 41">
            <a:extLst>
              <a:ext uri="{FF2B5EF4-FFF2-40B4-BE49-F238E27FC236}">
                <a16:creationId xmlns:a16="http://schemas.microsoft.com/office/drawing/2014/main" id="{95B987D9-D79D-3DAA-BC0B-A14B7A6EBEAB}"/>
              </a:ext>
            </a:extLst>
          </p:cNvPr>
          <p:cNvSpPr txBox="1"/>
          <p:nvPr/>
        </p:nvSpPr>
        <p:spPr>
          <a:xfrm>
            <a:off x="5102189" y="3730690"/>
            <a:ext cx="263214" cy="276999"/>
          </a:xfrm>
          <a:prstGeom prst="rect">
            <a:avLst/>
          </a:prstGeom>
          <a:noFill/>
        </p:spPr>
        <p:txBody>
          <a:bodyPr wrap="none" rtlCol="0">
            <a:spAutoFit/>
          </a:bodyPr>
          <a:lstStyle/>
          <a:p>
            <a:r>
              <a:rPr lang="en-US" sz="1200" dirty="0"/>
              <a:t>0</a:t>
            </a:r>
          </a:p>
        </p:txBody>
      </p:sp>
      <p:sp>
        <p:nvSpPr>
          <p:cNvPr id="43" name="TextBox 42">
            <a:extLst>
              <a:ext uri="{FF2B5EF4-FFF2-40B4-BE49-F238E27FC236}">
                <a16:creationId xmlns:a16="http://schemas.microsoft.com/office/drawing/2014/main" id="{8CF68B24-52E7-9F63-04D6-005DB73CCB03}"/>
              </a:ext>
            </a:extLst>
          </p:cNvPr>
          <p:cNvSpPr txBox="1"/>
          <p:nvPr/>
        </p:nvSpPr>
        <p:spPr>
          <a:xfrm>
            <a:off x="6206941" y="3724463"/>
            <a:ext cx="420308" cy="276999"/>
          </a:xfrm>
          <a:prstGeom prst="rect">
            <a:avLst/>
          </a:prstGeom>
          <a:noFill/>
        </p:spPr>
        <p:txBody>
          <a:bodyPr wrap="none" rtlCol="0">
            <a:spAutoFit/>
          </a:bodyPr>
          <a:lstStyle/>
          <a:p>
            <a:r>
              <a:rPr lang="en-US" sz="1200" dirty="0"/>
              <a:t>300</a:t>
            </a:r>
          </a:p>
        </p:txBody>
      </p:sp>
      <p:sp>
        <p:nvSpPr>
          <p:cNvPr id="44" name="TextBox 43">
            <a:extLst>
              <a:ext uri="{FF2B5EF4-FFF2-40B4-BE49-F238E27FC236}">
                <a16:creationId xmlns:a16="http://schemas.microsoft.com/office/drawing/2014/main" id="{C95818B4-D4B1-9061-C438-5DAF93534963}"/>
              </a:ext>
            </a:extLst>
          </p:cNvPr>
          <p:cNvSpPr txBox="1"/>
          <p:nvPr/>
        </p:nvSpPr>
        <p:spPr>
          <a:xfrm>
            <a:off x="5416404" y="3727567"/>
            <a:ext cx="420308" cy="276999"/>
          </a:xfrm>
          <a:prstGeom prst="rect">
            <a:avLst/>
          </a:prstGeom>
          <a:noFill/>
        </p:spPr>
        <p:txBody>
          <a:bodyPr wrap="none" rtlCol="0">
            <a:spAutoFit/>
          </a:bodyPr>
          <a:lstStyle/>
          <a:p>
            <a:r>
              <a:rPr lang="en-US" sz="1200" dirty="0"/>
              <a:t>100</a:t>
            </a:r>
          </a:p>
        </p:txBody>
      </p:sp>
      <p:sp>
        <p:nvSpPr>
          <p:cNvPr id="45" name="TextBox 44">
            <a:extLst>
              <a:ext uri="{FF2B5EF4-FFF2-40B4-BE49-F238E27FC236}">
                <a16:creationId xmlns:a16="http://schemas.microsoft.com/office/drawing/2014/main" id="{D775CFF6-C76A-FEDB-DB8B-297037C8673E}"/>
              </a:ext>
            </a:extLst>
          </p:cNvPr>
          <p:cNvSpPr txBox="1"/>
          <p:nvPr/>
        </p:nvSpPr>
        <p:spPr>
          <a:xfrm>
            <a:off x="6603665" y="3721962"/>
            <a:ext cx="420308" cy="276999"/>
          </a:xfrm>
          <a:prstGeom prst="rect">
            <a:avLst/>
          </a:prstGeom>
          <a:noFill/>
        </p:spPr>
        <p:txBody>
          <a:bodyPr wrap="none" rtlCol="0">
            <a:spAutoFit/>
          </a:bodyPr>
          <a:lstStyle/>
          <a:p>
            <a:r>
              <a:rPr lang="en-US" sz="1200" dirty="0"/>
              <a:t>400</a:t>
            </a:r>
          </a:p>
        </p:txBody>
      </p:sp>
      <p:sp>
        <p:nvSpPr>
          <p:cNvPr id="46" name="TextBox 45">
            <a:extLst>
              <a:ext uri="{FF2B5EF4-FFF2-40B4-BE49-F238E27FC236}">
                <a16:creationId xmlns:a16="http://schemas.microsoft.com/office/drawing/2014/main" id="{ADC275FA-2F97-5D8C-BB9E-BE3654143B12}"/>
              </a:ext>
            </a:extLst>
          </p:cNvPr>
          <p:cNvSpPr txBox="1"/>
          <p:nvPr/>
        </p:nvSpPr>
        <p:spPr>
          <a:xfrm>
            <a:off x="5815441" y="3724444"/>
            <a:ext cx="420308" cy="276999"/>
          </a:xfrm>
          <a:prstGeom prst="rect">
            <a:avLst/>
          </a:prstGeom>
          <a:noFill/>
        </p:spPr>
        <p:txBody>
          <a:bodyPr wrap="none" rtlCol="0">
            <a:spAutoFit/>
          </a:bodyPr>
          <a:lstStyle/>
          <a:p>
            <a:r>
              <a:rPr lang="en-US" sz="1200" dirty="0"/>
              <a:t>200</a:t>
            </a:r>
          </a:p>
        </p:txBody>
      </p:sp>
      <p:sp>
        <p:nvSpPr>
          <p:cNvPr id="47" name="TextBox 46">
            <a:extLst>
              <a:ext uri="{FF2B5EF4-FFF2-40B4-BE49-F238E27FC236}">
                <a16:creationId xmlns:a16="http://schemas.microsoft.com/office/drawing/2014/main" id="{07FD0B07-1FAA-ABF8-A283-2B27CB90F35E}"/>
              </a:ext>
            </a:extLst>
          </p:cNvPr>
          <p:cNvSpPr txBox="1"/>
          <p:nvPr/>
        </p:nvSpPr>
        <p:spPr>
          <a:xfrm rot="16200000">
            <a:off x="4139610" y="2629152"/>
            <a:ext cx="1444178" cy="276999"/>
          </a:xfrm>
          <a:prstGeom prst="rect">
            <a:avLst/>
          </a:prstGeom>
          <a:noFill/>
        </p:spPr>
        <p:txBody>
          <a:bodyPr wrap="none" rtlCol="0">
            <a:spAutoFit/>
          </a:bodyPr>
          <a:lstStyle/>
          <a:p>
            <a:r>
              <a:rPr lang="en-US" sz="1200" dirty="0"/>
              <a:t>Frequency (unitless)</a:t>
            </a:r>
          </a:p>
        </p:txBody>
      </p:sp>
      <p:sp>
        <p:nvSpPr>
          <p:cNvPr id="48" name="TextBox 47">
            <a:extLst>
              <a:ext uri="{FF2B5EF4-FFF2-40B4-BE49-F238E27FC236}">
                <a16:creationId xmlns:a16="http://schemas.microsoft.com/office/drawing/2014/main" id="{12E6C516-0D4B-2B02-3904-2923006D1748}"/>
              </a:ext>
            </a:extLst>
          </p:cNvPr>
          <p:cNvSpPr txBox="1"/>
          <p:nvPr/>
        </p:nvSpPr>
        <p:spPr>
          <a:xfrm>
            <a:off x="5979351" y="3836814"/>
            <a:ext cx="879408" cy="276999"/>
          </a:xfrm>
          <a:prstGeom prst="rect">
            <a:avLst/>
          </a:prstGeom>
          <a:noFill/>
        </p:spPr>
        <p:txBody>
          <a:bodyPr wrap="none" rtlCol="0">
            <a:spAutoFit/>
          </a:bodyPr>
          <a:lstStyle/>
          <a:p>
            <a:r>
              <a:rPr lang="en-US" sz="1200" dirty="0"/>
              <a:t>Age (years)</a:t>
            </a:r>
          </a:p>
        </p:txBody>
      </p:sp>
      <p:sp>
        <p:nvSpPr>
          <p:cNvPr id="49" name="TextBox 48">
            <a:extLst>
              <a:ext uri="{FF2B5EF4-FFF2-40B4-BE49-F238E27FC236}">
                <a16:creationId xmlns:a16="http://schemas.microsoft.com/office/drawing/2014/main" id="{ED155108-1A08-0735-3A59-CA87B8A56E50}"/>
              </a:ext>
            </a:extLst>
          </p:cNvPr>
          <p:cNvSpPr txBox="1"/>
          <p:nvPr/>
        </p:nvSpPr>
        <p:spPr>
          <a:xfrm>
            <a:off x="8557794" y="3743646"/>
            <a:ext cx="498855" cy="276999"/>
          </a:xfrm>
          <a:prstGeom prst="rect">
            <a:avLst/>
          </a:prstGeom>
          <a:noFill/>
        </p:spPr>
        <p:txBody>
          <a:bodyPr wrap="none" rtlCol="0">
            <a:spAutoFit/>
          </a:bodyPr>
          <a:lstStyle/>
          <a:p>
            <a:r>
              <a:rPr lang="en-US" sz="1200" dirty="0"/>
              <a:t>1960</a:t>
            </a:r>
          </a:p>
        </p:txBody>
      </p:sp>
      <p:sp>
        <p:nvSpPr>
          <p:cNvPr id="51" name="TextBox 50">
            <a:extLst>
              <a:ext uri="{FF2B5EF4-FFF2-40B4-BE49-F238E27FC236}">
                <a16:creationId xmlns:a16="http://schemas.microsoft.com/office/drawing/2014/main" id="{82464DEB-952A-373B-0CE7-7ACE91562C96}"/>
              </a:ext>
            </a:extLst>
          </p:cNvPr>
          <p:cNvSpPr txBox="1"/>
          <p:nvPr/>
        </p:nvSpPr>
        <p:spPr>
          <a:xfrm>
            <a:off x="8554216" y="2862515"/>
            <a:ext cx="341760" cy="276999"/>
          </a:xfrm>
          <a:prstGeom prst="rect">
            <a:avLst/>
          </a:prstGeom>
          <a:noFill/>
        </p:spPr>
        <p:txBody>
          <a:bodyPr wrap="none" rtlCol="0">
            <a:spAutoFit/>
          </a:bodyPr>
          <a:lstStyle/>
          <a:p>
            <a:r>
              <a:rPr lang="en-US" sz="1200" dirty="0"/>
              <a:t>10</a:t>
            </a:r>
          </a:p>
        </p:txBody>
      </p:sp>
      <p:sp>
        <p:nvSpPr>
          <p:cNvPr id="52" name="TextBox 51">
            <a:extLst>
              <a:ext uri="{FF2B5EF4-FFF2-40B4-BE49-F238E27FC236}">
                <a16:creationId xmlns:a16="http://schemas.microsoft.com/office/drawing/2014/main" id="{92E656CF-141D-F601-374E-36912F87A488}"/>
              </a:ext>
            </a:extLst>
          </p:cNvPr>
          <p:cNvSpPr txBox="1"/>
          <p:nvPr/>
        </p:nvSpPr>
        <p:spPr>
          <a:xfrm>
            <a:off x="8557320" y="2065804"/>
            <a:ext cx="341760" cy="276999"/>
          </a:xfrm>
          <a:prstGeom prst="rect">
            <a:avLst/>
          </a:prstGeom>
          <a:noFill/>
        </p:spPr>
        <p:txBody>
          <a:bodyPr wrap="none" rtlCol="0">
            <a:spAutoFit/>
          </a:bodyPr>
          <a:lstStyle/>
          <a:p>
            <a:r>
              <a:rPr lang="en-US" sz="1200" dirty="0"/>
              <a:t>20</a:t>
            </a:r>
          </a:p>
        </p:txBody>
      </p:sp>
      <p:sp>
        <p:nvSpPr>
          <p:cNvPr id="53" name="TextBox 52">
            <a:extLst>
              <a:ext uri="{FF2B5EF4-FFF2-40B4-BE49-F238E27FC236}">
                <a16:creationId xmlns:a16="http://schemas.microsoft.com/office/drawing/2014/main" id="{588BDB41-D83C-E9E8-8CEA-E08F0CACF181}"/>
              </a:ext>
            </a:extLst>
          </p:cNvPr>
          <p:cNvSpPr txBox="1"/>
          <p:nvPr/>
        </p:nvSpPr>
        <p:spPr>
          <a:xfrm>
            <a:off x="8633876" y="3261852"/>
            <a:ext cx="263214" cy="276999"/>
          </a:xfrm>
          <a:prstGeom prst="rect">
            <a:avLst/>
          </a:prstGeom>
          <a:noFill/>
        </p:spPr>
        <p:txBody>
          <a:bodyPr wrap="none" rtlCol="0">
            <a:spAutoFit/>
          </a:bodyPr>
          <a:lstStyle/>
          <a:p>
            <a:r>
              <a:rPr lang="en-US" sz="1200" dirty="0"/>
              <a:t>5</a:t>
            </a:r>
          </a:p>
        </p:txBody>
      </p:sp>
      <p:sp>
        <p:nvSpPr>
          <p:cNvPr id="56" name="TextBox 55">
            <a:extLst>
              <a:ext uri="{FF2B5EF4-FFF2-40B4-BE49-F238E27FC236}">
                <a16:creationId xmlns:a16="http://schemas.microsoft.com/office/drawing/2014/main" id="{2B96BD53-4B7E-4123-200D-E38E0A450A39}"/>
              </a:ext>
            </a:extLst>
          </p:cNvPr>
          <p:cNvSpPr txBox="1"/>
          <p:nvPr/>
        </p:nvSpPr>
        <p:spPr>
          <a:xfrm>
            <a:off x="8564145" y="2460269"/>
            <a:ext cx="341760" cy="276999"/>
          </a:xfrm>
          <a:prstGeom prst="rect">
            <a:avLst/>
          </a:prstGeom>
          <a:noFill/>
        </p:spPr>
        <p:txBody>
          <a:bodyPr wrap="none" rtlCol="0">
            <a:spAutoFit/>
          </a:bodyPr>
          <a:lstStyle/>
          <a:p>
            <a:r>
              <a:rPr lang="en-US" sz="1200" dirty="0"/>
              <a:t>15</a:t>
            </a:r>
          </a:p>
        </p:txBody>
      </p:sp>
      <p:sp>
        <p:nvSpPr>
          <p:cNvPr id="58" name="TextBox 57">
            <a:extLst>
              <a:ext uri="{FF2B5EF4-FFF2-40B4-BE49-F238E27FC236}">
                <a16:creationId xmlns:a16="http://schemas.microsoft.com/office/drawing/2014/main" id="{8C680EC3-3A5F-27FD-0594-F1852F1D4154}"/>
              </a:ext>
            </a:extLst>
          </p:cNvPr>
          <p:cNvSpPr txBox="1"/>
          <p:nvPr/>
        </p:nvSpPr>
        <p:spPr>
          <a:xfrm>
            <a:off x="10948317" y="3745065"/>
            <a:ext cx="498855" cy="276999"/>
          </a:xfrm>
          <a:prstGeom prst="rect">
            <a:avLst/>
          </a:prstGeom>
          <a:noFill/>
        </p:spPr>
        <p:txBody>
          <a:bodyPr wrap="none" rtlCol="0">
            <a:spAutoFit/>
          </a:bodyPr>
          <a:lstStyle/>
          <a:p>
            <a:r>
              <a:rPr lang="en-US" sz="1200" dirty="0"/>
              <a:t>2020</a:t>
            </a:r>
          </a:p>
        </p:txBody>
      </p:sp>
      <p:sp>
        <p:nvSpPr>
          <p:cNvPr id="59" name="TextBox 58">
            <a:extLst>
              <a:ext uri="{FF2B5EF4-FFF2-40B4-BE49-F238E27FC236}">
                <a16:creationId xmlns:a16="http://schemas.microsoft.com/office/drawing/2014/main" id="{F92A55F1-9019-DD40-006E-E43EA1F1394D}"/>
              </a:ext>
            </a:extLst>
          </p:cNvPr>
          <p:cNvSpPr txBox="1"/>
          <p:nvPr/>
        </p:nvSpPr>
        <p:spPr>
          <a:xfrm>
            <a:off x="8970090" y="3746750"/>
            <a:ext cx="498855" cy="276999"/>
          </a:xfrm>
          <a:prstGeom prst="rect">
            <a:avLst/>
          </a:prstGeom>
          <a:noFill/>
        </p:spPr>
        <p:txBody>
          <a:bodyPr wrap="none" rtlCol="0">
            <a:spAutoFit/>
          </a:bodyPr>
          <a:lstStyle/>
          <a:p>
            <a:r>
              <a:rPr lang="en-US" sz="1200" dirty="0"/>
              <a:t>1970</a:t>
            </a:r>
          </a:p>
        </p:txBody>
      </p:sp>
      <p:sp>
        <p:nvSpPr>
          <p:cNvPr id="60" name="TextBox 59">
            <a:extLst>
              <a:ext uri="{FF2B5EF4-FFF2-40B4-BE49-F238E27FC236}">
                <a16:creationId xmlns:a16="http://schemas.microsoft.com/office/drawing/2014/main" id="{04990816-975C-6274-598F-CA3E6BC00303}"/>
              </a:ext>
            </a:extLst>
          </p:cNvPr>
          <p:cNvSpPr txBox="1"/>
          <p:nvPr/>
        </p:nvSpPr>
        <p:spPr>
          <a:xfrm>
            <a:off x="9363536" y="3740523"/>
            <a:ext cx="498855" cy="276999"/>
          </a:xfrm>
          <a:prstGeom prst="rect">
            <a:avLst/>
          </a:prstGeom>
          <a:noFill/>
        </p:spPr>
        <p:txBody>
          <a:bodyPr wrap="none" rtlCol="0">
            <a:spAutoFit/>
          </a:bodyPr>
          <a:lstStyle/>
          <a:p>
            <a:r>
              <a:rPr lang="en-US" sz="1200" dirty="0"/>
              <a:t>1980</a:t>
            </a:r>
          </a:p>
        </p:txBody>
      </p:sp>
      <p:sp>
        <p:nvSpPr>
          <p:cNvPr id="61" name="TextBox 60">
            <a:extLst>
              <a:ext uri="{FF2B5EF4-FFF2-40B4-BE49-F238E27FC236}">
                <a16:creationId xmlns:a16="http://schemas.microsoft.com/office/drawing/2014/main" id="{B8630375-3330-1528-E0BF-5BEE75684F9F}"/>
              </a:ext>
            </a:extLst>
          </p:cNvPr>
          <p:cNvSpPr txBox="1"/>
          <p:nvPr/>
        </p:nvSpPr>
        <p:spPr>
          <a:xfrm>
            <a:off x="9766505" y="3743627"/>
            <a:ext cx="498855" cy="276999"/>
          </a:xfrm>
          <a:prstGeom prst="rect">
            <a:avLst/>
          </a:prstGeom>
          <a:noFill/>
        </p:spPr>
        <p:txBody>
          <a:bodyPr wrap="none" rtlCol="0">
            <a:spAutoFit/>
          </a:bodyPr>
          <a:lstStyle/>
          <a:p>
            <a:r>
              <a:rPr lang="en-US" sz="1200" dirty="0"/>
              <a:t>1990</a:t>
            </a:r>
          </a:p>
        </p:txBody>
      </p:sp>
      <p:sp>
        <p:nvSpPr>
          <p:cNvPr id="62" name="TextBox 61">
            <a:extLst>
              <a:ext uri="{FF2B5EF4-FFF2-40B4-BE49-F238E27FC236}">
                <a16:creationId xmlns:a16="http://schemas.microsoft.com/office/drawing/2014/main" id="{9ACC4ABA-6E7F-897D-8A46-DA555CE58B3D}"/>
              </a:ext>
            </a:extLst>
          </p:cNvPr>
          <p:cNvSpPr txBox="1"/>
          <p:nvPr/>
        </p:nvSpPr>
        <p:spPr>
          <a:xfrm>
            <a:off x="10150418" y="3746731"/>
            <a:ext cx="498855" cy="276999"/>
          </a:xfrm>
          <a:prstGeom prst="rect">
            <a:avLst/>
          </a:prstGeom>
          <a:noFill/>
        </p:spPr>
        <p:txBody>
          <a:bodyPr wrap="none" rtlCol="0">
            <a:spAutoFit/>
          </a:bodyPr>
          <a:lstStyle/>
          <a:p>
            <a:r>
              <a:rPr lang="en-US" sz="1200" dirty="0"/>
              <a:t>2000</a:t>
            </a:r>
          </a:p>
        </p:txBody>
      </p:sp>
      <p:sp>
        <p:nvSpPr>
          <p:cNvPr id="63" name="TextBox 62">
            <a:extLst>
              <a:ext uri="{FF2B5EF4-FFF2-40B4-BE49-F238E27FC236}">
                <a16:creationId xmlns:a16="http://schemas.microsoft.com/office/drawing/2014/main" id="{BD2A75F0-1B1D-454A-2B5C-AB1A8A694B32}"/>
              </a:ext>
            </a:extLst>
          </p:cNvPr>
          <p:cNvSpPr txBox="1"/>
          <p:nvPr/>
        </p:nvSpPr>
        <p:spPr>
          <a:xfrm>
            <a:off x="10534533" y="3740504"/>
            <a:ext cx="498855" cy="276999"/>
          </a:xfrm>
          <a:prstGeom prst="rect">
            <a:avLst/>
          </a:prstGeom>
          <a:noFill/>
        </p:spPr>
        <p:txBody>
          <a:bodyPr wrap="none" rtlCol="0">
            <a:spAutoFit/>
          </a:bodyPr>
          <a:lstStyle/>
          <a:p>
            <a:r>
              <a:rPr lang="en-US" sz="1200" dirty="0"/>
              <a:t>2010</a:t>
            </a:r>
          </a:p>
        </p:txBody>
      </p:sp>
      <p:sp>
        <p:nvSpPr>
          <p:cNvPr id="437" name="TextBox 436">
            <a:extLst>
              <a:ext uri="{FF2B5EF4-FFF2-40B4-BE49-F238E27FC236}">
                <a16:creationId xmlns:a16="http://schemas.microsoft.com/office/drawing/2014/main" id="{17311FAF-305B-2265-E416-300664BBEFB4}"/>
              </a:ext>
            </a:extLst>
          </p:cNvPr>
          <p:cNvSpPr txBox="1"/>
          <p:nvPr/>
        </p:nvSpPr>
        <p:spPr>
          <a:xfrm rot="16200000">
            <a:off x="7455569" y="2776390"/>
            <a:ext cx="1994200" cy="276999"/>
          </a:xfrm>
          <a:prstGeom prst="rect">
            <a:avLst/>
          </a:prstGeom>
          <a:noFill/>
        </p:spPr>
        <p:txBody>
          <a:bodyPr wrap="none" rtlCol="0">
            <a:spAutoFit/>
          </a:bodyPr>
          <a:lstStyle/>
          <a:p>
            <a:r>
              <a:rPr lang="en-US" sz="1200" dirty="0"/>
              <a:t>Nitrate Concentration [mg/L]</a:t>
            </a:r>
          </a:p>
        </p:txBody>
      </p:sp>
      <p:pic>
        <p:nvPicPr>
          <p:cNvPr id="439" name="Picture 438">
            <a:extLst>
              <a:ext uri="{FF2B5EF4-FFF2-40B4-BE49-F238E27FC236}">
                <a16:creationId xmlns:a16="http://schemas.microsoft.com/office/drawing/2014/main" id="{93E1952D-1FF9-FBCD-E567-8AD3F3F9C29A}"/>
              </a:ext>
            </a:extLst>
          </p:cNvPr>
          <p:cNvPicPr>
            <a:picLocks noChangeAspect="1"/>
          </p:cNvPicPr>
          <p:nvPr/>
        </p:nvPicPr>
        <p:blipFill>
          <a:blip r:embed="rId8"/>
          <a:stretch>
            <a:fillRect/>
          </a:stretch>
        </p:blipFill>
        <p:spPr>
          <a:xfrm>
            <a:off x="1391631" y="1915172"/>
            <a:ext cx="2732247" cy="1925271"/>
          </a:xfrm>
          <a:prstGeom prst="rect">
            <a:avLst/>
          </a:prstGeom>
        </p:spPr>
      </p:pic>
      <p:sp>
        <p:nvSpPr>
          <p:cNvPr id="440" name="TextBox 439">
            <a:extLst>
              <a:ext uri="{FF2B5EF4-FFF2-40B4-BE49-F238E27FC236}">
                <a16:creationId xmlns:a16="http://schemas.microsoft.com/office/drawing/2014/main" id="{FA79C5A3-0587-9D2A-BD5A-4CB33EF207BE}"/>
              </a:ext>
            </a:extLst>
          </p:cNvPr>
          <p:cNvSpPr txBox="1"/>
          <p:nvPr/>
        </p:nvSpPr>
        <p:spPr>
          <a:xfrm>
            <a:off x="1164602" y="3775804"/>
            <a:ext cx="498855" cy="276999"/>
          </a:xfrm>
          <a:prstGeom prst="rect">
            <a:avLst/>
          </a:prstGeom>
          <a:noFill/>
        </p:spPr>
        <p:txBody>
          <a:bodyPr wrap="none" rtlCol="0">
            <a:spAutoFit/>
          </a:bodyPr>
          <a:lstStyle/>
          <a:p>
            <a:r>
              <a:rPr lang="en-US" sz="1200" dirty="0"/>
              <a:t>1920</a:t>
            </a:r>
          </a:p>
        </p:txBody>
      </p:sp>
      <p:sp>
        <p:nvSpPr>
          <p:cNvPr id="441" name="TextBox 440">
            <a:extLst>
              <a:ext uri="{FF2B5EF4-FFF2-40B4-BE49-F238E27FC236}">
                <a16:creationId xmlns:a16="http://schemas.microsoft.com/office/drawing/2014/main" id="{7A08B9CF-D663-FFB7-5F29-B88C96A1B744}"/>
              </a:ext>
            </a:extLst>
          </p:cNvPr>
          <p:cNvSpPr txBox="1"/>
          <p:nvPr/>
        </p:nvSpPr>
        <p:spPr>
          <a:xfrm>
            <a:off x="3765803" y="3786554"/>
            <a:ext cx="498855" cy="276999"/>
          </a:xfrm>
          <a:prstGeom prst="rect">
            <a:avLst/>
          </a:prstGeom>
          <a:noFill/>
        </p:spPr>
        <p:txBody>
          <a:bodyPr wrap="none" rtlCol="0">
            <a:spAutoFit/>
          </a:bodyPr>
          <a:lstStyle/>
          <a:p>
            <a:r>
              <a:rPr lang="en-US" sz="1200" dirty="0"/>
              <a:t>2020</a:t>
            </a:r>
          </a:p>
        </p:txBody>
      </p:sp>
      <p:sp>
        <p:nvSpPr>
          <p:cNvPr id="442" name="TextBox 441">
            <a:extLst>
              <a:ext uri="{FF2B5EF4-FFF2-40B4-BE49-F238E27FC236}">
                <a16:creationId xmlns:a16="http://schemas.microsoft.com/office/drawing/2014/main" id="{1CECC8E4-0ED9-3737-9E01-199DC97F3566}"/>
              </a:ext>
            </a:extLst>
          </p:cNvPr>
          <p:cNvSpPr txBox="1"/>
          <p:nvPr/>
        </p:nvSpPr>
        <p:spPr>
          <a:xfrm>
            <a:off x="1678671" y="3778908"/>
            <a:ext cx="498855" cy="276999"/>
          </a:xfrm>
          <a:prstGeom prst="rect">
            <a:avLst/>
          </a:prstGeom>
          <a:noFill/>
        </p:spPr>
        <p:txBody>
          <a:bodyPr wrap="none" rtlCol="0">
            <a:spAutoFit/>
          </a:bodyPr>
          <a:lstStyle/>
          <a:p>
            <a:r>
              <a:rPr lang="en-US" sz="1200" dirty="0"/>
              <a:t>1940</a:t>
            </a:r>
          </a:p>
        </p:txBody>
      </p:sp>
      <p:sp>
        <p:nvSpPr>
          <p:cNvPr id="443" name="TextBox 442">
            <a:extLst>
              <a:ext uri="{FF2B5EF4-FFF2-40B4-BE49-F238E27FC236}">
                <a16:creationId xmlns:a16="http://schemas.microsoft.com/office/drawing/2014/main" id="{D21D791A-60CF-A285-912B-AB48F1AAC023}"/>
              </a:ext>
            </a:extLst>
          </p:cNvPr>
          <p:cNvSpPr txBox="1"/>
          <p:nvPr/>
        </p:nvSpPr>
        <p:spPr>
          <a:xfrm>
            <a:off x="2204059" y="3775785"/>
            <a:ext cx="498855" cy="276999"/>
          </a:xfrm>
          <a:prstGeom prst="rect">
            <a:avLst/>
          </a:prstGeom>
          <a:noFill/>
        </p:spPr>
        <p:txBody>
          <a:bodyPr wrap="none" rtlCol="0">
            <a:spAutoFit/>
          </a:bodyPr>
          <a:lstStyle/>
          <a:p>
            <a:r>
              <a:rPr lang="en-US" sz="1200" dirty="0"/>
              <a:t>1960</a:t>
            </a:r>
          </a:p>
        </p:txBody>
      </p:sp>
      <p:sp>
        <p:nvSpPr>
          <p:cNvPr id="444" name="TextBox 443">
            <a:extLst>
              <a:ext uri="{FF2B5EF4-FFF2-40B4-BE49-F238E27FC236}">
                <a16:creationId xmlns:a16="http://schemas.microsoft.com/office/drawing/2014/main" id="{8A09766D-0B97-B07F-B49E-BD98D2021A95}"/>
              </a:ext>
            </a:extLst>
          </p:cNvPr>
          <p:cNvSpPr txBox="1"/>
          <p:nvPr/>
        </p:nvSpPr>
        <p:spPr>
          <a:xfrm>
            <a:off x="2718822" y="3778889"/>
            <a:ext cx="498855" cy="276999"/>
          </a:xfrm>
          <a:prstGeom prst="rect">
            <a:avLst/>
          </a:prstGeom>
          <a:noFill/>
        </p:spPr>
        <p:txBody>
          <a:bodyPr wrap="none" rtlCol="0">
            <a:spAutoFit/>
          </a:bodyPr>
          <a:lstStyle/>
          <a:p>
            <a:r>
              <a:rPr lang="en-US" sz="1200" dirty="0"/>
              <a:t>1980</a:t>
            </a:r>
          </a:p>
        </p:txBody>
      </p:sp>
      <p:sp>
        <p:nvSpPr>
          <p:cNvPr id="445" name="TextBox 444">
            <a:extLst>
              <a:ext uri="{FF2B5EF4-FFF2-40B4-BE49-F238E27FC236}">
                <a16:creationId xmlns:a16="http://schemas.microsoft.com/office/drawing/2014/main" id="{BE1DA29C-B238-E46D-E756-E2B26876CD78}"/>
              </a:ext>
            </a:extLst>
          </p:cNvPr>
          <p:cNvSpPr txBox="1"/>
          <p:nvPr/>
        </p:nvSpPr>
        <p:spPr>
          <a:xfrm>
            <a:off x="3242925" y="3772662"/>
            <a:ext cx="498855" cy="276999"/>
          </a:xfrm>
          <a:prstGeom prst="rect">
            <a:avLst/>
          </a:prstGeom>
          <a:noFill/>
        </p:spPr>
        <p:txBody>
          <a:bodyPr wrap="none" rtlCol="0">
            <a:spAutoFit/>
          </a:bodyPr>
          <a:lstStyle/>
          <a:p>
            <a:r>
              <a:rPr lang="en-US" sz="1200" dirty="0"/>
              <a:t>2000</a:t>
            </a:r>
          </a:p>
        </p:txBody>
      </p:sp>
      <p:sp>
        <p:nvSpPr>
          <p:cNvPr id="446" name="TextBox 445">
            <a:extLst>
              <a:ext uri="{FF2B5EF4-FFF2-40B4-BE49-F238E27FC236}">
                <a16:creationId xmlns:a16="http://schemas.microsoft.com/office/drawing/2014/main" id="{7BD8BE76-E69A-84C1-85E9-E1D240516C4D}"/>
              </a:ext>
            </a:extLst>
          </p:cNvPr>
          <p:cNvSpPr txBox="1"/>
          <p:nvPr/>
        </p:nvSpPr>
        <p:spPr>
          <a:xfrm rot="16200000">
            <a:off x="180753" y="2755470"/>
            <a:ext cx="1611980" cy="276999"/>
          </a:xfrm>
          <a:prstGeom prst="rect">
            <a:avLst/>
          </a:prstGeom>
          <a:noFill/>
        </p:spPr>
        <p:txBody>
          <a:bodyPr wrap="none" rtlCol="0">
            <a:spAutoFit/>
          </a:bodyPr>
          <a:lstStyle/>
          <a:p>
            <a:r>
              <a:rPr lang="en-US" sz="1200" dirty="0"/>
              <a:t>Nitrate Leached [</a:t>
            </a:r>
            <a:r>
              <a:rPr lang="en-US" sz="1200" dirty="0" err="1"/>
              <a:t>lb</a:t>
            </a:r>
            <a:r>
              <a:rPr lang="en-US" sz="1200" dirty="0"/>
              <a:t>/ac]</a:t>
            </a:r>
          </a:p>
        </p:txBody>
      </p:sp>
      <p:sp>
        <p:nvSpPr>
          <p:cNvPr id="447" name="TextBox 446">
            <a:extLst>
              <a:ext uri="{FF2B5EF4-FFF2-40B4-BE49-F238E27FC236}">
                <a16:creationId xmlns:a16="http://schemas.microsoft.com/office/drawing/2014/main" id="{0FF2D9E3-CA59-913B-4503-E85F5A930697}"/>
              </a:ext>
            </a:extLst>
          </p:cNvPr>
          <p:cNvSpPr txBox="1"/>
          <p:nvPr/>
        </p:nvSpPr>
        <p:spPr>
          <a:xfrm>
            <a:off x="1095133" y="3134980"/>
            <a:ext cx="380232" cy="276999"/>
          </a:xfrm>
          <a:prstGeom prst="rect">
            <a:avLst/>
          </a:prstGeom>
          <a:noFill/>
        </p:spPr>
        <p:txBody>
          <a:bodyPr wrap="none" rtlCol="0">
            <a:spAutoFit/>
          </a:bodyPr>
          <a:lstStyle/>
          <a:p>
            <a:r>
              <a:rPr lang="en-US" sz="1200" dirty="0"/>
              <a:t>5.0</a:t>
            </a:r>
          </a:p>
        </p:txBody>
      </p:sp>
      <p:sp>
        <p:nvSpPr>
          <p:cNvPr id="448" name="TextBox 447">
            <a:extLst>
              <a:ext uri="{FF2B5EF4-FFF2-40B4-BE49-F238E27FC236}">
                <a16:creationId xmlns:a16="http://schemas.microsoft.com/office/drawing/2014/main" id="{0FE71618-320E-5E09-D588-97995916C2D8}"/>
              </a:ext>
            </a:extLst>
          </p:cNvPr>
          <p:cNvSpPr txBox="1"/>
          <p:nvPr/>
        </p:nvSpPr>
        <p:spPr>
          <a:xfrm>
            <a:off x="1099431" y="2894986"/>
            <a:ext cx="380232" cy="276999"/>
          </a:xfrm>
          <a:prstGeom prst="rect">
            <a:avLst/>
          </a:prstGeom>
          <a:noFill/>
        </p:spPr>
        <p:txBody>
          <a:bodyPr wrap="none" rtlCol="0">
            <a:spAutoFit/>
          </a:bodyPr>
          <a:lstStyle/>
          <a:p>
            <a:r>
              <a:rPr lang="en-US" sz="1200" dirty="0"/>
              <a:t>7.5</a:t>
            </a:r>
          </a:p>
        </p:txBody>
      </p:sp>
      <p:sp>
        <p:nvSpPr>
          <p:cNvPr id="450" name="TextBox 449">
            <a:extLst>
              <a:ext uri="{FF2B5EF4-FFF2-40B4-BE49-F238E27FC236}">
                <a16:creationId xmlns:a16="http://schemas.microsoft.com/office/drawing/2014/main" id="{D586BD7E-E1FE-F3F9-F1A6-3EB1E1FA7214}"/>
              </a:ext>
            </a:extLst>
          </p:cNvPr>
          <p:cNvSpPr txBox="1"/>
          <p:nvPr/>
        </p:nvSpPr>
        <p:spPr>
          <a:xfrm>
            <a:off x="1095711" y="3350287"/>
            <a:ext cx="380232" cy="276999"/>
          </a:xfrm>
          <a:prstGeom prst="rect">
            <a:avLst/>
          </a:prstGeom>
          <a:noFill/>
        </p:spPr>
        <p:txBody>
          <a:bodyPr wrap="none" rtlCol="0">
            <a:spAutoFit/>
          </a:bodyPr>
          <a:lstStyle/>
          <a:p>
            <a:r>
              <a:rPr lang="en-US" sz="1200" dirty="0"/>
              <a:t>2.5</a:t>
            </a:r>
          </a:p>
        </p:txBody>
      </p:sp>
      <p:sp>
        <p:nvSpPr>
          <p:cNvPr id="451" name="TextBox 450">
            <a:extLst>
              <a:ext uri="{FF2B5EF4-FFF2-40B4-BE49-F238E27FC236}">
                <a16:creationId xmlns:a16="http://schemas.microsoft.com/office/drawing/2014/main" id="{08936D65-7E4D-37F7-1113-675BB5C6EA8A}"/>
              </a:ext>
            </a:extLst>
          </p:cNvPr>
          <p:cNvSpPr txBox="1"/>
          <p:nvPr/>
        </p:nvSpPr>
        <p:spPr>
          <a:xfrm>
            <a:off x="1009487" y="2666741"/>
            <a:ext cx="458780" cy="276999"/>
          </a:xfrm>
          <a:prstGeom prst="rect">
            <a:avLst/>
          </a:prstGeom>
          <a:noFill/>
        </p:spPr>
        <p:txBody>
          <a:bodyPr wrap="none" rtlCol="0">
            <a:spAutoFit/>
          </a:bodyPr>
          <a:lstStyle/>
          <a:p>
            <a:r>
              <a:rPr lang="en-US" sz="1200" dirty="0"/>
              <a:t>10.0</a:t>
            </a:r>
          </a:p>
        </p:txBody>
      </p:sp>
      <p:sp>
        <p:nvSpPr>
          <p:cNvPr id="452" name="TextBox 451">
            <a:extLst>
              <a:ext uri="{FF2B5EF4-FFF2-40B4-BE49-F238E27FC236}">
                <a16:creationId xmlns:a16="http://schemas.microsoft.com/office/drawing/2014/main" id="{1A0E8D55-7014-93E9-72F8-02185C0E89EF}"/>
              </a:ext>
            </a:extLst>
          </p:cNvPr>
          <p:cNvSpPr txBox="1"/>
          <p:nvPr/>
        </p:nvSpPr>
        <p:spPr>
          <a:xfrm>
            <a:off x="1199765" y="3587636"/>
            <a:ext cx="263214" cy="276999"/>
          </a:xfrm>
          <a:prstGeom prst="rect">
            <a:avLst/>
          </a:prstGeom>
          <a:noFill/>
        </p:spPr>
        <p:txBody>
          <a:bodyPr wrap="none" rtlCol="0">
            <a:spAutoFit/>
          </a:bodyPr>
          <a:lstStyle/>
          <a:p>
            <a:r>
              <a:rPr lang="en-US" sz="1200" dirty="0"/>
              <a:t>0</a:t>
            </a:r>
          </a:p>
        </p:txBody>
      </p:sp>
      <p:sp>
        <p:nvSpPr>
          <p:cNvPr id="453" name="TextBox 452">
            <a:extLst>
              <a:ext uri="{FF2B5EF4-FFF2-40B4-BE49-F238E27FC236}">
                <a16:creationId xmlns:a16="http://schemas.microsoft.com/office/drawing/2014/main" id="{A9FDBFE3-931E-001A-29D4-033B24180268}"/>
              </a:ext>
            </a:extLst>
          </p:cNvPr>
          <p:cNvSpPr txBox="1"/>
          <p:nvPr/>
        </p:nvSpPr>
        <p:spPr>
          <a:xfrm>
            <a:off x="1019632" y="2447177"/>
            <a:ext cx="458780" cy="276999"/>
          </a:xfrm>
          <a:prstGeom prst="rect">
            <a:avLst/>
          </a:prstGeom>
          <a:noFill/>
        </p:spPr>
        <p:txBody>
          <a:bodyPr wrap="none" rtlCol="0">
            <a:spAutoFit/>
          </a:bodyPr>
          <a:lstStyle/>
          <a:p>
            <a:r>
              <a:rPr lang="en-US" sz="1200" dirty="0"/>
              <a:t>12.5</a:t>
            </a:r>
          </a:p>
        </p:txBody>
      </p:sp>
      <p:sp>
        <p:nvSpPr>
          <p:cNvPr id="454" name="TextBox 453">
            <a:extLst>
              <a:ext uri="{FF2B5EF4-FFF2-40B4-BE49-F238E27FC236}">
                <a16:creationId xmlns:a16="http://schemas.microsoft.com/office/drawing/2014/main" id="{AAC7C4F7-C074-213E-3800-DB242F959341}"/>
              </a:ext>
            </a:extLst>
          </p:cNvPr>
          <p:cNvSpPr txBox="1"/>
          <p:nvPr/>
        </p:nvSpPr>
        <p:spPr>
          <a:xfrm>
            <a:off x="1013841" y="1985518"/>
            <a:ext cx="458780" cy="276999"/>
          </a:xfrm>
          <a:prstGeom prst="rect">
            <a:avLst/>
          </a:prstGeom>
          <a:noFill/>
        </p:spPr>
        <p:txBody>
          <a:bodyPr wrap="none" rtlCol="0">
            <a:spAutoFit/>
          </a:bodyPr>
          <a:lstStyle/>
          <a:p>
            <a:r>
              <a:rPr lang="en-US" sz="1200" dirty="0"/>
              <a:t>17.5</a:t>
            </a:r>
          </a:p>
        </p:txBody>
      </p:sp>
      <p:sp>
        <p:nvSpPr>
          <p:cNvPr id="455" name="TextBox 454">
            <a:extLst>
              <a:ext uri="{FF2B5EF4-FFF2-40B4-BE49-F238E27FC236}">
                <a16:creationId xmlns:a16="http://schemas.microsoft.com/office/drawing/2014/main" id="{0A34465D-B64C-717C-29FB-16CC33AC3948}"/>
              </a:ext>
            </a:extLst>
          </p:cNvPr>
          <p:cNvSpPr txBox="1"/>
          <p:nvPr/>
        </p:nvSpPr>
        <p:spPr>
          <a:xfrm>
            <a:off x="1011749" y="2212251"/>
            <a:ext cx="458780" cy="276999"/>
          </a:xfrm>
          <a:prstGeom prst="rect">
            <a:avLst/>
          </a:prstGeom>
          <a:noFill/>
        </p:spPr>
        <p:txBody>
          <a:bodyPr wrap="none" rtlCol="0">
            <a:spAutoFit/>
          </a:bodyPr>
          <a:lstStyle/>
          <a:p>
            <a:r>
              <a:rPr lang="en-US" sz="1200" dirty="0"/>
              <a:t>15.0</a:t>
            </a:r>
          </a:p>
        </p:txBody>
      </p:sp>
      <p:pic>
        <p:nvPicPr>
          <p:cNvPr id="456" name="Picture 455">
            <a:extLst>
              <a:ext uri="{FF2B5EF4-FFF2-40B4-BE49-F238E27FC236}">
                <a16:creationId xmlns:a16="http://schemas.microsoft.com/office/drawing/2014/main" id="{EFF04C45-0620-0A82-645F-93CDC44E9C1C}"/>
              </a:ext>
            </a:extLst>
          </p:cNvPr>
          <p:cNvPicPr>
            <a:picLocks noChangeAspect="1"/>
          </p:cNvPicPr>
          <p:nvPr/>
        </p:nvPicPr>
        <p:blipFill>
          <a:blip r:embed="rId9"/>
          <a:stretch>
            <a:fillRect/>
          </a:stretch>
        </p:blipFill>
        <p:spPr>
          <a:xfrm>
            <a:off x="2724477" y="1941223"/>
            <a:ext cx="1373697" cy="553480"/>
          </a:xfrm>
          <a:prstGeom prst="rect">
            <a:avLst/>
          </a:prstGeom>
        </p:spPr>
      </p:pic>
      <p:sp>
        <p:nvSpPr>
          <p:cNvPr id="460" name="TextBox 459">
            <a:extLst>
              <a:ext uri="{FF2B5EF4-FFF2-40B4-BE49-F238E27FC236}">
                <a16:creationId xmlns:a16="http://schemas.microsoft.com/office/drawing/2014/main" id="{494916EA-8CB5-4D44-6AC7-32A86D59248F}"/>
              </a:ext>
            </a:extLst>
          </p:cNvPr>
          <p:cNvSpPr txBox="1"/>
          <p:nvPr/>
        </p:nvSpPr>
        <p:spPr>
          <a:xfrm>
            <a:off x="6994978" y="3724424"/>
            <a:ext cx="420308" cy="276999"/>
          </a:xfrm>
          <a:prstGeom prst="rect">
            <a:avLst/>
          </a:prstGeom>
          <a:noFill/>
        </p:spPr>
        <p:txBody>
          <a:bodyPr wrap="none" rtlCol="0">
            <a:spAutoFit/>
          </a:bodyPr>
          <a:lstStyle/>
          <a:p>
            <a:r>
              <a:rPr lang="en-US" sz="1200" dirty="0"/>
              <a:t>500</a:t>
            </a:r>
          </a:p>
        </p:txBody>
      </p:sp>
      <p:sp>
        <p:nvSpPr>
          <p:cNvPr id="461" name="TextBox 460">
            <a:extLst>
              <a:ext uri="{FF2B5EF4-FFF2-40B4-BE49-F238E27FC236}">
                <a16:creationId xmlns:a16="http://schemas.microsoft.com/office/drawing/2014/main" id="{45B1C60A-963D-D21F-D58D-34FA5DD7D80D}"/>
              </a:ext>
            </a:extLst>
          </p:cNvPr>
          <p:cNvSpPr txBox="1"/>
          <p:nvPr/>
        </p:nvSpPr>
        <p:spPr>
          <a:xfrm>
            <a:off x="7393115" y="3721947"/>
            <a:ext cx="420308" cy="276999"/>
          </a:xfrm>
          <a:prstGeom prst="rect">
            <a:avLst/>
          </a:prstGeom>
          <a:noFill/>
        </p:spPr>
        <p:txBody>
          <a:bodyPr wrap="none" rtlCol="0">
            <a:spAutoFit/>
          </a:bodyPr>
          <a:lstStyle/>
          <a:p>
            <a:r>
              <a:rPr lang="en-US" sz="1200" dirty="0"/>
              <a:t>600</a:t>
            </a:r>
          </a:p>
        </p:txBody>
      </p:sp>
      <p:pic>
        <p:nvPicPr>
          <p:cNvPr id="12" name="Picture 11">
            <a:extLst>
              <a:ext uri="{FF2B5EF4-FFF2-40B4-BE49-F238E27FC236}">
                <a16:creationId xmlns:a16="http://schemas.microsoft.com/office/drawing/2014/main" id="{796573BE-C120-C8F1-793D-21F149BD3391}"/>
              </a:ext>
            </a:extLst>
          </p:cNvPr>
          <p:cNvPicPr>
            <a:picLocks noChangeAspect="1"/>
          </p:cNvPicPr>
          <p:nvPr/>
        </p:nvPicPr>
        <p:blipFill>
          <a:blip r:embed="rId10"/>
          <a:stretch>
            <a:fillRect/>
          </a:stretch>
        </p:blipFill>
        <p:spPr>
          <a:xfrm>
            <a:off x="8823771" y="4183117"/>
            <a:ext cx="2905340" cy="1868780"/>
          </a:xfrm>
          <a:prstGeom prst="rect">
            <a:avLst/>
          </a:prstGeom>
        </p:spPr>
      </p:pic>
      <p:sp>
        <p:nvSpPr>
          <p:cNvPr id="449" name="TextBox 448">
            <a:extLst>
              <a:ext uri="{FF2B5EF4-FFF2-40B4-BE49-F238E27FC236}">
                <a16:creationId xmlns:a16="http://schemas.microsoft.com/office/drawing/2014/main" id="{017471D9-0FEC-6004-4342-41EB0F7780A9}"/>
              </a:ext>
            </a:extLst>
          </p:cNvPr>
          <p:cNvSpPr txBox="1"/>
          <p:nvPr/>
        </p:nvSpPr>
        <p:spPr>
          <a:xfrm>
            <a:off x="8571019" y="6003422"/>
            <a:ext cx="498855" cy="276999"/>
          </a:xfrm>
          <a:prstGeom prst="rect">
            <a:avLst/>
          </a:prstGeom>
          <a:noFill/>
        </p:spPr>
        <p:txBody>
          <a:bodyPr wrap="none" rtlCol="0">
            <a:spAutoFit/>
          </a:bodyPr>
          <a:lstStyle/>
          <a:p>
            <a:r>
              <a:rPr lang="en-US" sz="1200" dirty="0"/>
              <a:t>1960</a:t>
            </a:r>
          </a:p>
        </p:txBody>
      </p:sp>
      <p:sp>
        <p:nvSpPr>
          <p:cNvPr id="458" name="TextBox 457">
            <a:extLst>
              <a:ext uri="{FF2B5EF4-FFF2-40B4-BE49-F238E27FC236}">
                <a16:creationId xmlns:a16="http://schemas.microsoft.com/office/drawing/2014/main" id="{33C5FFF2-C9FE-80B0-F954-2F95C82794E6}"/>
              </a:ext>
            </a:extLst>
          </p:cNvPr>
          <p:cNvSpPr txBox="1"/>
          <p:nvPr/>
        </p:nvSpPr>
        <p:spPr>
          <a:xfrm>
            <a:off x="10961542" y="6004841"/>
            <a:ext cx="498855" cy="276999"/>
          </a:xfrm>
          <a:prstGeom prst="rect">
            <a:avLst/>
          </a:prstGeom>
          <a:noFill/>
        </p:spPr>
        <p:txBody>
          <a:bodyPr wrap="none" rtlCol="0">
            <a:spAutoFit/>
          </a:bodyPr>
          <a:lstStyle/>
          <a:p>
            <a:r>
              <a:rPr lang="en-US" sz="1200" dirty="0"/>
              <a:t>2020</a:t>
            </a:r>
          </a:p>
        </p:txBody>
      </p:sp>
      <p:sp>
        <p:nvSpPr>
          <p:cNvPr id="462" name="TextBox 461">
            <a:extLst>
              <a:ext uri="{FF2B5EF4-FFF2-40B4-BE49-F238E27FC236}">
                <a16:creationId xmlns:a16="http://schemas.microsoft.com/office/drawing/2014/main" id="{506F7C1C-7A9E-BAFF-6DF7-4E3551331D7F}"/>
              </a:ext>
            </a:extLst>
          </p:cNvPr>
          <p:cNvSpPr txBox="1"/>
          <p:nvPr/>
        </p:nvSpPr>
        <p:spPr>
          <a:xfrm>
            <a:off x="8983315" y="5997195"/>
            <a:ext cx="498855" cy="276999"/>
          </a:xfrm>
          <a:prstGeom prst="rect">
            <a:avLst/>
          </a:prstGeom>
          <a:noFill/>
        </p:spPr>
        <p:txBody>
          <a:bodyPr wrap="none" rtlCol="0">
            <a:spAutoFit/>
          </a:bodyPr>
          <a:lstStyle/>
          <a:p>
            <a:r>
              <a:rPr lang="en-US" sz="1200" dirty="0"/>
              <a:t>1970</a:t>
            </a:r>
          </a:p>
        </p:txBody>
      </p:sp>
      <p:sp>
        <p:nvSpPr>
          <p:cNvPr id="463" name="TextBox 462">
            <a:extLst>
              <a:ext uri="{FF2B5EF4-FFF2-40B4-BE49-F238E27FC236}">
                <a16:creationId xmlns:a16="http://schemas.microsoft.com/office/drawing/2014/main" id="{61BE132B-F564-6813-FA6E-AAF15771AA98}"/>
              </a:ext>
            </a:extLst>
          </p:cNvPr>
          <p:cNvSpPr txBox="1"/>
          <p:nvPr/>
        </p:nvSpPr>
        <p:spPr>
          <a:xfrm>
            <a:off x="9376761" y="6000299"/>
            <a:ext cx="498855" cy="276999"/>
          </a:xfrm>
          <a:prstGeom prst="rect">
            <a:avLst/>
          </a:prstGeom>
          <a:noFill/>
        </p:spPr>
        <p:txBody>
          <a:bodyPr wrap="none" rtlCol="0">
            <a:spAutoFit/>
          </a:bodyPr>
          <a:lstStyle/>
          <a:p>
            <a:r>
              <a:rPr lang="en-US" sz="1200" dirty="0"/>
              <a:t>1980</a:t>
            </a:r>
          </a:p>
        </p:txBody>
      </p:sp>
      <p:sp>
        <p:nvSpPr>
          <p:cNvPr id="464" name="TextBox 463">
            <a:extLst>
              <a:ext uri="{FF2B5EF4-FFF2-40B4-BE49-F238E27FC236}">
                <a16:creationId xmlns:a16="http://schemas.microsoft.com/office/drawing/2014/main" id="{B3B6F186-AC26-E291-D92E-DC131B1F0F54}"/>
              </a:ext>
            </a:extLst>
          </p:cNvPr>
          <p:cNvSpPr txBox="1"/>
          <p:nvPr/>
        </p:nvSpPr>
        <p:spPr>
          <a:xfrm>
            <a:off x="9779730" y="6003403"/>
            <a:ext cx="498855" cy="276999"/>
          </a:xfrm>
          <a:prstGeom prst="rect">
            <a:avLst/>
          </a:prstGeom>
          <a:noFill/>
        </p:spPr>
        <p:txBody>
          <a:bodyPr wrap="none" rtlCol="0">
            <a:spAutoFit/>
          </a:bodyPr>
          <a:lstStyle/>
          <a:p>
            <a:r>
              <a:rPr lang="en-US" sz="1200" dirty="0"/>
              <a:t>1990</a:t>
            </a:r>
          </a:p>
        </p:txBody>
      </p:sp>
      <p:sp>
        <p:nvSpPr>
          <p:cNvPr id="465" name="TextBox 464">
            <a:extLst>
              <a:ext uri="{FF2B5EF4-FFF2-40B4-BE49-F238E27FC236}">
                <a16:creationId xmlns:a16="http://schemas.microsoft.com/office/drawing/2014/main" id="{0B0DC611-0176-3D69-EAF9-60F3DF427696}"/>
              </a:ext>
            </a:extLst>
          </p:cNvPr>
          <p:cNvSpPr txBox="1"/>
          <p:nvPr/>
        </p:nvSpPr>
        <p:spPr>
          <a:xfrm>
            <a:off x="10163643" y="5997176"/>
            <a:ext cx="498855" cy="276999"/>
          </a:xfrm>
          <a:prstGeom prst="rect">
            <a:avLst/>
          </a:prstGeom>
          <a:noFill/>
        </p:spPr>
        <p:txBody>
          <a:bodyPr wrap="none" rtlCol="0">
            <a:spAutoFit/>
          </a:bodyPr>
          <a:lstStyle/>
          <a:p>
            <a:r>
              <a:rPr lang="en-US" sz="1200" dirty="0"/>
              <a:t>2000</a:t>
            </a:r>
          </a:p>
        </p:txBody>
      </p:sp>
      <p:sp>
        <p:nvSpPr>
          <p:cNvPr id="466" name="TextBox 465">
            <a:extLst>
              <a:ext uri="{FF2B5EF4-FFF2-40B4-BE49-F238E27FC236}">
                <a16:creationId xmlns:a16="http://schemas.microsoft.com/office/drawing/2014/main" id="{F122350D-D5F0-3DC5-11E0-250787B701E1}"/>
              </a:ext>
            </a:extLst>
          </p:cNvPr>
          <p:cNvSpPr txBox="1"/>
          <p:nvPr/>
        </p:nvSpPr>
        <p:spPr>
          <a:xfrm>
            <a:off x="10547758" y="6000280"/>
            <a:ext cx="498855" cy="276999"/>
          </a:xfrm>
          <a:prstGeom prst="rect">
            <a:avLst/>
          </a:prstGeom>
          <a:noFill/>
        </p:spPr>
        <p:txBody>
          <a:bodyPr wrap="none" rtlCol="0">
            <a:spAutoFit/>
          </a:bodyPr>
          <a:lstStyle/>
          <a:p>
            <a:r>
              <a:rPr lang="en-US" sz="1200" dirty="0"/>
              <a:t>2010</a:t>
            </a:r>
          </a:p>
        </p:txBody>
      </p:sp>
      <p:sp>
        <p:nvSpPr>
          <p:cNvPr id="467" name="TextBox 466">
            <a:extLst>
              <a:ext uri="{FF2B5EF4-FFF2-40B4-BE49-F238E27FC236}">
                <a16:creationId xmlns:a16="http://schemas.microsoft.com/office/drawing/2014/main" id="{B7DA6294-430B-7370-FD2F-AD222AFA0DF2}"/>
              </a:ext>
            </a:extLst>
          </p:cNvPr>
          <p:cNvSpPr txBox="1"/>
          <p:nvPr/>
        </p:nvSpPr>
        <p:spPr>
          <a:xfrm>
            <a:off x="8555559" y="5518366"/>
            <a:ext cx="341760" cy="276999"/>
          </a:xfrm>
          <a:prstGeom prst="rect">
            <a:avLst/>
          </a:prstGeom>
          <a:noFill/>
        </p:spPr>
        <p:txBody>
          <a:bodyPr wrap="none" rtlCol="0">
            <a:spAutoFit/>
          </a:bodyPr>
          <a:lstStyle/>
          <a:p>
            <a:r>
              <a:rPr lang="en-US" sz="1200" dirty="0"/>
              <a:t>10</a:t>
            </a:r>
          </a:p>
        </p:txBody>
      </p:sp>
      <p:sp>
        <p:nvSpPr>
          <p:cNvPr id="468" name="TextBox 467">
            <a:extLst>
              <a:ext uri="{FF2B5EF4-FFF2-40B4-BE49-F238E27FC236}">
                <a16:creationId xmlns:a16="http://schemas.microsoft.com/office/drawing/2014/main" id="{59D3701C-58B6-FFDB-2243-69C0AB5B6636}"/>
              </a:ext>
            </a:extLst>
          </p:cNvPr>
          <p:cNvSpPr txBox="1"/>
          <p:nvPr/>
        </p:nvSpPr>
        <p:spPr>
          <a:xfrm>
            <a:off x="8558663" y="5110620"/>
            <a:ext cx="341760" cy="276999"/>
          </a:xfrm>
          <a:prstGeom prst="rect">
            <a:avLst/>
          </a:prstGeom>
          <a:noFill/>
        </p:spPr>
        <p:txBody>
          <a:bodyPr wrap="none" rtlCol="0">
            <a:spAutoFit/>
          </a:bodyPr>
          <a:lstStyle/>
          <a:p>
            <a:r>
              <a:rPr lang="en-US" sz="1200" dirty="0"/>
              <a:t>20</a:t>
            </a:r>
          </a:p>
        </p:txBody>
      </p:sp>
      <p:sp>
        <p:nvSpPr>
          <p:cNvPr id="469" name="TextBox 468">
            <a:extLst>
              <a:ext uri="{FF2B5EF4-FFF2-40B4-BE49-F238E27FC236}">
                <a16:creationId xmlns:a16="http://schemas.microsoft.com/office/drawing/2014/main" id="{CC5D4792-5B59-0021-A959-DC65A50E420D}"/>
              </a:ext>
            </a:extLst>
          </p:cNvPr>
          <p:cNvSpPr txBox="1"/>
          <p:nvPr/>
        </p:nvSpPr>
        <p:spPr>
          <a:xfrm>
            <a:off x="8555398" y="4328421"/>
            <a:ext cx="341760" cy="276999"/>
          </a:xfrm>
          <a:prstGeom prst="rect">
            <a:avLst/>
          </a:prstGeom>
          <a:noFill/>
        </p:spPr>
        <p:txBody>
          <a:bodyPr wrap="none" rtlCol="0">
            <a:spAutoFit/>
          </a:bodyPr>
          <a:lstStyle/>
          <a:p>
            <a:r>
              <a:rPr lang="en-US" sz="1200" dirty="0"/>
              <a:t>40</a:t>
            </a:r>
          </a:p>
        </p:txBody>
      </p:sp>
      <p:sp>
        <p:nvSpPr>
          <p:cNvPr id="470" name="TextBox 469">
            <a:extLst>
              <a:ext uri="{FF2B5EF4-FFF2-40B4-BE49-F238E27FC236}">
                <a16:creationId xmlns:a16="http://schemas.microsoft.com/office/drawing/2014/main" id="{D52F34C4-963B-CE92-7D0C-E256C49AB936}"/>
              </a:ext>
            </a:extLst>
          </p:cNvPr>
          <p:cNvSpPr txBox="1"/>
          <p:nvPr/>
        </p:nvSpPr>
        <p:spPr>
          <a:xfrm>
            <a:off x="8558664" y="4720338"/>
            <a:ext cx="341760" cy="276999"/>
          </a:xfrm>
          <a:prstGeom prst="rect">
            <a:avLst/>
          </a:prstGeom>
          <a:noFill/>
        </p:spPr>
        <p:txBody>
          <a:bodyPr wrap="none" rtlCol="0">
            <a:spAutoFit/>
          </a:bodyPr>
          <a:lstStyle/>
          <a:p>
            <a:r>
              <a:rPr lang="en-US" sz="1200" dirty="0"/>
              <a:t>30</a:t>
            </a:r>
          </a:p>
        </p:txBody>
      </p:sp>
      <p:sp>
        <p:nvSpPr>
          <p:cNvPr id="471" name="TextBox 470">
            <a:extLst>
              <a:ext uri="{FF2B5EF4-FFF2-40B4-BE49-F238E27FC236}">
                <a16:creationId xmlns:a16="http://schemas.microsoft.com/office/drawing/2014/main" id="{4A8FC56F-D7F3-CE47-D9EF-EDFCE004584A}"/>
              </a:ext>
            </a:extLst>
          </p:cNvPr>
          <p:cNvSpPr txBox="1"/>
          <p:nvPr/>
        </p:nvSpPr>
        <p:spPr>
          <a:xfrm rot="16200000">
            <a:off x="7456912" y="4961395"/>
            <a:ext cx="1994200" cy="276999"/>
          </a:xfrm>
          <a:prstGeom prst="rect">
            <a:avLst/>
          </a:prstGeom>
          <a:noFill/>
        </p:spPr>
        <p:txBody>
          <a:bodyPr wrap="none" rtlCol="0">
            <a:spAutoFit/>
          </a:bodyPr>
          <a:lstStyle/>
          <a:p>
            <a:r>
              <a:rPr lang="en-US" sz="1200" dirty="0"/>
              <a:t>Nitrate Concentration [mg/L]</a:t>
            </a:r>
          </a:p>
        </p:txBody>
      </p:sp>
      <p:pic>
        <p:nvPicPr>
          <p:cNvPr id="472" name="Picture 471">
            <a:extLst>
              <a:ext uri="{FF2B5EF4-FFF2-40B4-BE49-F238E27FC236}">
                <a16:creationId xmlns:a16="http://schemas.microsoft.com/office/drawing/2014/main" id="{E2B93EEA-A25A-3E05-5DA8-272BAD96FC90}"/>
              </a:ext>
            </a:extLst>
          </p:cNvPr>
          <p:cNvPicPr>
            <a:picLocks noChangeAspect="1"/>
          </p:cNvPicPr>
          <p:nvPr/>
        </p:nvPicPr>
        <p:blipFill>
          <a:blip r:embed="rId7"/>
          <a:stretch>
            <a:fillRect/>
          </a:stretch>
        </p:blipFill>
        <p:spPr>
          <a:xfrm>
            <a:off x="8852346" y="4218235"/>
            <a:ext cx="1331305" cy="804975"/>
          </a:xfrm>
          <a:prstGeom prst="rect">
            <a:avLst/>
          </a:prstGeom>
        </p:spPr>
      </p:pic>
      <p:pic>
        <p:nvPicPr>
          <p:cNvPr id="474" name="Picture 473">
            <a:extLst>
              <a:ext uri="{FF2B5EF4-FFF2-40B4-BE49-F238E27FC236}">
                <a16:creationId xmlns:a16="http://schemas.microsoft.com/office/drawing/2014/main" id="{6E0146E2-FE15-23F8-26E2-116A6BE05AAB}"/>
              </a:ext>
            </a:extLst>
          </p:cNvPr>
          <p:cNvPicPr>
            <a:picLocks noChangeAspect="1"/>
          </p:cNvPicPr>
          <p:nvPr/>
        </p:nvPicPr>
        <p:blipFill>
          <a:blip r:embed="rId11"/>
          <a:stretch>
            <a:fillRect/>
          </a:stretch>
        </p:blipFill>
        <p:spPr>
          <a:xfrm>
            <a:off x="5101040" y="4108053"/>
            <a:ext cx="2715861" cy="1912982"/>
          </a:xfrm>
          <a:prstGeom prst="rect">
            <a:avLst/>
          </a:prstGeom>
        </p:spPr>
      </p:pic>
      <p:sp>
        <p:nvSpPr>
          <p:cNvPr id="6" name="TextBox 5">
            <a:extLst>
              <a:ext uri="{FF2B5EF4-FFF2-40B4-BE49-F238E27FC236}">
                <a16:creationId xmlns:a16="http://schemas.microsoft.com/office/drawing/2014/main" id="{C3DA45DA-B05F-82C9-1D0A-470FB38D3CF4}"/>
              </a:ext>
            </a:extLst>
          </p:cNvPr>
          <p:cNvSpPr txBox="1"/>
          <p:nvPr/>
        </p:nvSpPr>
        <p:spPr>
          <a:xfrm>
            <a:off x="6582612" y="5165527"/>
            <a:ext cx="1099588" cy="707886"/>
          </a:xfrm>
          <a:prstGeom prst="rect">
            <a:avLst/>
          </a:prstGeom>
          <a:solidFill>
            <a:srgbClr val="FFFFFF"/>
          </a:solidFill>
          <a:ln>
            <a:solidFill>
              <a:schemeClr val="bg1">
                <a:lumMod val="75000"/>
              </a:schemeClr>
            </a:solidFill>
          </a:ln>
        </p:spPr>
        <p:txBody>
          <a:bodyPr wrap="square" rtlCol="0">
            <a:spAutoFit/>
          </a:bodyPr>
          <a:lstStyle/>
          <a:p>
            <a:pPr algn="ctr"/>
            <a:r>
              <a:rPr lang="en-US" sz="2000" dirty="0">
                <a:solidFill>
                  <a:srgbClr val="FF0000"/>
                </a:solidFill>
              </a:rPr>
              <a:t>Younger Water</a:t>
            </a:r>
          </a:p>
        </p:txBody>
      </p:sp>
      <p:sp>
        <p:nvSpPr>
          <p:cNvPr id="231" name="TextBox 230">
            <a:extLst>
              <a:ext uri="{FF2B5EF4-FFF2-40B4-BE49-F238E27FC236}">
                <a16:creationId xmlns:a16="http://schemas.microsoft.com/office/drawing/2014/main" id="{3441A0E5-E5A3-7E9B-ACA0-8578CB4BA732}"/>
              </a:ext>
            </a:extLst>
          </p:cNvPr>
          <p:cNvSpPr txBox="1"/>
          <p:nvPr/>
        </p:nvSpPr>
        <p:spPr>
          <a:xfrm>
            <a:off x="5107562" y="5949124"/>
            <a:ext cx="263214" cy="276999"/>
          </a:xfrm>
          <a:prstGeom prst="rect">
            <a:avLst/>
          </a:prstGeom>
          <a:noFill/>
        </p:spPr>
        <p:txBody>
          <a:bodyPr wrap="none" rtlCol="0">
            <a:spAutoFit/>
          </a:bodyPr>
          <a:lstStyle/>
          <a:p>
            <a:r>
              <a:rPr lang="en-US" sz="1200" dirty="0"/>
              <a:t>0</a:t>
            </a:r>
          </a:p>
        </p:txBody>
      </p:sp>
      <p:sp>
        <p:nvSpPr>
          <p:cNvPr id="233" name="TextBox 232">
            <a:extLst>
              <a:ext uri="{FF2B5EF4-FFF2-40B4-BE49-F238E27FC236}">
                <a16:creationId xmlns:a16="http://schemas.microsoft.com/office/drawing/2014/main" id="{4A25B9F2-15D5-DFC9-3D36-92AA4018943C}"/>
              </a:ext>
            </a:extLst>
          </p:cNvPr>
          <p:cNvSpPr txBox="1"/>
          <p:nvPr/>
        </p:nvSpPr>
        <p:spPr>
          <a:xfrm>
            <a:off x="6262554" y="5942897"/>
            <a:ext cx="341760" cy="276999"/>
          </a:xfrm>
          <a:prstGeom prst="rect">
            <a:avLst/>
          </a:prstGeom>
          <a:noFill/>
        </p:spPr>
        <p:txBody>
          <a:bodyPr wrap="none" rtlCol="0">
            <a:spAutoFit/>
          </a:bodyPr>
          <a:lstStyle/>
          <a:p>
            <a:r>
              <a:rPr lang="en-US" sz="1200" dirty="0"/>
              <a:t>15</a:t>
            </a:r>
          </a:p>
        </p:txBody>
      </p:sp>
      <p:sp>
        <p:nvSpPr>
          <p:cNvPr id="234" name="TextBox 233">
            <a:extLst>
              <a:ext uri="{FF2B5EF4-FFF2-40B4-BE49-F238E27FC236}">
                <a16:creationId xmlns:a16="http://schemas.microsoft.com/office/drawing/2014/main" id="{17205C8C-7FDB-9857-7AF8-56C136DF3A6F}"/>
              </a:ext>
            </a:extLst>
          </p:cNvPr>
          <p:cNvSpPr txBox="1"/>
          <p:nvPr/>
        </p:nvSpPr>
        <p:spPr>
          <a:xfrm>
            <a:off x="5502161" y="5946001"/>
            <a:ext cx="263214" cy="276999"/>
          </a:xfrm>
          <a:prstGeom prst="rect">
            <a:avLst/>
          </a:prstGeom>
          <a:noFill/>
        </p:spPr>
        <p:txBody>
          <a:bodyPr wrap="none" rtlCol="0">
            <a:spAutoFit/>
          </a:bodyPr>
          <a:lstStyle/>
          <a:p>
            <a:r>
              <a:rPr lang="en-US" sz="1200" dirty="0"/>
              <a:t>5</a:t>
            </a:r>
          </a:p>
        </p:txBody>
      </p:sp>
      <p:sp>
        <p:nvSpPr>
          <p:cNvPr id="235" name="TextBox 234">
            <a:extLst>
              <a:ext uri="{FF2B5EF4-FFF2-40B4-BE49-F238E27FC236}">
                <a16:creationId xmlns:a16="http://schemas.microsoft.com/office/drawing/2014/main" id="{EC7F803B-D48C-5E6A-DC8E-2A927446E678}"/>
              </a:ext>
            </a:extLst>
          </p:cNvPr>
          <p:cNvSpPr txBox="1"/>
          <p:nvPr/>
        </p:nvSpPr>
        <p:spPr>
          <a:xfrm>
            <a:off x="6649230" y="5940396"/>
            <a:ext cx="341760" cy="276999"/>
          </a:xfrm>
          <a:prstGeom prst="rect">
            <a:avLst/>
          </a:prstGeom>
          <a:noFill/>
        </p:spPr>
        <p:txBody>
          <a:bodyPr wrap="none" rtlCol="0">
            <a:spAutoFit/>
          </a:bodyPr>
          <a:lstStyle/>
          <a:p>
            <a:r>
              <a:rPr lang="en-US" sz="1200" dirty="0"/>
              <a:t>20</a:t>
            </a:r>
          </a:p>
        </p:txBody>
      </p:sp>
      <p:sp>
        <p:nvSpPr>
          <p:cNvPr id="34" name="TextBox 33">
            <a:extLst>
              <a:ext uri="{FF2B5EF4-FFF2-40B4-BE49-F238E27FC236}">
                <a16:creationId xmlns:a16="http://schemas.microsoft.com/office/drawing/2014/main" id="{FBE109AA-92EA-E140-2919-9E721E7F2DDB}"/>
              </a:ext>
            </a:extLst>
          </p:cNvPr>
          <p:cNvSpPr txBox="1"/>
          <p:nvPr/>
        </p:nvSpPr>
        <p:spPr>
          <a:xfrm>
            <a:off x="5861006" y="5942878"/>
            <a:ext cx="341760" cy="276999"/>
          </a:xfrm>
          <a:prstGeom prst="rect">
            <a:avLst/>
          </a:prstGeom>
          <a:noFill/>
        </p:spPr>
        <p:txBody>
          <a:bodyPr wrap="none" rtlCol="0">
            <a:spAutoFit/>
          </a:bodyPr>
          <a:lstStyle/>
          <a:p>
            <a:r>
              <a:rPr lang="en-US" sz="1200" dirty="0"/>
              <a:t>10</a:t>
            </a:r>
          </a:p>
        </p:txBody>
      </p:sp>
      <p:sp>
        <p:nvSpPr>
          <p:cNvPr id="35" name="TextBox 34">
            <a:extLst>
              <a:ext uri="{FF2B5EF4-FFF2-40B4-BE49-F238E27FC236}">
                <a16:creationId xmlns:a16="http://schemas.microsoft.com/office/drawing/2014/main" id="{DC9047FC-C39F-2036-77F2-7CF0384CDBA1}"/>
              </a:ext>
            </a:extLst>
          </p:cNvPr>
          <p:cNvSpPr txBox="1"/>
          <p:nvPr/>
        </p:nvSpPr>
        <p:spPr>
          <a:xfrm>
            <a:off x="5984724" y="6055248"/>
            <a:ext cx="879408" cy="276999"/>
          </a:xfrm>
          <a:prstGeom prst="rect">
            <a:avLst/>
          </a:prstGeom>
          <a:noFill/>
        </p:spPr>
        <p:txBody>
          <a:bodyPr wrap="none" rtlCol="0">
            <a:spAutoFit/>
          </a:bodyPr>
          <a:lstStyle/>
          <a:p>
            <a:r>
              <a:rPr lang="en-US" sz="1200" dirty="0"/>
              <a:t>Age (years)</a:t>
            </a:r>
          </a:p>
        </p:txBody>
      </p:sp>
      <p:sp>
        <p:nvSpPr>
          <p:cNvPr id="36" name="TextBox 35">
            <a:extLst>
              <a:ext uri="{FF2B5EF4-FFF2-40B4-BE49-F238E27FC236}">
                <a16:creationId xmlns:a16="http://schemas.microsoft.com/office/drawing/2014/main" id="{25443FFC-623E-3A1C-5E99-7C9CBB3DA38A}"/>
              </a:ext>
            </a:extLst>
          </p:cNvPr>
          <p:cNvSpPr txBox="1"/>
          <p:nvPr/>
        </p:nvSpPr>
        <p:spPr>
          <a:xfrm>
            <a:off x="7040543" y="5942858"/>
            <a:ext cx="341760" cy="276999"/>
          </a:xfrm>
          <a:prstGeom prst="rect">
            <a:avLst/>
          </a:prstGeom>
          <a:noFill/>
        </p:spPr>
        <p:txBody>
          <a:bodyPr wrap="none" rtlCol="0">
            <a:spAutoFit/>
          </a:bodyPr>
          <a:lstStyle/>
          <a:p>
            <a:r>
              <a:rPr lang="en-US" sz="1200" dirty="0"/>
              <a:t>25</a:t>
            </a:r>
          </a:p>
        </p:txBody>
      </p:sp>
      <p:sp>
        <p:nvSpPr>
          <p:cNvPr id="37" name="TextBox 36">
            <a:extLst>
              <a:ext uri="{FF2B5EF4-FFF2-40B4-BE49-F238E27FC236}">
                <a16:creationId xmlns:a16="http://schemas.microsoft.com/office/drawing/2014/main" id="{865213B7-A0E1-ABBB-99AD-EA61B6A9BDFC}"/>
              </a:ext>
            </a:extLst>
          </p:cNvPr>
          <p:cNvSpPr txBox="1"/>
          <p:nvPr/>
        </p:nvSpPr>
        <p:spPr>
          <a:xfrm>
            <a:off x="7448728" y="5940381"/>
            <a:ext cx="341760" cy="276999"/>
          </a:xfrm>
          <a:prstGeom prst="rect">
            <a:avLst/>
          </a:prstGeom>
          <a:noFill/>
        </p:spPr>
        <p:txBody>
          <a:bodyPr wrap="none" rtlCol="0">
            <a:spAutoFit/>
          </a:bodyPr>
          <a:lstStyle/>
          <a:p>
            <a:r>
              <a:rPr lang="en-US" sz="1200" dirty="0"/>
              <a:t>30</a:t>
            </a:r>
          </a:p>
        </p:txBody>
      </p:sp>
      <p:sp>
        <p:nvSpPr>
          <p:cNvPr id="38" name="TextBox 37">
            <a:extLst>
              <a:ext uri="{FF2B5EF4-FFF2-40B4-BE49-F238E27FC236}">
                <a16:creationId xmlns:a16="http://schemas.microsoft.com/office/drawing/2014/main" id="{58C364D0-05D6-C326-7A12-74EDED1C6B48}"/>
              </a:ext>
            </a:extLst>
          </p:cNvPr>
          <p:cNvSpPr txBox="1"/>
          <p:nvPr/>
        </p:nvSpPr>
        <p:spPr>
          <a:xfrm rot="16200000">
            <a:off x="4139611" y="4856919"/>
            <a:ext cx="1444178" cy="276999"/>
          </a:xfrm>
          <a:prstGeom prst="rect">
            <a:avLst/>
          </a:prstGeom>
          <a:noFill/>
        </p:spPr>
        <p:txBody>
          <a:bodyPr wrap="none" rtlCol="0">
            <a:spAutoFit/>
          </a:bodyPr>
          <a:lstStyle/>
          <a:p>
            <a:r>
              <a:rPr lang="en-US" sz="1200" dirty="0"/>
              <a:t>Frequency (unitless)</a:t>
            </a:r>
          </a:p>
        </p:txBody>
      </p:sp>
      <p:pic>
        <p:nvPicPr>
          <p:cNvPr id="50" name="Picture 49">
            <a:extLst>
              <a:ext uri="{FF2B5EF4-FFF2-40B4-BE49-F238E27FC236}">
                <a16:creationId xmlns:a16="http://schemas.microsoft.com/office/drawing/2014/main" id="{0CD2DB1A-C348-B920-8F28-51595BD08C86}"/>
              </a:ext>
            </a:extLst>
          </p:cNvPr>
          <p:cNvPicPr>
            <a:picLocks noChangeAspect="1"/>
          </p:cNvPicPr>
          <p:nvPr/>
        </p:nvPicPr>
        <p:blipFill>
          <a:blip r:embed="rId12"/>
          <a:stretch>
            <a:fillRect/>
          </a:stretch>
        </p:blipFill>
        <p:spPr>
          <a:xfrm>
            <a:off x="1390439" y="4157141"/>
            <a:ext cx="2719958" cy="1925271"/>
          </a:xfrm>
          <a:prstGeom prst="rect">
            <a:avLst/>
          </a:prstGeom>
        </p:spPr>
      </p:pic>
      <p:sp>
        <p:nvSpPr>
          <p:cNvPr id="2" name="TextBox 1">
            <a:extLst>
              <a:ext uri="{FF2B5EF4-FFF2-40B4-BE49-F238E27FC236}">
                <a16:creationId xmlns:a16="http://schemas.microsoft.com/office/drawing/2014/main" id="{464C8EAC-30D3-3F75-5B5F-312AC97F25AE}"/>
              </a:ext>
            </a:extLst>
          </p:cNvPr>
          <p:cNvSpPr txBox="1"/>
          <p:nvPr/>
        </p:nvSpPr>
        <p:spPr>
          <a:xfrm>
            <a:off x="2269246" y="5560837"/>
            <a:ext cx="1688936" cy="400110"/>
          </a:xfrm>
          <a:prstGeom prst="rect">
            <a:avLst/>
          </a:prstGeom>
          <a:noFill/>
          <a:ln>
            <a:noFill/>
          </a:ln>
        </p:spPr>
        <p:txBody>
          <a:bodyPr wrap="square" rtlCol="0">
            <a:spAutoFit/>
          </a:bodyPr>
          <a:lstStyle/>
          <a:p>
            <a:pPr algn="ctr"/>
            <a:r>
              <a:rPr lang="en-US" sz="2000" dirty="0">
                <a:solidFill>
                  <a:srgbClr val="FF0000"/>
                </a:solidFill>
              </a:rPr>
              <a:t>Steeper Slope</a:t>
            </a:r>
          </a:p>
        </p:txBody>
      </p:sp>
      <p:cxnSp>
        <p:nvCxnSpPr>
          <p:cNvPr id="229" name="Straight Arrow Connector 228">
            <a:extLst>
              <a:ext uri="{FF2B5EF4-FFF2-40B4-BE49-F238E27FC236}">
                <a16:creationId xmlns:a16="http://schemas.microsoft.com/office/drawing/2014/main" id="{9CE12974-6AD3-142F-B935-79855EE5B6DD}"/>
              </a:ext>
            </a:extLst>
          </p:cNvPr>
          <p:cNvCxnSpPr>
            <a:cxnSpLocks/>
          </p:cNvCxnSpPr>
          <p:nvPr/>
        </p:nvCxnSpPr>
        <p:spPr>
          <a:xfrm flipV="1">
            <a:off x="1474217" y="4840777"/>
            <a:ext cx="2625515" cy="6848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A0C7B40-AE28-8E27-9A94-588E701AA8CD}"/>
              </a:ext>
            </a:extLst>
          </p:cNvPr>
          <p:cNvSpPr txBox="1"/>
          <p:nvPr/>
        </p:nvSpPr>
        <p:spPr>
          <a:xfrm>
            <a:off x="1152647" y="6008466"/>
            <a:ext cx="498855" cy="276999"/>
          </a:xfrm>
          <a:prstGeom prst="rect">
            <a:avLst/>
          </a:prstGeom>
          <a:noFill/>
        </p:spPr>
        <p:txBody>
          <a:bodyPr wrap="none" rtlCol="0">
            <a:spAutoFit/>
          </a:bodyPr>
          <a:lstStyle/>
          <a:p>
            <a:r>
              <a:rPr lang="en-US" sz="1200" dirty="0"/>
              <a:t>1920</a:t>
            </a:r>
          </a:p>
        </p:txBody>
      </p:sp>
      <p:sp>
        <p:nvSpPr>
          <p:cNvPr id="55" name="TextBox 54">
            <a:extLst>
              <a:ext uri="{FF2B5EF4-FFF2-40B4-BE49-F238E27FC236}">
                <a16:creationId xmlns:a16="http://schemas.microsoft.com/office/drawing/2014/main" id="{3C77E813-47AD-551C-6788-213DE3A53143}"/>
              </a:ext>
            </a:extLst>
          </p:cNvPr>
          <p:cNvSpPr txBox="1"/>
          <p:nvPr/>
        </p:nvSpPr>
        <p:spPr>
          <a:xfrm>
            <a:off x="3753848" y="6019216"/>
            <a:ext cx="498855" cy="276999"/>
          </a:xfrm>
          <a:prstGeom prst="rect">
            <a:avLst/>
          </a:prstGeom>
          <a:noFill/>
        </p:spPr>
        <p:txBody>
          <a:bodyPr wrap="none" rtlCol="0">
            <a:spAutoFit/>
          </a:bodyPr>
          <a:lstStyle/>
          <a:p>
            <a:r>
              <a:rPr lang="en-US" sz="1200" dirty="0"/>
              <a:t>2020</a:t>
            </a:r>
          </a:p>
        </p:txBody>
      </p:sp>
      <p:sp>
        <p:nvSpPr>
          <p:cNvPr id="57" name="TextBox 56">
            <a:extLst>
              <a:ext uri="{FF2B5EF4-FFF2-40B4-BE49-F238E27FC236}">
                <a16:creationId xmlns:a16="http://schemas.microsoft.com/office/drawing/2014/main" id="{62FF41D0-9864-CC3B-7C01-4D1AFAB3C69C}"/>
              </a:ext>
            </a:extLst>
          </p:cNvPr>
          <p:cNvSpPr txBox="1"/>
          <p:nvPr/>
        </p:nvSpPr>
        <p:spPr>
          <a:xfrm>
            <a:off x="1666716" y="6011570"/>
            <a:ext cx="498855" cy="276999"/>
          </a:xfrm>
          <a:prstGeom prst="rect">
            <a:avLst/>
          </a:prstGeom>
          <a:noFill/>
        </p:spPr>
        <p:txBody>
          <a:bodyPr wrap="none" rtlCol="0">
            <a:spAutoFit/>
          </a:bodyPr>
          <a:lstStyle/>
          <a:p>
            <a:r>
              <a:rPr lang="en-US" sz="1200" dirty="0"/>
              <a:t>1940</a:t>
            </a:r>
          </a:p>
        </p:txBody>
      </p:sp>
      <p:sp>
        <p:nvSpPr>
          <p:cNvPr id="438" name="TextBox 437">
            <a:extLst>
              <a:ext uri="{FF2B5EF4-FFF2-40B4-BE49-F238E27FC236}">
                <a16:creationId xmlns:a16="http://schemas.microsoft.com/office/drawing/2014/main" id="{31564AB6-F8A8-19C0-6B27-D04C09F55EAD}"/>
              </a:ext>
            </a:extLst>
          </p:cNvPr>
          <p:cNvSpPr txBox="1"/>
          <p:nvPr/>
        </p:nvSpPr>
        <p:spPr>
          <a:xfrm>
            <a:off x="2192104" y="6008447"/>
            <a:ext cx="498855" cy="276999"/>
          </a:xfrm>
          <a:prstGeom prst="rect">
            <a:avLst/>
          </a:prstGeom>
          <a:noFill/>
        </p:spPr>
        <p:txBody>
          <a:bodyPr wrap="none" rtlCol="0">
            <a:spAutoFit/>
          </a:bodyPr>
          <a:lstStyle/>
          <a:p>
            <a:r>
              <a:rPr lang="en-US" sz="1200" dirty="0"/>
              <a:t>1960</a:t>
            </a:r>
          </a:p>
        </p:txBody>
      </p:sp>
      <p:sp>
        <p:nvSpPr>
          <p:cNvPr id="480" name="TextBox 479">
            <a:extLst>
              <a:ext uri="{FF2B5EF4-FFF2-40B4-BE49-F238E27FC236}">
                <a16:creationId xmlns:a16="http://schemas.microsoft.com/office/drawing/2014/main" id="{34F17A71-6071-3441-97D1-B7FB8A6CC906}"/>
              </a:ext>
            </a:extLst>
          </p:cNvPr>
          <p:cNvSpPr txBox="1"/>
          <p:nvPr/>
        </p:nvSpPr>
        <p:spPr>
          <a:xfrm>
            <a:off x="2706867" y="6011551"/>
            <a:ext cx="498855" cy="276999"/>
          </a:xfrm>
          <a:prstGeom prst="rect">
            <a:avLst/>
          </a:prstGeom>
          <a:noFill/>
        </p:spPr>
        <p:txBody>
          <a:bodyPr wrap="none" rtlCol="0">
            <a:spAutoFit/>
          </a:bodyPr>
          <a:lstStyle/>
          <a:p>
            <a:r>
              <a:rPr lang="en-US" sz="1200" dirty="0"/>
              <a:t>1980</a:t>
            </a:r>
          </a:p>
        </p:txBody>
      </p:sp>
      <p:sp>
        <p:nvSpPr>
          <p:cNvPr id="481" name="TextBox 480">
            <a:extLst>
              <a:ext uri="{FF2B5EF4-FFF2-40B4-BE49-F238E27FC236}">
                <a16:creationId xmlns:a16="http://schemas.microsoft.com/office/drawing/2014/main" id="{2F1BFBDA-BBC9-3F5D-65D1-0499B46DF782}"/>
              </a:ext>
            </a:extLst>
          </p:cNvPr>
          <p:cNvSpPr txBox="1"/>
          <p:nvPr/>
        </p:nvSpPr>
        <p:spPr>
          <a:xfrm>
            <a:off x="3230970" y="6005324"/>
            <a:ext cx="498855" cy="276999"/>
          </a:xfrm>
          <a:prstGeom prst="rect">
            <a:avLst/>
          </a:prstGeom>
          <a:noFill/>
        </p:spPr>
        <p:txBody>
          <a:bodyPr wrap="none" rtlCol="0">
            <a:spAutoFit/>
          </a:bodyPr>
          <a:lstStyle/>
          <a:p>
            <a:r>
              <a:rPr lang="en-US" sz="1200" dirty="0"/>
              <a:t>2000</a:t>
            </a:r>
          </a:p>
        </p:txBody>
      </p:sp>
      <p:sp>
        <p:nvSpPr>
          <p:cNvPr id="482" name="TextBox 481">
            <a:extLst>
              <a:ext uri="{FF2B5EF4-FFF2-40B4-BE49-F238E27FC236}">
                <a16:creationId xmlns:a16="http://schemas.microsoft.com/office/drawing/2014/main" id="{C7208431-EEE8-6453-B2CC-963D7280058F}"/>
              </a:ext>
            </a:extLst>
          </p:cNvPr>
          <p:cNvSpPr txBox="1"/>
          <p:nvPr/>
        </p:nvSpPr>
        <p:spPr>
          <a:xfrm rot="16200000">
            <a:off x="176558" y="4907444"/>
            <a:ext cx="1611980" cy="276999"/>
          </a:xfrm>
          <a:prstGeom prst="rect">
            <a:avLst/>
          </a:prstGeom>
          <a:noFill/>
        </p:spPr>
        <p:txBody>
          <a:bodyPr wrap="none" rtlCol="0">
            <a:spAutoFit/>
          </a:bodyPr>
          <a:lstStyle/>
          <a:p>
            <a:r>
              <a:rPr lang="en-US" sz="1200" dirty="0"/>
              <a:t>Nitrate Leached [</a:t>
            </a:r>
            <a:r>
              <a:rPr lang="en-US" sz="1200" dirty="0" err="1"/>
              <a:t>lb</a:t>
            </a:r>
            <a:r>
              <a:rPr lang="en-US" sz="1200" dirty="0"/>
              <a:t>/ac]</a:t>
            </a:r>
          </a:p>
        </p:txBody>
      </p:sp>
      <p:sp>
        <p:nvSpPr>
          <p:cNvPr id="483" name="TextBox 482">
            <a:extLst>
              <a:ext uri="{FF2B5EF4-FFF2-40B4-BE49-F238E27FC236}">
                <a16:creationId xmlns:a16="http://schemas.microsoft.com/office/drawing/2014/main" id="{4FDE92BE-BDBF-C81E-D42B-EEA7EB1ED0E0}"/>
              </a:ext>
            </a:extLst>
          </p:cNvPr>
          <p:cNvSpPr txBox="1"/>
          <p:nvPr/>
        </p:nvSpPr>
        <p:spPr>
          <a:xfrm>
            <a:off x="1213971" y="5587221"/>
            <a:ext cx="263214" cy="276999"/>
          </a:xfrm>
          <a:prstGeom prst="rect">
            <a:avLst/>
          </a:prstGeom>
          <a:noFill/>
        </p:spPr>
        <p:txBody>
          <a:bodyPr wrap="none" rtlCol="0">
            <a:spAutoFit/>
          </a:bodyPr>
          <a:lstStyle/>
          <a:p>
            <a:r>
              <a:rPr lang="en-US" sz="1200" dirty="0"/>
              <a:t>5</a:t>
            </a:r>
          </a:p>
        </p:txBody>
      </p:sp>
      <p:sp>
        <p:nvSpPr>
          <p:cNvPr id="484" name="TextBox 483">
            <a:extLst>
              <a:ext uri="{FF2B5EF4-FFF2-40B4-BE49-F238E27FC236}">
                <a16:creationId xmlns:a16="http://schemas.microsoft.com/office/drawing/2014/main" id="{B4319A33-72BA-31E6-437B-027A195D097D}"/>
              </a:ext>
            </a:extLst>
          </p:cNvPr>
          <p:cNvSpPr txBox="1"/>
          <p:nvPr/>
        </p:nvSpPr>
        <p:spPr>
          <a:xfrm>
            <a:off x="1129018" y="4623783"/>
            <a:ext cx="341760" cy="276999"/>
          </a:xfrm>
          <a:prstGeom prst="rect">
            <a:avLst/>
          </a:prstGeom>
          <a:noFill/>
        </p:spPr>
        <p:txBody>
          <a:bodyPr wrap="none" rtlCol="0">
            <a:spAutoFit/>
          </a:bodyPr>
          <a:lstStyle/>
          <a:p>
            <a:r>
              <a:rPr lang="en-US" sz="1200" dirty="0"/>
              <a:t>25</a:t>
            </a:r>
          </a:p>
        </p:txBody>
      </p:sp>
      <p:sp>
        <p:nvSpPr>
          <p:cNvPr id="486" name="TextBox 485">
            <a:extLst>
              <a:ext uri="{FF2B5EF4-FFF2-40B4-BE49-F238E27FC236}">
                <a16:creationId xmlns:a16="http://schemas.microsoft.com/office/drawing/2014/main" id="{FEB1EF97-12CA-D0CC-B9CF-582D3E96F0B2}"/>
              </a:ext>
            </a:extLst>
          </p:cNvPr>
          <p:cNvSpPr txBox="1"/>
          <p:nvPr/>
        </p:nvSpPr>
        <p:spPr>
          <a:xfrm>
            <a:off x="1129213" y="5357905"/>
            <a:ext cx="341760" cy="276999"/>
          </a:xfrm>
          <a:prstGeom prst="rect">
            <a:avLst/>
          </a:prstGeom>
          <a:noFill/>
        </p:spPr>
        <p:txBody>
          <a:bodyPr wrap="none" rtlCol="0">
            <a:spAutoFit/>
          </a:bodyPr>
          <a:lstStyle/>
          <a:p>
            <a:r>
              <a:rPr lang="en-US" sz="1200" dirty="0"/>
              <a:t>10</a:t>
            </a:r>
          </a:p>
        </p:txBody>
      </p:sp>
      <p:sp>
        <p:nvSpPr>
          <p:cNvPr id="487" name="TextBox 486">
            <a:extLst>
              <a:ext uri="{FF2B5EF4-FFF2-40B4-BE49-F238E27FC236}">
                <a16:creationId xmlns:a16="http://schemas.microsoft.com/office/drawing/2014/main" id="{4BE19C45-9C9E-EC88-7741-FFA1C082CB8E}"/>
              </a:ext>
            </a:extLst>
          </p:cNvPr>
          <p:cNvSpPr txBox="1"/>
          <p:nvPr/>
        </p:nvSpPr>
        <p:spPr>
          <a:xfrm>
            <a:off x="1209218" y="5835146"/>
            <a:ext cx="263214" cy="276999"/>
          </a:xfrm>
          <a:prstGeom prst="rect">
            <a:avLst/>
          </a:prstGeom>
          <a:noFill/>
        </p:spPr>
        <p:txBody>
          <a:bodyPr wrap="none" rtlCol="0">
            <a:spAutoFit/>
          </a:bodyPr>
          <a:lstStyle/>
          <a:p>
            <a:r>
              <a:rPr lang="en-US" sz="1200" dirty="0"/>
              <a:t>0</a:t>
            </a:r>
          </a:p>
        </p:txBody>
      </p:sp>
      <p:sp>
        <p:nvSpPr>
          <p:cNvPr id="488" name="TextBox 487">
            <a:extLst>
              <a:ext uri="{FF2B5EF4-FFF2-40B4-BE49-F238E27FC236}">
                <a16:creationId xmlns:a16="http://schemas.microsoft.com/office/drawing/2014/main" id="{54DD47E3-7E6A-C140-9A4A-1CC3CC7CDDDD}"/>
              </a:ext>
            </a:extLst>
          </p:cNvPr>
          <p:cNvSpPr txBox="1"/>
          <p:nvPr/>
        </p:nvSpPr>
        <p:spPr>
          <a:xfrm>
            <a:off x="1132262" y="4851424"/>
            <a:ext cx="341760" cy="276999"/>
          </a:xfrm>
          <a:prstGeom prst="rect">
            <a:avLst/>
          </a:prstGeom>
          <a:noFill/>
        </p:spPr>
        <p:txBody>
          <a:bodyPr wrap="none" rtlCol="0">
            <a:spAutoFit/>
          </a:bodyPr>
          <a:lstStyle/>
          <a:p>
            <a:r>
              <a:rPr lang="en-US" sz="1200" dirty="0"/>
              <a:t>20</a:t>
            </a:r>
          </a:p>
        </p:txBody>
      </p:sp>
      <p:sp>
        <p:nvSpPr>
          <p:cNvPr id="489" name="TextBox 488">
            <a:extLst>
              <a:ext uri="{FF2B5EF4-FFF2-40B4-BE49-F238E27FC236}">
                <a16:creationId xmlns:a16="http://schemas.microsoft.com/office/drawing/2014/main" id="{0C8170C2-7FD2-25E7-B670-E1BC657536C8}"/>
              </a:ext>
            </a:extLst>
          </p:cNvPr>
          <p:cNvSpPr txBox="1"/>
          <p:nvPr/>
        </p:nvSpPr>
        <p:spPr>
          <a:xfrm>
            <a:off x="1132257" y="4139571"/>
            <a:ext cx="341760" cy="276999"/>
          </a:xfrm>
          <a:prstGeom prst="rect">
            <a:avLst/>
          </a:prstGeom>
          <a:noFill/>
        </p:spPr>
        <p:txBody>
          <a:bodyPr wrap="none" rtlCol="0">
            <a:spAutoFit/>
          </a:bodyPr>
          <a:lstStyle/>
          <a:p>
            <a:r>
              <a:rPr lang="en-US" sz="1200" dirty="0"/>
              <a:t>35</a:t>
            </a:r>
          </a:p>
        </p:txBody>
      </p:sp>
      <p:sp>
        <p:nvSpPr>
          <p:cNvPr id="490" name="TextBox 489">
            <a:extLst>
              <a:ext uri="{FF2B5EF4-FFF2-40B4-BE49-F238E27FC236}">
                <a16:creationId xmlns:a16="http://schemas.microsoft.com/office/drawing/2014/main" id="{6ADC6AD1-541E-DC6B-303D-D00CCAF58360}"/>
              </a:ext>
            </a:extLst>
          </p:cNvPr>
          <p:cNvSpPr txBox="1"/>
          <p:nvPr/>
        </p:nvSpPr>
        <p:spPr>
          <a:xfrm>
            <a:off x="1136286" y="5100930"/>
            <a:ext cx="341760" cy="276999"/>
          </a:xfrm>
          <a:prstGeom prst="rect">
            <a:avLst/>
          </a:prstGeom>
          <a:noFill/>
        </p:spPr>
        <p:txBody>
          <a:bodyPr wrap="none" rtlCol="0">
            <a:spAutoFit/>
          </a:bodyPr>
          <a:lstStyle/>
          <a:p>
            <a:r>
              <a:rPr lang="en-US" sz="1200" dirty="0"/>
              <a:t>15</a:t>
            </a:r>
          </a:p>
        </p:txBody>
      </p:sp>
      <p:sp>
        <p:nvSpPr>
          <p:cNvPr id="492" name="TextBox 491">
            <a:extLst>
              <a:ext uri="{FF2B5EF4-FFF2-40B4-BE49-F238E27FC236}">
                <a16:creationId xmlns:a16="http://schemas.microsoft.com/office/drawing/2014/main" id="{A6C40272-CA13-06A0-8B8E-3FFC013D3A93}"/>
              </a:ext>
            </a:extLst>
          </p:cNvPr>
          <p:cNvSpPr txBox="1"/>
          <p:nvPr/>
        </p:nvSpPr>
        <p:spPr>
          <a:xfrm>
            <a:off x="1127746" y="4374183"/>
            <a:ext cx="341760" cy="276999"/>
          </a:xfrm>
          <a:prstGeom prst="rect">
            <a:avLst/>
          </a:prstGeom>
          <a:noFill/>
        </p:spPr>
        <p:txBody>
          <a:bodyPr wrap="none" rtlCol="0">
            <a:spAutoFit/>
          </a:bodyPr>
          <a:lstStyle/>
          <a:p>
            <a:r>
              <a:rPr lang="en-US" sz="1200" dirty="0"/>
              <a:t>30</a:t>
            </a:r>
          </a:p>
        </p:txBody>
      </p:sp>
      <p:pic>
        <p:nvPicPr>
          <p:cNvPr id="493" name="Picture 492">
            <a:extLst>
              <a:ext uri="{FF2B5EF4-FFF2-40B4-BE49-F238E27FC236}">
                <a16:creationId xmlns:a16="http://schemas.microsoft.com/office/drawing/2014/main" id="{0CCFAEB7-9E96-B1E5-2BC3-D768F75C1284}"/>
              </a:ext>
            </a:extLst>
          </p:cNvPr>
          <p:cNvPicPr>
            <a:picLocks noChangeAspect="1"/>
          </p:cNvPicPr>
          <p:nvPr/>
        </p:nvPicPr>
        <p:blipFill>
          <a:blip r:embed="rId9"/>
          <a:stretch>
            <a:fillRect/>
          </a:stretch>
        </p:blipFill>
        <p:spPr>
          <a:xfrm>
            <a:off x="1413962" y="4184383"/>
            <a:ext cx="1373697" cy="553480"/>
          </a:xfrm>
          <a:prstGeom prst="rect">
            <a:avLst/>
          </a:prstGeom>
        </p:spPr>
      </p:pic>
      <p:pic>
        <p:nvPicPr>
          <p:cNvPr id="494" name="Picture 493">
            <a:extLst>
              <a:ext uri="{FF2B5EF4-FFF2-40B4-BE49-F238E27FC236}">
                <a16:creationId xmlns:a16="http://schemas.microsoft.com/office/drawing/2014/main" id="{521E6926-172B-3A91-765A-8A3574B576F4}"/>
              </a:ext>
            </a:extLst>
          </p:cNvPr>
          <p:cNvPicPr>
            <a:picLocks noChangeAspect="1"/>
          </p:cNvPicPr>
          <p:nvPr/>
        </p:nvPicPr>
        <p:blipFill>
          <a:blip r:embed="rId13"/>
          <a:stretch>
            <a:fillRect/>
          </a:stretch>
        </p:blipFill>
        <p:spPr>
          <a:xfrm>
            <a:off x="6455173" y="4135674"/>
            <a:ext cx="1318920" cy="879280"/>
          </a:xfrm>
          <a:prstGeom prst="rect">
            <a:avLst/>
          </a:prstGeom>
        </p:spPr>
      </p:pic>
      <p:pic>
        <p:nvPicPr>
          <p:cNvPr id="495" name="Picture 494">
            <a:extLst>
              <a:ext uri="{FF2B5EF4-FFF2-40B4-BE49-F238E27FC236}">
                <a16:creationId xmlns:a16="http://schemas.microsoft.com/office/drawing/2014/main" id="{896C9173-C864-3F6C-F5B7-C404CB259092}"/>
              </a:ext>
            </a:extLst>
          </p:cNvPr>
          <p:cNvPicPr>
            <a:picLocks noChangeAspect="1"/>
          </p:cNvPicPr>
          <p:nvPr/>
        </p:nvPicPr>
        <p:blipFill>
          <a:blip r:embed="rId14"/>
          <a:stretch>
            <a:fillRect/>
          </a:stretch>
        </p:blipFill>
        <p:spPr>
          <a:xfrm>
            <a:off x="6456955" y="1926912"/>
            <a:ext cx="1318920" cy="879280"/>
          </a:xfrm>
          <a:prstGeom prst="rect">
            <a:avLst/>
          </a:prstGeom>
        </p:spPr>
      </p:pic>
      <p:sp>
        <p:nvSpPr>
          <p:cNvPr id="232" name="TextBox 231">
            <a:extLst>
              <a:ext uri="{FF2B5EF4-FFF2-40B4-BE49-F238E27FC236}">
                <a16:creationId xmlns:a16="http://schemas.microsoft.com/office/drawing/2014/main" id="{EEDE1900-A141-CC80-3E77-F26B47C9CB7B}"/>
              </a:ext>
            </a:extLst>
          </p:cNvPr>
          <p:cNvSpPr txBox="1"/>
          <p:nvPr/>
        </p:nvSpPr>
        <p:spPr>
          <a:xfrm>
            <a:off x="3048000" y="3680735"/>
            <a:ext cx="6096000" cy="584775"/>
          </a:xfrm>
          <a:prstGeom prst="rect">
            <a:avLst/>
          </a:prstGeom>
          <a:solidFill>
            <a:schemeClr val="bg1"/>
          </a:solidFill>
          <a:ln>
            <a:solidFill>
              <a:schemeClr val="tx1"/>
            </a:solidFill>
          </a:ln>
        </p:spPr>
        <p:txBody>
          <a:bodyPr wrap="square">
            <a:spAutoFit/>
          </a:bodyPr>
          <a:lstStyle/>
          <a:p>
            <a:pPr lvl="0" algn="ctr">
              <a:lnSpc>
                <a:spcPct val="100000"/>
              </a:lnSpc>
              <a:spcBef>
                <a:spcPts val="0"/>
              </a:spcBef>
              <a:defRPr/>
            </a:pPr>
            <a:r>
              <a:rPr lang="en-US" sz="3200" b="1" i="1" dirty="0">
                <a:solidFill>
                  <a:srgbClr val="C00000"/>
                </a:solidFill>
                <a:cs typeface="Calibri"/>
              </a:rPr>
              <a:t>How does this affect forecasts?</a:t>
            </a:r>
          </a:p>
        </p:txBody>
      </p:sp>
      <p:sp>
        <p:nvSpPr>
          <p:cNvPr id="5" name="TextBox 4">
            <a:extLst>
              <a:ext uri="{FF2B5EF4-FFF2-40B4-BE49-F238E27FC236}">
                <a16:creationId xmlns:a16="http://schemas.microsoft.com/office/drawing/2014/main" id="{0F779E81-616B-E9FD-22A2-3EEDCEB59353}"/>
              </a:ext>
            </a:extLst>
          </p:cNvPr>
          <p:cNvSpPr txBox="1"/>
          <p:nvPr/>
        </p:nvSpPr>
        <p:spPr>
          <a:xfrm rot="16200000">
            <a:off x="-666572" y="2501250"/>
            <a:ext cx="2080442" cy="646331"/>
          </a:xfrm>
          <a:prstGeom prst="rect">
            <a:avLst/>
          </a:prstGeom>
          <a:solidFill>
            <a:srgbClr val="FFFFFF"/>
          </a:solidFill>
          <a:ln>
            <a:noFill/>
          </a:ln>
        </p:spPr>
        <p:txBody>
          <a:bodyPr wrap="square" rtlCol="0">
            <a:spAutoFit/>
          </a:bodyPr>
          <a:lstStyle/>
          <a:p>
            <a:pPr algn="ctr"/>
            <a:r>
              <a:rPr lang="en-US" dirty="0"/>
              <a:t>Calibrated Multipliers</a:t>
            </a:r>
          </a:p>
        </p:txBody>
      </p:sp>
      <p:sp>
        <p:nvSpPr>
          <p:cNvPr id="9" name="TextBox 8">
            <a:extLst>
              <a:ext uri="{FF2B5EF4-FFF2-40B4-BE49-F238E27FC236}">
                <a16:creationId xmlns:a16="http://schemas.microsoft.com/office/drawing/2014/main" id="{7DEE1FC1-28FE-1503-1B6E-8C77C545ECB4}"/>
              </a:ext>
            </a:extLst>
          </p:cNvPr>
          <p:cNvSpPr txBox="1"/>
          <p:nvPr/>
        </p:nvSpPr>
        <p:spPr>
          <a:xfrm rot="16200000">
            <a:off x="-785398" y="4700045"/>
            <a:ext cx="2314134" cy="646331"/>
          </a:xfrm>
          <a:prstGeom prst="rect">
            <a:avLst/>
          </a:prstGeom>
          <a:solidFill>
            <a:srgbClr val="FFFFFF"/>
          </a:solidFill>
          <a:ln>
            <a:noFill/>
          </a:ln>
        </p:spPr>
        <p:txBody>
          <a:bodyPr wrap="square" rtlCol="0">
            <a:spAutoFit/>
          </a:bodyPr>
          <a:lstStyle/>
          <a:p>
            <a:pPr algn="ctr"/>
            <a:r>
              <a:rPr lang="en-US" dirty="0"/>
              <a:t>User-adjusted Multipliers</a:t>
            </a:r>
          </a:p>
        </p:txBody>
      </p:sp>
    </p:spTree>
    <p:custDataLst>
      <p:tags r:id="rId1"/>
    </p:custDataLst>
    <p:extLst>
      <p:ext uri="{BB962C8B-B14F-4D97-AF65-F5344CB8AC3E}">
        <p14:creationId xmlns:p14="http://schemas.microsoft.com/office/powerpoint/2010/main" val="980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8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9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9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9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p:bldP spid="458" grpId="0"/>
      <p:bldP spid="462" grpId="0"/>
      <p:bldP spid="463" grpId="0"/>
      <p:bldP spid="464" grpId="0"/>
      <p:bldP spid="465" grpId="0"/>
      <p:bldP spid="466" grpId="0"/>
      <p:bldP spid="467" grpId="0"/>
      <p:bldP spid="468" grpId="0"/>
      <p:bldP spid="469" grpId="0"/>
      <p:bldP spid="470" grpId="0"/>
      <p:bldP spid="471" grpId="0"/>
      <p:bldP spid="6" grpId="0" animBg="1"/>
      <p:bldP spid="231" grpId="0"/>
      <p:bldP spid="233" grpId="0"/>
      <p:bldP spid="234" grpId="0"/>
      <p:bldP spid="235" grpId="0"/>
      <p:bldP spid="34" grpId="0"/>
      <p:bldP spid="35" grpId="0"/>
      <p:bldP spid="36" grpId="0"/>
      <p:bldP spid="37" grpId="0"/>
      <p:bldP spid="38" grpId="0"/>
      <p:bldP spid="2" grpId="0"/>
      <p:bldP spid="54" grpId="0"/>
      <p:bldP spid="55" grpId="0"/>
      <p:bldP spid="57" grpId="0"/>
      <p:bldP spid="438" grpId="0"/>
      <p:bldP spid="480" grpId="0"/>
      <p:bldP spid="481" grpId="0"/>
      <p:bldP spid="482" grpId="0"/>
      <p:bldP spid="483" grpId="0"/>
      <p:bldP spid="484" grpId="0"/>
      <p:bldP spid="486" grpId="0"/>
      <p:bldP spid="487" grpId="0"/>
      <p:bldP spid="488" grpId="0"/>
      <p:bldP spid="489" grpId="0"/>
      <p:bldP spid="490" grpId="0"/>
      <p:bldP spid="492" grpId="0"/>
      <p:bldP spid="23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36" name="Group 248">
            <a:extLst>
              <a:ext uri="{FF2B5EF4-FFF2-40B4-BE49-F238E27FC236}">
                <a16:creationId xmlns:a16="http://schemas.microsoft.com/office/drawing/2014/main" id="{E29914AE-20D9-BAE8-7816-08667E870601}"/>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237" name="Oval 48">
              <a:extLst>
                <a:ext uri="{FF2B5EF4-FFF2-40B4-BE49-F238E27FC236}">
                  <a16:creationId xmlns:a16="http://schemas.microsoft.com/office/drawing/2014/main" id="{8AAE1DC7-C0DD-9CA3-2B05-8D79A1172877}"/>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Oval 49">
              <a:extLst>
                <a:ext uri="{FF2B5EF4-FFF2-40B4-BE49-F238E27FC236}">
                  <a16:creationId xmlns:a16="http://schemas.microsoft.com/office/drawing/2014/main" id="{F5A2CF3A-93CA-246B-C42F-441880A3D16E}"/>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Oval 50">
              <a:extLst>
                <a:ext uri="{FF2B5EF4-FFF2-40B4-BE49-F238E27FC236}">
                  <a16:creationId xmlns:a16="http://schemas.microsoft.com/office/drawing/2014/main" id="{5E4DF304-C2CF-33E8-C62F-3B9B46522AB6}"/>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Oval 51">
              <a:extLst>
                <a:ext uri="{FF2B5EF4-FFF2-40B4-BE49-F238E27FC236}">
                  <a16:creationId xmlns:a16="http://schemas.microsoft.com/office/drawing/2014/main" id="{291E5140-5086-FDF1-82B8-4BFC67D7E061}"/>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Oval 52">
              <a:extLst>
                <a:ext uri="{FF2B5EF4-FFF2-40B4-BE49-F238E27FC236}">
                  <a16:creationId xmlns:a16="http://schemas.microsoft.com/office/drawing/2014/main" id="{97B2BED4-3E8F-2807-34C9-22E1370F0DF8}"/>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53">
              <a:extLst>
                <a:ext uri="{FF2B5EF4-FFF2-40B4-BE49-F238E27FC236}">
                  <a16:creationId xmlns:a16="http://schemas.microsoft.com/office/drawing/2014/main" id="{5C1A3D91-F963-07E6-F6FC-13B759265996}"/>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Oval 54">
              <a:extLst>
                <a:ext uri="{FF2B5EF4-FFF2-40B4-BE49-F238E27FC236}">
                  <a16:creationId xmlns:a16="http://schemas.microsoft.com/office/drawing/2014/main" id="{13329D4D-CA39-9553-A1C4-6E2547964815}"/>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Oval 55">
              <a:extLst>
                <a:ext uri="{FF2B5EF4-FFF2-40B4-BE49-F238E27FC236}">
                  <a16:creationId xmlns:a16="http://schemas.microsoft.com/office/drawing/2014/main" id="{1BF26BC2-2B88-BE5A-0FAB-5CE8BA270BA5}"/>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Oval 56">
              <a:extLst>
                <a:ext uri="{FF2B5EF4-FFF2-40B4-BE49-F238E27FC236}">
                  <a16:creationId xmlns:a16="http://schemas.microsoft.com/office/drawing/2014/main" id="{3C2409FC-D625-C174-CD79-2A4FBFE82FF0}"/>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Oval 57">
              <a:extLst>
                <a:ext uri="{FF2B5EF4-FFF2-40B4-BE49-F238E27FC236}">
                  <a16:creationId xmlns:a16="http://schemas.microsoft.com/office/drawing/2014/main" id="{03B4482C-8A3A-8D61-2899-92721096230D}"/>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Oval 58">
              <a:extLst>
                <a:ext uri="{FF2B5EF4-FFF2-40B4-BE49-F238E27FC236}">
                  <a16:creationId xmlns:a16="http://schemas.microsoft.com/office/drawing/2014/main" id="{5F9BC612-1519-CC62-FE0A-191FCB6F7D07}"/>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Oval 59">
              <a:extLst>
                <a:ext uri="{FF2B5EF4-FFF2-40B4-BE49-F238E27FC236}">
                  <a16:creationId xmlns:a16="http://schemas.microsoft.com/office/drawing/2014/main" id="{0C16FDF4-4C3B-1D71-E1B2-A211F012188E}"/>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Oval 60">
              <a:extLst>
                <a:ext uri="{FF2B5EF4-FFF2-40B4-BE49-F238E27FC236}">
                  <a16:creationId xmlns:a16="http://schemas.microsoft.com/office/drawing/2014/main" id="{F3194EAD-DE64-CC0B-BCAC-590F6513A4F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61">
              <a:extLst>
                <a:ext uri="{FF2B5EF4-FFF2-40B4-BE49-F238E27FC236}">
                  <a16:creationId xmlns:a16="http://schemas.microsoft.com/office/drawing/2014/main" id="{227DAFDA-0FE2-5A24-4C30-3B1F14EE4FE5}"/>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Oval 62">
              <a:extLst>
                <a:ext uri="{FF2B5EF4-FFF2-40B4-BE49-F238E27FC236}">
                  <a16:creationId xmlns:a16="http://schemas.microsoft.com/office/drawing/2014/main" id="{56A22110-1DBA-8FB0-AB1A-E1F9059799DB}"/>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Oval 63">
              <a:extLst>
                <a:ext uri="{FF2B5EF4-FFF2-40B4-BE49-F238E27FC236}">
                  <a16:creationId xmlns:a16="http://schemas.microsoft.com/office/drawing/2014/main" id="{F2AD4843-6112-F6C9-DC2D-1404F6DDEAC9}"/>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64">
              <a:extLst>
                <a:ext uri="{FF2B5EF4-FFF2-40B4-BE49-F238E27FC236}">
                  <a16:creationId xmlns:a16="http://schemas.microsoft.com/office/drawing/2014/main" id="{BDDE213B-DDA9-8C9B-32E3-A749C3C34E6D}"/>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65">
              <a:extLst>
                <a:ext uri="{FF2B5EF4-FFF2-40B4-BE49-F238E27FC236}">
                  <a16:creationId xmlns:a16="http://schemas.microsoft.com/office/drawing/2014/main" id="{DA802C1C-B447-02EA-91B3-60BFE0C8A3AC}"/>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Oval 66">
              <a:extLst>
                <a:ext uri="{FF2B5EF4-FFF2-40B4-BE49-F238E27FC236}">
                  <a16:creationId xmlns:a16="http://schemas.microsoft.com/office/drawing/2014/main" id="{1235D942-33E4-79E3-2A10-952BA4368E0E}"/>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Oval 67">
              <a:extLst>
                <a:ext uri="{FF2B5EF4-FFF2-40B4-BE49-F238E27FC236}">
                  <a16:creationId xmlns:a16="http://schemas.microsoft.com/office/drawing/2014/main" id="{1A5A8B79-DDA7-034F-31BF-9B1C7E810C54}"/>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Oval 68">
              <a:extLst>
                <a:ext uri="{FF2B5EF4-FFF2-40B4-BE49-F238E27FC236}">
                  <a16:creationId xmlns:a16="http://schemas.microsoft.com/office/drawing/2014/main" id="{161F3E44-55F8-612E-50AA-3DD937329E0A}"/>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Oval 69">
              <a:extLst>
                <a:ext uri="{FF2B5EF4-FFF2-40B4-BE49-F238E27FC236}">
                  <a16:creationId xmlns:a16="http://schemas.microsoft.com/office/drawing/2014/main" id="{DB248F9E-44E0-CF6E-4346-045726285E08}"/>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Oval 70">
              <a:extLst>
                <a:ext uri="{FF2B5EF4-FFF2-40B4-BE49-F238E27FC236}">
                  <a16:creationId xmlns:a16="http://schemas.microsoft.com/office/drawing/2014/main" id="{11851A81-7ED3-0473-9C91-AD23D3178DC1}"/>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Oval 71">
              <a:extLst>
                <a:ext uri="{FF2B5EF4-FFF2-40B4-BE49-F238E27FC236}">
                  <a16:creationId xmlns:a16="http://schemas.microsoft.com/office/drawing/2014/main" id="{5A9C4269-774A-0F06-F621-9A50A601CD4C}"/>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Oval 72">
              <a:extLst>
                <a:ext uri="{FF2B5EF4-FFF2-40B4-BE49-F238E27FC236}">
                  <a16:creationId xmlns:a16="http://schemas.microsoft.com/office/drawing/2014/main" id="{4372C2DA-2116-A466-B6A1-00F773BC4FB2}"/>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Oval 73">
              <a:extLst>
                <a:ext uri="{FF2B5EF4-FFF2-40B4-BE49-F238E27FC236}">
                  <a16:creationId xmlns:a16="http://schemas.microsoft.com/office/drawing/2014/main" id="{3BE1B0D1-495D-3DB6-D9AB-ADD8924EA684}"/>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Oval 74">
              <a:extLst>
                <a:ext uri="{FF2B5EF4-FFF2-40B4-BE49-F238E27FC236}">
                  <a16:creationId xmlns:a16="http://schemas.microsoft.com/office/drawing/2014/main" id="{188F52C5-103D-497F-83F3-E1317CD07CE2}"/>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Oval 75">
              <a:extLst>
                <a:ext uri="{FF2B5EF4-FFF2-40B4-BE49-F238E27FC236}">
                  <a16:creationId xmlns:a16="http://schemas.microsoft.com/office/drawing/2014/main" id="{CC29ED9F-F1BC-A068-9F2A-9E5C9B9828B1}"/>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Oval 76">
              <a:extLst>
                <a:ext uri="{FF2B5EF4-FFF2-40B4-BE49-F238E27FC236}">
                  <a16:creationId xmlns:a16="http://schemas.microsoft.com/office/drawing/2014/main" id="{78CCEE03-830B-8BD6-065B-34DE1710C942}"/>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Oval 77">
              <a:extLst>
                <a:ext uri="{FF2B5EF4-FFF2-40B4-BE49-F238E27FC236}">
                  <a16:creationId xmlns:a16="http://schemas.microsoft.com/office/drawing/2014/main" id="{4D27FFEB-89DB-61FE-084D-4CC3072BFDC5}"/>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Oval 78">
              <a:extLst>
                <a:ext uri="{FF2B5EF4-FFF2-40B4-BE49-F238E27FC236}">
                  <a16:creationId xmlns:a16="http://schemas.microsoft.com/office/drawing/2014/main" id="{0B2EF449-B5B8-F9A4-C39A-2493FCA1F524}"/>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Oval 79">
              <a:extLst>
                <a:ext uri="{FF2B5EF4-FFF2-40B4-BE49-F238E27FC236}">
                  <a16:creationId xmlns:a16="http://schemas.microsoft.com/office/drawing/2014/main" id="{8464506B-476E-271E-14DB-52ACAB028908}"/>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Oval 80">
              <a:extLst>
                <a:ext uri="{FF2B5EF4-FFF2-40B4-BE49-F238E27FC236}">
                  <a16:creationId xmlns:a16="http://schemas.microsoft.com/office/drawing/2014/main" id="{06F2EC0A-38E4-31F9-5822-3A05FA9C6A63}"/>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Oval 81">
              <a:extLst>
                <a:ext uri="{FF2B5EF4-FFF2-40B4-BE49-F238E27FC236}">
                  <a16:creationId xmlns:a16="http://schemas.microsoft.com/office/drawing/2014/main" id="{C37F21ED-61A8-DD8E-63A3-81D9108B333D}"/>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Oval 82">
              <a:extLst>
                <a:ext uri="{FF2B5EF4-FFF2-40B4-BE49-F238E27FC236}">
                  <a16:creationId xmlns:a16="http://schemas.microsoft.com/office/drawing/2014/main" id="{6E503DF4-8D74-EA07-7EAC-59C4D4C01089}"/>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Oval 83">
              <a:extLst>
                <a:ext uri="{FF2B5EF4-FFF2-40B4-BE49-F238E27FC236}">
                  <a16:creationId xmlns:a16="http://schemas.microsoft.com/office/drawing/2014/main" id="{F62C8D80-4BF8-C64A-0377-C45FB92185B3}"/>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Oval 84">
              <a:extLst>
                <a:ext uri="{FF2B5EF4-FFF2-40B4-BE49-F238E27FC236}">
                  <a16:creationId xmlns:a16="http://schemas.microsoft.com/office/drawing/2014/main" id="{D8BFAAED-5006-1301-3BCE-81E539C720C5}"/>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Oval 85">
              <a:extLst>
                <a:ext uri="{FF2B5EF4-FFF2-40B4-BE49-F238E27FC236}">
                  <a16:creationId xmlns:a16="http://schemas.microsoft.com/office/drawing/2014/main" id="{4B36FCDF-8C03-44A0-4C3F-E8D5BE211235}"/>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86">
              <a:extLst>
                <a:ext uri="{FF2B5EF4-FFF2-40B4-BE49-F238E27FC236}">
                  <a16:creationId xmlns:a16="http://schemas.microsoft.com/office/drawing/2014/main" id="{7E90CA51-A1EB-B993-03F1-C7948FB7A213}"/>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Oval 87">
              <a:extLst>
                <a:ext uri="{FF2B5EF4-FFF2-40B4-BE49-F238E27FC236}">
                  <a16:creationId xmlns:a16="http://schemas.microsoft.com/office/drawing/2014/main" id="{4E4955C9-4EA2-5E45-DC68-D8431967F79C}"/>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Oval 88">
              <a:extLst>
                <a:ext uri="{FF2B5EF4-FFF2-40B4-BE49-F238E27FC236}">
                  <a16:creationId xmlns:a16="http://schemas.microsoft.com/office/drawing/2014/main" id="{F8834EC4-3C37-80D2-1FE6-18EF4E409225}"/>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Oval 89">
              <a:extLst>
                <a:ext uri="{FF2B5EF4-FFF2-40B4-BE49-F238E27FC236}">
                  <a16:creationId xmlns:a16="http://schemas.microsoft.com/office/drawing/2014/main" id="{DCBF4FE1-53C9-877F-C101-2B55DF3E9683}"/>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Oval 90">
              <a:extLst>
                <a:ext uri="{FF2B5EF4-FFF2-40B4-BE49-F238E27FC236}">
                  <a16:creationId xmlns:a16="http://schemas.microsoft.com/office/drawing/2014/main" id="{291DAD26-8DA8-D4C2-2CC6-AD810552DB5B}"/>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Oval 91">
              <a:extLst>
                <a:ext uri="{FF2B5EF4-FFF2-40B4-BE49-F238E27FC236}">
                  <a16:creationId xmlns:a16="http://schemas.microsoft.com/office/drawing/2014/main" id="{51386BA4-83E8-9F0C-C333-8EEB65544B4C}"/>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Oval 92">
              <a:extLst>
                <a:ext uri="{FF2B5EF4-FFF2-40B4-BE49-F238E27FC236}">
                  <a16:creationId xmlns:a16="http://schemas.microsoft.com/office/drawing/2014/main" id="{6ED0F87C-E1E8-87CF-7BFC-922CE78D328C}"/>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Oval 93">
              <a:extLst>
                <a:ext uri="{FF2B5EF4-FFF2-40B4-BE49-F238E27FC236}">
                  <a16:creationId xmlns:a16="http://schemas.microsoft.com/office/drawing/2014/main" id="{C1FA4A92-7109-7315-F42E-33EB9110BFC5}"/>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Oval 94">
              <a:extLst>
                <a:ext uri="{FF2B5EF4-FFF2-40B4-BE49-F238E27FC236}">
                  <a16:creationId xmlns:a16="http://schemas.microsoft.com/office/drawing/2014/main" id="{18F2DC24-6872-3FDF-FB31-967194AAC42D}"/>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Oval 95">
              <a:extLst>
                <a:ext uri="{FF2B5EF4-FFF2-40B4-BE49-F238E27FC236}">
                  <a16:creationId xmlns:a16="http://schemas.microsoft.com/office/drawing/2014/main" id="{9145D785-5C69-2204-4459-3705817411D3}"/>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Oval 96">
              <a:extLst>
                <a:ext uri="{FF2B5EF4-FFF2-40B4-BE49-F238E27FC236}">
                  <a16:creationId xmlns:a16="http://schemas.microsoft.com/office/drawing/2014/main" id="{915FBBF3-1884-986C-9A88-6A360C79F9C5}"/>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Oval 97">
              <a:extLst>
                <a:ext uri="{FF2B5EF4-FFF2-40B4-BE49-F238E27FC236}">
                  <a16:creationId xmlns:a16="http://schemas.microsoft.com/office/drawing/2014/main" id="{C0B7F6BD-62DF-B056-DB79-8BCCEA39FE45}"/>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Oval 98">
              <a:extLst>
                <a:ext uri="{FF2B5EF4-FFF2-40B4-BE49-F238E27FC236}">
                  <a16:creationId xmlns:a16="http://schemas.microsoft.com/office/drawing/2014/main" id="{83DC3F28-C705-0F16-8BC1-2561CC67B6CC}"/>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Oval 99">
              <a:extLst>
                <a:ext uri="{FF2B5EF4-FFF2-40B4-BE49-F238E27FC236}">
                  <a16:creationId xmlns:a16="http://schemas.microsoft.com/office/drawing/2014/main" id="{6F1808DE-CD89-26E5-4420-1575272690AC}"/>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Oval 100">
              <a:extLst>
                <a:ext uri="{FF2B5EF4-FFF2-40B4-BE49-F238E27FC236}">
                  <a16:creationId xmlns:a16="http://schemas.microsoft.com/office/drawing/2014/main" id="{CD7819EB-3C11-513E-1173-70DE897C1130}"/>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Oval 101">
              <a:extLst>
                <a:ext uri="{FF2B5EF4-FFF2-40B4-BE49-F238E27FC236}">
                  <a16:creationId xmlns:a16="http://schemas.microsoft.com/office/drawing/2014/main" id="{76692896-A367-26D0-4EF3-87211C14B2CD}"/>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Oval 102">
              <a:extLst>
                <a:ext uri="{FF2B5EF4-FFF2-40B4-BE49-F238E27FC236}">
                  <a16:creationId xmlns:a16="http://schemas.microsoft.com/office/drawing/2014/main" id="{88E279F2-22A2-0F69-8592-BC33A0888FF0}"/>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Oval 103">
              <a:extLst>
                <a:ext uri="{FF2B5EF4-FFF2-40B4-BE49-F238E27FC236}">
                  <a16:creationId xmlns:a16="http://schemas.microsoft.com/office/drawing/2014/main" id="{1A1C4186-B3B0-D417-EA99-35DD62B4BBFB}"/>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Oval 104">
              <a:extLst>
                <a:ext uri="{FF2B5EF4-FFF2-40B4-BE49-F238E27FC236}">
                  <a16:creationId xmlns:a16="http://schemas.microsoft.com/office/drawing/2014/main" id="{E25B070E-33C6-DC78-6A08-989B262DCED9}"/>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Oval 105">
              <a:extLst>
                <a:ext uri="{FF2B5EF4-FFF2-40B4-BE49-F238E27FC236}">
                  <a16:creationId xmlns:a16="http://schemas.microsoft.com/office/drawing/2014/main" id="{2BD1CA2E-C580-E989-33BB-5B0418C391DA}"/>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Oval 106">
              <a:extLst>
                <a:ext uri="{FF2B5EF4-FFF2-40B4-BE49-F238E27FC236}">
                  <a16:creationId xmlns:a16="http://schemas.microsoft.com/office/drawing/2014/main" id="{E79DF0E2-36F8-A3FC-0B38-2FDC0FEB2765}"/>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Oval 107">
              <a:extLst>
                <a:ext uri="{FF2B5EF4-FFF2-40B4-BE49-F238E27FC236}">
                  <a16:creationId xmlns:a16="http://schemas.microsoft.com/office/drawing/2014/main" id="{151634A3-3318-5555-3ECA-BE13674C9979}"/>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Oval 108">
              <a:extLst>
                <a:ext uri="{FF2B5EF4-FFF2-40B4-BE49-F238E27FC236}">
                  <a16:creationId xmlns:a16="http://schemas.microsoft.com/office/drawing/2014/main" id="{4D9B699C-A075-B109-7B86-79B58CA6E2E5}"/>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Oval 109">
              <a:extLst>
                <a:ext uri="{FF2B5EF4-FFF2-40B4-BE49-F238E27FC236}">
                  <a16:creationId xmlns:a16="http://schemas.microsoft.com/office/drawing/2014/main" id="{2410A3EE-B7E7-D591-5BB6-2C8BC1DEE8B7}"/>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110">
              <a:extLst>
                <a:ext uri="{FF2B5EF4-FFF2-40B4-BE49-F238E27FC236}">
                  <a16:creationId xmlns:a16="http://schemas.microsoft.com/office/drawing/2014/main" id="{C85EC335-9D68-3AFA-77B4-5C8311490B80}"/>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111">
              <a:extLst>
                <a:ext uri="{FF2B5EF4-FFF2-40B4-BE49-F238E27FC236}">
                  <a16:creationId xmlns:a16="http://schemas.microsoft.com/office/drawing/2014/main" id="{A42F6ACE-249B-ED2F-80E6-54C1E1EB19CD}"/>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112">
              <a:extLst>
                <a:ext uri="{FF2B5EF4-FFF2-40B4-BE49-F238E27FC236}">
                  <a16:creationId xmlns:a16="http://schemas.microsoft.com/office/drawing/2014/main" id="{DD02F3FE-5EDA-9697-83C4-EEBA2230FD04}"/>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Oval 113">
              <a:extLst>
                <a:ext uri="{FF2B5EF4-FFF2-40B4-BE49-F238E27FC236}">
                  <a16:creationId xmlns:a16="http://schemas.microsoft.com/office/drawing/2014/main" id="{7AA526FB-BB91-920F-B993-6D53D2C2FC2B}"/>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Oval 114">
              <a:extLst>
                <a:ext uri="{FF2B5EF4-FFF2-40B4-BE49-F238E27FC236}">
                  <a16:creationId xmlns:a16="http://schemas.microsoft.com/office/drawing/2014/main" id="{14395524-EE79-06C3-B3C0-E884F64CD8F1}"/>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115">
              <a:extLst>
                <a:ext uri="{FF2B5EF4-FFF2-40B4-BE49-F238E27FC236}">
                  <a16:creationId xmlns:a16="http://schemas.microsoft.com/office/drawing/2014/main" id="{75B0A6E6-2097-A1E4-9790-B8C63DEC8022}"/>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116">
              <a:extLst>
                <a:ext uri="{FF2B5EF4-FFF2-40B4-BE49-F238E27FC236}">
                  <a16:creationId xmlns:a16="http://schemas.microsoft.com/office/drawing/2014/main" id="{88BF13D2-F7C9-267B-BD36-251B06E5766A}"/>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117">
              <a:extLst>
                <a:ext uri="{FF2B5EF4-FFF2-40B4-BE49-F238E27FC236}">
                  <a16:creationId xmlns:a16="http://schemas.microsoft.com/office/drawing/2014/main" id="{E5ECB9E1-BC5C-1E6C-25FC-154E26B39A60}"/>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Oval 118">
              <a:extLst>
                <a:ext uri="{FF2B5EF4-FFF2-40B4-BE49-F238E27FC236}">
                  <a16:creationId xmlns:a16="http://schemas.microsoft.com/office/drawing/2014/main" id="{6E8BD3B2-E966-43D9-572B-76C437073950}"/>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119">
              <a:extLst>
                <a:ext uri="{FF2B5EF4-FFF2-40B4-BE49-F238E27FC236}">
                  <a16:creationId xmlns:a16="http://schemas.microsoft.com/office/drawing/2014/main" id="{78FF9C3D-0740-B5A5-BCA5-F80FF0E20BBA}"/>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Oval 120">
              <a:extLst>
                <a:ext uri="{FF2B5EF4-FFF2-40B4-BE49-F238E27FC236}">
                  <a16:creationId xmlns:a16="http://schemas.microsoft.com/office/drawing/2014/main" id="{8584E2AF-A185-7011-D119-0DEC578B5405}"/>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Oval 121">
              <a:extLst>
                <a:ext uri="{FF2B5EF4-FFF2-40B4-BE49-F238E27FC236}">
                  <a16:creationId xmlns:a16="http://schemas.microsoft.com/office/drawing/2014/main" id="{FEEDA6AB-EA0F-DCCF-E7C5-D19AF14E7505}"/>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122">
              <a:extLst>
                <a:ext uri="{FF2B5EF4-FFF2-40B4-BE49-F238E27FC236}">
                  <a16:creationId xmlns:a16="http://schemas.microsoft.com/office/drawing/2014/main" id="{399E1DD3-B943-45F1-F1F5-2F52D3A5B3EF}"/>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Oval 123">
              <a:extLst>
                <a:ext uri="{FF2B5EF4-FFF2-40B4-BE49-F238E27FC236}">
                  <a16:creationId xmlns:a16="http://schemas.microsoft.com/office/drawing/2014/main" id="{A9DB516D-DB2E-99E4-77B4-4C47CCDC86E1}"/>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124">
              <a:extLst>
                <a:ext uri="{FF2B5EF4-FFF2-40B4-BE49-F238E27FC236}">
                  <a16:creationId xmlns:a16="http://schemas.microsoft.com/office/drawing/2014/main" id="{D1CB15B3-F848-C501-438B-FE32A7DADAE1}"/>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125">
              <a:extLst>
                <a:ext uri="{FF2B5EF4-FFF2-40B4-BE49-F238E27FC236}">
                  <a16:creationId xmlns:a16="http://schemas.microsoft.com/office/drawing/2014/main" id="{EBBF17F8-C3B6-E267-6C67-C1596333CBFA}"/>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126">
              <a:extLst>
                <a:ext uri="{FF2B5EF4-FFF2-40B4-BE49-F238E27FC236}">
                  <a16:creationId xmlns:a16="http://schemas.microsoft.com/office/drawing/2014/main" id="{4110608B-9BC5-EFF9-13F4-DD5C7C015819}"/>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127">
              <a:extLst>
                <a:ext uri="{FF2B5EF4-FFF2-40B4-BE49-F238E27FC236}">
                  <a16:creationId xmlns:a16="http://schemas.microsoft.com/office/drawing/2014/main" id="{DCA8DDFC-CC9A-4A15-DE69-2857802D7C3F}"/>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Oval 128">
              <a:extLst>
                <a:ext uri="{FF2B5EF4-FFF2-40B4-BE49-F238E27FC236}">
                  <a16:creationId xmlns:a16="http://schemas.microsoft.com/office/drawing/2014/main" id="{D5DAB97C-E137-069D-DB90-F52780FFB144}"/>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Oval 129">
              <a:extLst>
                <a:ext uri="{FF2B5EF4-FFF2-40B4-BE49-F238E27FC236}">
                  <a16:creationId xmlns:a16="http://schemas.microsoft.com/office/drawing/2014/main" id="{B7CB7FA3-71F3-16BF-BA46-4163EAA07454}"/>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Oval 130">
              <a:extLst>
                <a:ext uri="{FF2B5EF4-FFF2-40B4-BE49-F238E27FC236}">
                  <a16:creationId xmlns:a16="http://schemas.microsoft.com/office/drawing/2014/main" id="{8B5006FA-B98B-CA4D-C787-71B4DCD05D92}"/>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Oval 131">
              <a:extLst>
                <a:ext uri="{FF2B5EF4-FFF2-40B4-BE49-F238E27FC236}">
                  <a16:creationId xmlns:a16="http://schemas.microsoft.com/office/drawing/2014/main" id="{7C476593-2D33-D1F9-A253-13773DEFE529}"/>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Oval 132">
              <a:extLst>
                <a:ext uri="{FF2B5EF4-FFF2-40B4-BE49-F238E27FC236}">
                  <a16:creationId xmlns:a16="http://schemas.microsoft.com/office/drawing/2014/main" id="{A67332CB-5862-B8EF-101C-1CA1B4EC1619}"/>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Oval 133">
              <a:extLst>
                <a:ext uri="{FF2B5EF4-FFF2-40B4-BE49-F238E27FC236}">
                  <a16:creationId xmlns:a16="http://schemas.microsoft.com/office/drawing/2014/main" id="{8F5901C3-7695-0BB5-4EA0-04248DB5F503}"/>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Oval 134">
              <a:extLst>
                <a:ext uri="{FF2B5EF4-FFF2-40B4-BE49-F238E27FC236}">
                  <a16:creationId xmlns:a16="http://schemas.microsoft.com/office/drawing/2014/main" id="{A111C678-82E1-48CD-D38C-552D60C58922}"/>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Oval 135">
              <a:extLst>
                <a:ext uri="{FF2B5EF4-FFF2-40B4-BE49-F238E27FC236}">
                  <a16:creationId xmlns:a16="http://schemas.microsoft.com/office/drawing/2014/main" id="{62293A34-BDE9-E241-BE7B-B3432D1398F9}"/>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Oval 136">
              <a:extLst>
                <a:ext uri="{FF2B5EF4-FFF2-40B4-BE49-F238E27FC236}">
                  <a16:creationId xmlns:a16="http://schemas.microsoft.com/office/drawing/2014/main" id="{13B0E0D1-A033-C79A-DF3F-BBDE08C191F7}"/>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Oval 137">
              <a:extLst>
                <a:ext uri="{FF2B5EF4-FFF2-40B4-BE49-F238E27FC236}">
                  <a16:creationId xmlns:a16="http://schemas.microsoft.com/office/drawing/2014/main" id="{587357F6-7158-E5D1-230D-2B5DADE301C2}"/>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Oval 138">
              <a:extLst>
                <a:ext uri="{FF2B5EF4-FFF2-40B4-BE49-F238E27FC236}">
                  <a16:creationId xmlns:a16="http://schemas.microsoft.com/office/drawing/2014/main" id="{67CF1955-3A08-A158-0D68-24F9CB82974A}"/>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Oval 139">
              <a:extLst>
                <a:ext uri="{FF2B5EF4-FFF2-40B4-BE49-F238E27FC236}">
                  <a16:creationId xmlns:a16="http://schemas.microsoft.com/office/drawing/2014/main" id="{39F4B7C3-DF9D-DB60-64C3-168A39BFB089}"/>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Oval 140">
              <a:extLst>
                <a:ext uri="{FF2B5EF4-FFF2-40B4-BE49-F238E27FC236}">
                  <a16:creationId xmlns:a16="http://schemas.microsoft.com/office/drawing/2014/main" id="{C991013F-FC93-871F-63FC-94B7BCAA9C68}"/>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Oval 141">
              <a:extLst>
                <a:ext uri="{FF2B5EF4-FFF2-40B4-BE49-F238E27FC236}">
                  <a16:creationId xmlns:a16="http://schemas.microsoft.com/office/drawing/2014/main" id="{85AECF5C-DA87-2AED-C36B-8A73BDDE1C7F}"/>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Oval 142">
              <a:extLst>
                <a:ext uri="{FF2B5EF4-FFF2-40B4-BE49-F238E27FC236}">
                  <a16:creationId xmlns:a16="http://schemas.microsoft.com/office/drawing/2014/main" id="{E3A4DBF6-49C2-754C-774C-A037FC6C149C}"/>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Oval 143">
              <a:extLst>
                <a:ext uri="{FF2B5EF4-FFF2-40B4-BE49-F238E27FC236}">
                  <a16:creationId xmlns:a16="http://schemas.microsoft.com/office/drawing/2014/main" id="{30729B6A-F019-3DDF-3619-4C4202A34C13}"/>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Oval 144">
              <a:extLst>
                <a:ext uri="{FF2B5EF4-FFF2-40B4-BE49-F238E27FC236}">
                  <a16:creationId xmlns:a16="http://schemas.microsoft.com/office/drawing/2014/main" id="{A430A810-1FFB-30C6-B2D6-1144D8688CEC}"/>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Oval 145">
              <a:extLst>
                <a:ext uri="{FF2B5EF4-FFF2-40B4-BE49-F238E27FC236}">
                  <a16:creationId xmlns:a16="http://schemas.microsoft.com/office/drawing/2014/main" id="{DE11450E-BB97-BCF6-AD09-855743D57644}"/>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Oval 146">
              <a:extLst>
                <a:ext uri="{FF2B5EF4-FFF2-40B4-BE49-F238E27FC236}">
                  <a16:creationId xmlns:a16="http://schemas.microsoft.com/office/drawing/2014/main" id="{F74BF20F-7446-A393-4B5D-E101F07BF861}"/>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Oval 147">
              <a:extLst>
                <a:ext uri="{FF2B5EF4-FFF2-40B4-BE49-F238E27FC236}">
                  <a16:creationId xmlns:a16="http://schemas.microsoft.com/office/drawing/2014/main" id="{1DC0A975-BDBD-C98D-F7AD-7CDB765393CD}"/>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Oval 148">
              <a:extLst>
                <a:ext uri="{FF2B5EF4-FFF2-40B4-BE49-F238E27FC236}">
                  <a16:creationId xmlns:a16="http://schemas.microsoft.com/office/drawing/2014/main" id="{A36D0501-1315-DA98-1F5A-AE35F2E602CA}"/>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Oval 149">
              <a:extLst>
                <a:ext uri="{FF2B5EF4-FFF2-40B4-BE49-F238E27FC236}">
                  <a16:creationId xmlns:a16="http://schemas.microsoft.com/office/drawing/2014/main" id="{98D55745-AF90-DE19-54EB-55F3AFFE5326}"/>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Oval 150">
              <a:extLst>
                <a:ext uri="{FF2B5EF4-FFF2-40B4-BE49-F238E27FC236}">
                  <a16:creationId xmlns:a16="http://schemas.microsoft.com/office/drawing/2014/main" id="{691959AA-B8C6-3E44-D68B-6A1A5171D207}"/>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Oval 151">
              <a:extLst>
                <a:ext uri="{FF2B5EF4-FFF2-40B4-BE49-F238E27FC236}">
                  <a16:creationId xmlns:a16="http://schemas.microsoft.com/office/drawing/2014/main" id="{C64A5ADC-386C-4637-6E3A-D64112D3E84E}"/>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Oval 152">
              <a:extLst>
                <a:ext uri="{FF2B5EF4-FFF2-40B4-BE49-F238E27FC236}">
                  <a16:creationId xmlns:a16="http://schemas.microsoft.com/office/drawing/2014/main" id="{FCB1EE5C-7077-1F29-2D09-0E8627D0CA71}"/>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Oval 153">
              <a:extLst>
                <a:ext uri="{FF2B5EF4-FFF2-40B4-BE49-F238E27FC236}">
                  <a16:creationId xmlns:a16="http://schemas.microsoft.com/office/drawing/2014/main" id="{C93644CC-AAB9-1BCF-0272-14570F2D7333}"/>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Oval 154">
              <a:extLst>
                <a:ext uri="{FF2B5EF4-FFF2-40B4-BE49-F238E27FC236}">
                  <a16:creationId xmlns:a16="http://schemas.microsoft.com/office/drawing/2014/main" id="{A620FAE6-546C-5093-A1FA-8219C58E9BFB}"/>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Oval 155">
              <a:extLst>
                <a:ext uri="{FF2B5EF4-FFF2-40B4-BE49-F238E27FC236}">
                  <a16:creationId xmlns:a16="http://schemas.microsoft.com/office/drawing/2014/main" id="{20D0705A-FD7E-F472-CB7F-BB92EEF19D08}"/>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Oval 156">
              <a:extLst>
                <a:ext uri="{FF2B5EF4-FFF2-40B4-BE49-F238E27FC236}">
                  <a16:creationId xmlns:a16="http://schemas.microsoft.com/office/drawing/2014/main" id="{594C6E64-2E9F-7C26-A2B8-FC71577953CF}"/>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Oval 157">
              <a:extLst>
                <a:ext uri="{FF2B5EF4-FFF2-40B4-BE49-F238E27FC236}">
                  <a16:creationId xmlns:a16="http://schemas.microsoft.com/office/drawing/2014/main" id="{712634E3-4FDC-B123-BDA0-E5EBD74FCF3B}"/>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Oval 158">
              <a:extLst>
                <a:ext uri="{FF2B5EF4-FFF2-40B4-BE49-F238E27FC236}">
                  <a16:creationId xmlns:a16="http://schemas.microsoft.com/office/drawing/2014/main" id="{2A88BCCD-768A-7704-0F10-DB88B5494A15}"/>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Oval 159">
              <a:extLst>
                <a:ext uri="{FF2B5EF4-FFF2-40B4-BE49-F238E27FC236}">
                  <a16:creationId xmlns:a16="http://schemas.microsoft.com/office/drawing/2014/main" id="{5E187AF1-B439-F4C9-7C23-ACB221B38E66}"/>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Oval 160">
              <a:extLst>
                <a:ext uri="{FF2B5EF4-FFF2-40B4-BE49-F238E27FC236}">
                  <a16:creationId xmlns:a16="http://schemas.microsoft.com/office/drawing/2014/main" id="{BABE7C55-63A8-39DF-E4AD-37295BFF0509}"/>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Oval 161">
              <a:extLst>
                <a:ext uri="{FF2B5EF4-FFF2-40B4-BE49-F238E27FC236}">
                  <a16:creationId xmlns:a16="http://schemas.microsoft.com/office/drawing/2014/main" id="{4965D3C7-E1C2-3CCF-6A6D-710F46E82DCE}"/>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Oval 162">
              <a:extLst>
                <a:ext uri="{FF2B5EF4-FFF2-40B4-BE49-F238E27FC236}">
                  <a16:creationId xmlns:a16="http://schemas.microsoft.com/office/drawing/2014/main" id="{3387055D-15C4-B588-113A-44E3B0DC7ADC}"/>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Oval 163">
              <a:extLst>
                <a:ext uri="{FF2B5EF4-FFF2-40B4-BE49-F238E27FC236}">
                  <a16:creationId xmlns:a16="http://schemas.microsoft.com/office/drawing/2014/main" id="{566F86F3-515A-301F-F9BA-E2FBA5C17834}"/>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Oval 164">
              <a:extLst>
                <a:ext uri="{FF2B5EF4-FFF2-40B4-BE49-F238E27FC236}">
                  <a16:creationId xmlns:a16="http://schemas.microsoft.com/office/drawing/2014/main" id="{EF3A982A-2E76-6EDB-01D1-B2F772E8E6F7}"/>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Oval 165">
              <a:extLst>
                <a:ext uri="{FF2B5EF4-FFF2-40B4-BE49-F238E27FC236}">
                  <a16:creationId xmlns:a16="http://schemas.microsoft.com/office/drawing/2014/main" id="{6D6B3336-2E63-D349-FCC4-0C8CDDF99CFA}"/>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Oval 166">
              <a:extLst>
                <a:ext uri="{FF2B5EF4-FFF2-40B4-BE49-F238E27FC236}">
                  <a16:creationId xmlns:a16="http://schemas.microsoft.com/office/drawing/2014/main" id="{94C99368-03F2-D7DA-C3DD-1BD235354B17}"/>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Oval 167">
              <a:extLst>
                <a:ext uri="{FF2B5EF4-FFF2-40B4-BE49-F238E27FC236}">
                  <a16:creationId xmlns:a16="http://schemas.microsoft.com/office/drawing/2014/main" id="{790B640F-4E30-F7E7-47B7-F52194756750}"/>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Oval 168">
              <a:extLst>
                <a:ext uri="{FF2B5EF4-FFF2-40B4-BE49-F238E27FC236}">
                  <a16:creationId xmlns:a16="http://schemas.microsoft.com/office/drawing/2014/main" id="{E232C3A1-EC25-D982-51F0-451931B7D880}"/>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Oval 169">
              <a:extLst>
                <a:ext uri="{FF2B5EF4-FFF2-40B4-BE49-F238E27FC236}">
                  <a16:creationId xmlns:a16="http://schemas.microsoft.com/office/drawing/2014/main" id="{FAB795FE-26C5-58AE-D78C-A59420F49B75}"/>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Oval 170">
              <a:extLst>
                <a:ext uri="{FF2B5EF4-FFF2-40B4-BE49-F238E27FC236}">
                  <a16:creationId xmlns:a16="http://schemas.microsoft.com/office/drawing/2014/main" id="{B3A85D07-02DB-9F4A-F21B-E8D5F8B77224}"/>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Oval 171">
              <a:extLst>
                <a:ext uri="{FF2B5EF4-FFF2-40B4-BE49-F238E27FC236}">
                  <a16:creationId xmlns:a16="http://schemas.microsoft.com/office/drawing/2014/main" id="{A010235B-00F9-75D4-46B8-85D0F8C08199}"/>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Oval 172">
              <a:extLst>
                <a:ext uri="{FF2B5EF4-FFF2-40B4-BE49-F238E27FC236}">
                  <a16:creationId xmlns:a16="http://schemas.microsoft.com/office/drawing/2014/main" id="{B20A28D3-3EA0-FD70-008B-93778CD2ABAE}"/>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Oval 173">
              <a:extLst>
                <a:ext uri="{FF2B5EF4-FFF2-40B4-BE49-F238E27FC236}">
                  <a16:creationId xmlns:a16="http://schemas.microsoft.com/office/drawing/2014/main" id="{5E11D5DE-B589-8B36-5926-1ED904291016}"/>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Oval 174">
              <a:extLst>
                <a:ext uri="{FF2B5EF4-FFF2-40B4-BE49-F238E27FC236}">
                  <a16:creationId xmlns:a16="http://schemas.microsoft.com/office/drawing/2014/main" id="{F8F14DF1-7E4D-F1C9-DEA8-64A4061DE2F3}"/>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Oval 175">
              <a:extLst>
                <a:ext uri="{FF2B5EF4-FFF2-40B4-BE49-F238E27FC236}">
                  <a16:creationId xmlns:a16="http://schemas.microsoft.com/office/drawing/2014/main" id="{531F3FCD-4EE9-BB7E-ED72-326438E951E6}"/>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Oval 176">
              <a:extLst>
                <a:ext uri="{FF2B5EF4-FFF2-40B4-BE49-F238E27FC236}">
                  <a16:creationId xmlns:a16="http://schemas.microsoft.com/office/drawing/2014/main" id="{0C0A7501-2DE8-C53C-F964-ED15B35E1517}"/>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Oval 177">
              <a:extLst>
                <a:ext uri="{FF2B5EF4-FFF2-40B4-BE49-F238E27FC236}">
                  <a16:creationId xmlns:a16="http://schemas.microsoft.com/office/drawing/2014/main" id="{22253EE9-2E3F-68CE-8F45-7C5B216E12EE}"/>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Oval 178">
              <a:extLst>
                <a:ext uri="{FF2B5EF4-FFF2-40B4-BE49-F238E27FC236}">
                  <a16:creationId xmlns:a16="http://schemas.microsoft.com/office/drawing/2014/main" id="{E1CF510B-DD63-D11D-727F-908513D31D9D}"/>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Oval 179">
              <a:extLst>
                <a:ext uri="{FF2B5EF4-FFF2-40B4-BE49-F238E27FC236}">
                  <a16:creationId xmlns:a16="http://schemas.microsoft.com/office/drawing/2014/main" id="{AFFE11FF-FF72-7020-0BBE-0CC39120E31C}"/>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Oval 180">
              <a:extLst>
                <a:ext uri="{FF2B5EF4-FFF2-40B4-BE49-F238E27FC236}">
                  <a16:creationId xmlns:a16="http://schemas.microsoft.com/office/drawing/2014/main" id="{DBBF9523-0994-CD64-F4B2-8EF2EE4BE0B3}"/>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Oval 181">
              <a:extLst>
                <a:ext uri="{FF2B5EF4-FFF2-40B4-BE49-F238E27FC236}">
                  <a16:creationId xmlns:a16="http://schemas.microsoft.com/office/drawing/2014/main" id="{8E3697E0-3E19-27BE-DB6D-DEF59BAA579D}"/>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Oval 182">
              <a:extLst>
                <a:ext uri="{FF2B5EF4-FFF2-40B4-BE49-F238E27FC236}">
                  <a16:creationId xmlns:a16="http://schemas.microsoft.com/office/drawing/2014/main" id="{A3ABF2C5-2952-2CC6-517B-6A1EF0E5DF2C}"/>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Oval 183">
              <a:extLst>
                <a:ext uri="{FF2B5EF4-FFF2-40B4-BE49-F238E27FC236}">
                  <a16:creationId xmlns:a16="http://schemas.microsoft.com/office/drawing/2014/main" id="{D555D511-E27E-5063-3105-3AC21554A77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Oval 184">
              <a:extLst>
                <a:ext uri="{FF2B5EF4-FFF2-40B4-BE49-F238E27FC236}">
                  <a16:creationId xmlns:a16="http://schemas.microsoft.com/office/drawing/2014/main" id="{E1E1AC8A-85A1-9D2D-57EA-CE2514E19119}"/>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Oval 185">
              <a:extLst>
                <a:ext uri="{FF2B5EF4-FFF2-40B4-BE49-F238E27FC236}">
                  <a16:creationId xmlns:a16="http://schemas.microsoft.com/office/drawing/2014/main" id="{186D38B1-0FA8-97F6-270B-1736619728EE}"/>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Oval 186">
              <a:extLst>
                <a:ext uri="{FF2B5EF4-FFF2-40B4-BE49-F238E27FC236}">
                  <a16:creationId xmlns:a16="http://schemas.microsoft.com/office/drawing/2014/main" id="{FF941BFC-3875-D830-C411-60BECFA3268F}"/>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Oval 187">
              <a:extLst>
                <a:ext uri="{FF2B5EF4-FFF2-40B4-BE49-F238E27FC236}">
                  <a16:creationId xmlns:a16="http://schemas.microsoft.com/office/drawing/2014/main" id="{634632A6-A7BC-7D56-ABE2-D48C42F9B2C3}"/>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Oval 188">
              <a:extLst>
                <a:ext uri="{FF2B5EF4-FFF2-40B4-BE49-F238E27FC236}">
                  <a16:creationId xmlns:a16="http://schemas.microsoft.com/office/drawing/2014/main" id="{FCDF21DC-4246-5278-7EE1-AD8A00C36A51}"/>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Oval 189">
              <a:extLst>
                <a:ext uri="{FF2B5EF4-FFF2-40B4-BE49-F238E27FC236}">
                  <a16:creationId xmlns:a16="http://schemas.microsoft.com/office/drawing/2014/main" id="{13161A5B-99B4-DFEE-75A9-5D37087214B9}"/>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Oval 190">
              <a:extLst>
                <a:ext uri="{FF2B5EF4-FFF2-40B4-BE49-F238E27FC236}">
                  <a16:creationId xmlns:a16="http://schemas.microsoft.com/office/drawing/2014/main" id="{678F74C4-68A0-2308-1D95-13262CF8C41C}"/>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Oval 191">
              <a:extLst>
                <a:ext uri="{FF2B5EF4-FFF2-40B4-BE49-F238E27FC236}">
                  <a16:creationId xmlns:a16="http://schemas.microsoft.com/office/drawing/2014/main" id="{1E4B0EAC-65DE-393A-33D4-A53D44060E89}"/>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Oval 192">
              <a:extLst>
                <a:ext uri="{FF2B5EF4-FFF2-40B4-BE49-F238E27FC236}">
                  <a16:creationId xmlns:a16="http://schemas.microsoft.com/office/drawing/2014/main" id="{BC937BB1-B951-4593-D415-8E282274561C}"/>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Oval 193">
              <a:extLst>
                <a:ext uri="{FF2B5EF4-FFF2-40B4-BE49-F238E27FC236}">
                  <a16:creationId xmlns:a16="http://schemas.microsoft.com/office/drawing/2014/main" id="{C9D8FF34-005B-04BB-5E2E-37AC37010E84}"/>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Oval 194">
              <a:extLst>
                <a:ext uri="{FF2B5EF4-FFF2-40B4-BE49-F238E27FC236}">
                  <a16:creationId xmlns:a16="http://schemas.microsoft.com/office/drawing/2014/main" id="{F44F50F9-6216-4A53-EB44-DB2EC774B91C}"/>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Oval 195">
              <a:extLst>
                <a:ext uri="{FF2B5EF4-FFF2-40B4-BE49-F238E27FC236}">
                  <a16:creationId xmlns:a16="http://schemas.microsoft.com/office/drawing/2014/main" id="{83102537-9D3C-51B2-DACE-339BF6D9C431}"/>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Oval 196">
              <a:extLst>
                <a:ext uri="{FF2B5EF4-FFF2-40B4-BE49-F238E27FC236}">
                  <a16:creationId xmlns:a16="http://schemas.microsoft.com/office/drawing/2014/main" id="{13010BB4-A6AF-DAEE-3509-ECFDB3BB2443}"/>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Oval 197">
              <a:extLst>
                <a:ext uri="{FF2B5EF4-FFF2-40B4-BE49-F238E27FC236}">
                  <a16:creationId xmlns:a16="http://schemas.microsoft.com/office/drawing/2014/main" id="{D013DB7C-F8F7-D0BD-7051-721877E2C143}"/>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Oval 198">
              <a:extLst>
                <a:ext uri="{FF2B5EF4-FFF2-40B4-BE49-F238E27FC236}">
                  <a16:creationId xmlns:a16="http://schemas.microsoft.com/office/drawing/2014/main" id="{23FD7F46-D9E7-4FAD-16CD-29D71B9F08C4}"/>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Oval 199">
              <a:extLst>
                <a:ext uri="{FF2B5EF4-FFF2-40B4-BE49-F238E27FC236}">
                  <a16:creationId xmlns:a16="http://schemas.microsoft.com/office/drawing/2014/main" id="{DA7C32F9-9DB1-099B-AC4D-7E665838F2AC}"/>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200">
              <a:extLst>
                <a:ext uri="{FF2B5EF4-FFF2-40B4-BE49-F238E27FC236}">
                  <a16:creationId xmlns:a16="http://schemas.microsoft.com/office/drawing/2014/main" id="{286D9EDB-F99F-8F36-19A8-237E7AAA9740}"/>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201">
              <a:extLst>
                <a:ext uri="{FF2B5EF4-FFF2-40B4-BE49-F238E27FC236}">
                  <a16:creationId xmlns:a16="http://schemas.microsoft.com/office/drawing/2014/main" id="{B1062471-1AAA-738D-3991-509CB2DE8E4D}"/>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Oval 202">
              <a:extLst>
                <a:ext uri="{FF2B5EF4-FFF2-40B4-BE49-F238E27FC236}">
                  <a16:creationId xmlns:a16="http://schemas.microsoft.com/office/drawing/2014/main" id="{FE27BA7D-3D4B-DA5A-F8E6-F8C327238F0D}"/>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Oval 203">
              <a:extLst>
                <a:ext uri="{FF2B5EF4-FFF2-40B4-BE49-F238E27FC236}">
                  <a16:creationId xmlns:a16="http://schemas.microsoft.com/office/drawing/2014/main" id="{DA446EA1-E95E-F20F-890D-1DDFC60BB4EF}"/>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Oval 204">
              <a:extLst>
                <a:ext uri="{FF2B5EF4-FFF2-40B4-BE49-F238E27FC236}">
                  <a16:creationId xmlns:a16="http://schemas.microsoft.com/office/drawing/2014/main" id="{3C822E69-573A-D5BF-B74D-DFF06E9A5FF8}"/>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Oval 205">
              <a:extLst>
                <a:ext uri="{FF2B5EF4-FFF2-40B4-BE49-F238E27FC236}">
                  <a16:creationId xmlns:a16="http://schemas.microsoft.com/office/drawing/2014/main" id="{F120B3F6-B885-B21D-8C00-9976C1E6EA16}"/>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Oval 206">
              <a:extLst>
                <a:ext uri="{FF2B5EF4-FFF2-40B4-BE49-F238E27FC236}">
                  <a16:creationId xmlns:a16="http://schemas.microsoft.com/office/drawing/2014/main" id="{D22C679E-5830-B6FD-330F-4831FFBD90B0}"/>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Oval 207">
              <a:extLst>
                <a:ext uri="{FF2B5EF4-FFF2-40B4-BE49-F238E27FC236}">
                  <a16:creationId xmlns:a16="http://schemas.microsoft.com/office/drawing/2014/main" id="{70F2C40E-05AD-D6E2-38E0-18745CC0D17A}"/>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Oval 208">
              <a:extLst>
                <a:ext uri="{FF2B5EF4-FFF2-40B4-BE49-F238E27FC236}">
                  <a16:creationId xmlns:a16="http://schemas.microsoft.com/office/drawing/2014/main" id="{7F967431-8033-1DF8-8648-27218FFABFE7}"/>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Oval 209">
              <a:extLst>
                <a:ext uri="{FF2B5EF4-FFF2-40B4-BE49-F238E27FC236}">
                  <a16:creationId xmlns:a16="http://schemas.microsoft.com/office/drawing/2014/main" id="{B1E50C8F-57DE-18FF-1518-B6A8AADA512F}"/>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Oval 210">
              <a:extLst>
                <a:ext uri="{FF2B5EF4-FFF2-40B4-BE49-F238E27FC236}">
                  <a16:creationId xmlns:a16="http://schemas.microsoft.com/office/drawing/2014/main" id="{C175C599-4C4F-0967-452C-1FD2479434BF}"/>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Oval 211">
              <a:extLst>
                <a:ext uri="{FF2B5EF4-FFF2-40B4-BE49-F238E27FC236}">
                  <a16:creationId xmlns:a16="http://schemas.microsoft.com/office/drawing/2014/main" id="{A6D1A8BD-0A3D-D8B5-9F1F-773DFC13A686}"/>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Oval 212">
              <a:extLst>
                <a:ext uri="{FF2B5EF4-FFF2-40B4-BE49-F238E27FC236}">
                  <a16:creationId xmlns:a16="http://schemas.microsoft.com/office/drawing/2014/main" id="{0A8F9735-9BC2-57FB-7ADB-069168AF0910}"/>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Oval 213">
              <a:extLst>
                <a:ext uri="{FF2B5EF4-FFF2-40B4-BE49-F238E27FC236}">
                  <a16:creationId xmlns:a16="http://schemas.microsoft.com/office/drawing/2014/main" id="{EC7D9F2D-3B5F-FC1E-6FC0-6F791932D7E5}"/>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Oval 214">
              <a:extLst>
                <a:ext uri="{FF2B5EF4-FFF2-40B4-BE49-F238E27FC236}">
                  <a16:creationId xmlns:a16="http://schemas.microsoft.com/office/drawing/2014/main" id="{42FB660C-914F-A6C1-7FC1-A9B03C69252F}"/>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Oval 215">
              <a:extLst>
                <a:ext uri="{FF2B5EF4-FFF2-40B4-BE49-F238E27FC236}">
                  <a16:creationId xmlns:a16="http://schemas.microsoft.com/office/drawing/2014/main" id="{44528E62-4197-F3C0-D798-B072DA2A4900}"/>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Oval 216">
              <a:extLst>
                <a:ext uri="{FF2B5EF4-FFF2-40B4-BE49-F238E27FC236}">
                  <a16:creationId xmlns:a16="http://schemas.microsoft.com/office/drawing/2014/main" id="{FEFA0F9F-DF9F-3A76-6D4A-B70B2AC4CCDD}"/>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Oval 217">
              <a:extLst>
                <a:ext uri="{FF2B5EF4-FFF2-40B4-BE49-F238E27FC236}">
                  <a16:creationId xmlns:a16="http://schemas.microsoft.com/office/drawing/2014/main" id="{76153F3A-A77A-0F52-3BF9-4D5F139DADCD}"/>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Oval 218">
              <a:extLst>
                <a:ext uri="{FF2B5EF4-FFF2-40B4-BE49-F238E27FC236}">
                  <a16:creationId xmlns:a16="http://schemas.microsoft.com/office/drawing/2014/main" id="{A95249CB-FC09-0499-0839-96B0A0543C8D}"/>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Oval 219">
              <a:extLst>
                <a:ext uri="{FF2B5EF4-FFF2-40B4-BE49-F238E27FC236}">
                  <a16:creationId xmlns:a16="http://schemas.microsoft.com/office/drawing/2014/main" id="{340550B0-E8CF-9E82-900F-41392D0F6631}"/>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Oval 220">
              <a:extLst>
                <a:ext uri="{FF2B5EF4-FFF2-40B4-BE49-F238E27FC236}">
                  <a16:creationId xmlns:a16="http://schemas.microsoft.com/office/drawing/2014/main" id="{C75D848B-7847-9781-EC47-401327733588}"/>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Oval 221">
              <a:extLst>
                <a:ext uri="{FF2B5EF4-FFF2-40B4-BE49-F238E27FC236}">
                  <a16:creationId xmlns:a16="http://schemas.microsoft.com/office/drawing/2014/main" id="{ACCB8C8E-5E11-C795-B2FB-30F7739C3426}"/>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Oval 222">
              <a:extLst>
                <a:ext uri="{FF2B5EF4-FFF2-40B4-BE49-F238E27FC236}">
                  <a16:creationId xmlns:a16="http://schemas.microsoft.com/office/drawing/2014/main" id="{34C49D7B-7500-7872-EB21-78CE4FF510AE}"/>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Oval 223">
              <a:extLst>
                <a:ext uri="{FF2B5EF4-FFF2-40B4-BE49-F238E27FC236}">
                  <a16:creationId xmlns:a16="http://schemas.microsoft.com/office/drawing/2014/main" id="{E431CBC9-DF87-D53B-A584-7E94F7FE0AAB}"/>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Oval 224">
              <a:extLst>
                <a:ext uri="{FF2B5EF4-FFF2-40B4-BE49-F238E27FC236}">
                  <a16:creationId xmlns:a16="http://schemas.microsoft.com/office/drawing/2014/main" id="{732857AC-DF59-FAC0-8EA5-66E91B9EDD4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Oval 225">
              <a:extLst>
                <a:ext uri="{FF2B5EF4-FFF2-40B4-BE49-F238E27FC236}">
                  <a16:creationId xmlns:a16="http://schemas.microsoft.com/office/drawing/2014/main" id="{67ABBDF5-5F40-F3B8-33B0-3F8D68D551E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Oval 226">
              <a:extLst>
                <a:ext uri="{FF2B5EF4-FFF2-40B4-BE49-F238E27FC236}">
                  <a16:creationId xmlns:a16="http://schemas.microsoft.com/office/drawing/2014/main" id="{55077AF7-E10E-7CCB-D7BE-F4E5503C0DEC}"/>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Oval 227">
              <a:extLst>
                <a:ext uri="{FF2B5EF4-FFF2-40B4-BE49-F238E27FC236}">
                  <a16:creationId xmlns:a16="http://schemas.microsoft.com/office/drawing/2014/main" id="{6740A449-D6F5-6304-49AA-19E4039C1B4C}"/>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Oval 228">
              <a:extLst>
                <a:ext uri="{FF2B5EF4-FFF2-40B4-BE49-F238E27FC236}">
                  <a16:creationId xmlns:a16="http://schemas.microsoft.com/office/drawing/2014/main" id="{23F7353A-D17F-639C-E04E-EE7C3D442BCB}"/>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Oval 229">
              <a:extLst>
                <a:ext uri="{FF2B5EF4-FFF2-40B4-BE49-F238E27FC236}">
                  <a16:creationId xmlns:a16="http://schemas.microsoft.com/office/drawing/2014/main" id="{8C23BA10-B2C2-F5CE-1FEA-8826D6831C7D}"/>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Oval 230">
              <a:extLst>
                <a:ext uri="{FF2B5EF4-FFF2-40B4-BE49-F238E27FC236}">
                  <a16:creationId xmlns:a16="http://schemas.microsoft.com/office/drawing/2014/main" id="{F9B015FE-9B85-0712-FCC3-B1C358602F4F}"/>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Oval 231">
              <a:extLst>
                <a:ext uri="{FF2B5EF4-FFF2-40B4-BE49-F238E27FC236}">
                  <a16:creationId xmlns:a16="http://schemas.microsoft.com/office/drawing/2014/main" id="{50E593C0-986F-DFA4-17C4-490A1ECEFE78}"/>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Oval 232">
              <a:extLst>
                <a:ext uri="{FF2B5EF4-FFF2-40B4-BE49-F238E27FC236}">
                  <a16:creationId xmlns:a16="http://schemas.microsoft.com/office/drawing/2014/main" id="{2DC4140B-6610-20F0-A2AF-1E8EBB0EAB04}"/>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Oval 233">
              <a:extLst>
                <a:ext uri="{FF2B5EF4-FFF2-40B4-BE49-F238E27FC236}">
                  <a16:creationId xmlns:a16="http://schemas.microsoft.com/office/drawing/2014/main" id="{D9837EAB-5CA2-535E-39C2-38870F00D1E8}"/>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Oval 234">
              <a:extLst>
                <a:ext uri="{FF2B5EF4-FFF2-40B4-BE49-F238E27FC236}">
                  <a16:creationId xmlns:a16="http://schemas.microsoft.com/office/drawing/2014/main" id="{487FCF4D-549A-EDE0-E055-6AAB964004B3}"/>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Oval 235">
              <a:extLst>
                <a:ext uri="{FF2B5EF4-FFF2-40B4-BE49-F238E27FC236}">
                  <a16:creationId xmlns:a16="http://schemas.microsoft.com/office/drawing/2014/main" id="{2AB0BCC1-9BED-A5C0-15B1-65A299BB60A5}"/>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Oval 236">
              <a:extLst>
                <a:ext uri="{FF2B5EF4-FFF2-40B4-BE49-F238E27FC236}">
                  <a16:creationId xmlns:a16="http://schemas.microsoft.com/office/drawing/2014/main" id="{3CF9D261-5A30-D2C2-1A0A-9635B2C73E91}"/>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Oval 237">
              <a:extLst>
                <a:ext uri="{FF2B5EF4-FFF2-40B4-BE49-F238E27FC236}">
                  <a16:creationId xmlns:a16="http://schemas.microsoft.com/office/drawing/2014/main" id="{386ECF46-EE00-B077-CFE7-F7487440E175}"/>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Oval 238">
              <a:extLst>
                <a:ext uri="{FF2B5EF4-FFF2-40B4-BE49-F238E27FC236}">
                  <a16:creationId xmlns:a16="http://schemas.microsoft.com/office/drawing/2014/main" id="{506D5AC8-903E-F3D4-BE29-DDDA879D2419}"/>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Oval 239">
              <a:extLst>
                <a:ext uri="{FF2B5EF4-FFF2-40B4-BE49-F238E27FC236}">
                  <a16:creationId xmlns:a16="http://schemas.microsoft.com/office/drawing/2014/main" id="{B1E44FA8-38AD-56AE-1EF3-B2F820496500}"/>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Oval 240">
              <a:extLst>
                <a:ext uri="{FF2B5EF4-FFF2-40B4-BE49-F238E27FC236}">
                  <a16:creationId xmlns:a16="http://schemas.microsoft.com/office/drawing/2014/main" id="{FA6588C3-72A8-4BA3-01C9-312D6C585E1C}"/>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Oval 241">
              <a:extLst>
                <a:ext uri="{FF2B5EF4-FFF2-40B4-BE49-F238E27FC236}">
                  <a16:creationId xmlns:a16="http://schemas.microsoft.com/office/drawing/2014/main" id="{31330941-FC27-334A-C57A-4323FF418D14}"/>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Oval 242">
              <a:extLst>
                <a:ext uri="{FF2B5EF4-FFF2-40B4-BE49-F238E27FC236}">
                  <a16:creationId xmlns:a16="http://schemas.microsoft.com/office/drawing/2014/main" id="{DF0CE2AF-3D69-FB80-507D-A6618DE71A5A}"/>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Oval 243">
              <a:extLst>
                <a:ext uri="{FF2B5EF4-FFF2-40B4-BE49-F238E27FC236}">
                  <a16:creationId xmlns:a16="http://schemas.microsoft.com/office/drawing/2014/main" id="{819A31D3-7B85-87CE-EB5D-C68A016C9086}"/>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Oval 244">
              <a:extLst>
                <a:ext uri="{FF2B5EF4-FFF2-40B4-BE49-F238E27FC236}">
                  <a16:creationId xmlns:a16="http://schemas.microsoft.com/office/drawing/2014/main" id="{4CEC04CC-2890-A64F-3B54-D62FFDFB584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Oval 245">
              <a:extLst>
                <a:ext uri="{FF2B5EF4-FFF2-40B4-BE49-F238E27FC236}">
                  <a16:creationId xmlns:a16="http://schemas.microsoft.com/office/drawing/2014/main" id="{8D3601F8-6C54-9105-03C7-FF7147AA6266}"/>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Oval 246">
              <a:extLst>
                <a:ext uri="{FF2B5EF4-FFF2-40B4-BE49-F238E27FC236}">
                  <a16:creationId xmlns:a16="http://schemas.microsoft.com/office/drawing/2014/main" id="{18BD2EF1-9BB4-A880-608B-E06358327FBB}"/>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Oval 247">
              <a:extLst>
                <a:ext uri="{FF2B5EF4-FFF2-40B4-BE49-F238E27FC236}">
                  <a16:creationId xmlns:a16="http://schemas.microsoft.com/office/drawing/2014/main" id="{30D02949-E3C1-89DF-5C9D-1DDAD8361BCE}"/>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E0E27E18-DBB6-02B8-90B2-DF982854ECBC}"/>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10" name="Freeform 19">
              <a:extLst>
                <a:ext uri="{FF2B5EF4-FFF2-40B4-BE49-F238E27FC236}">
                  <a16:creationId xmlns:a16="http://schemas.microsoft.com/office/drawing/2014/main" id="{4D844599-723F-824A-77B6-F148B2E5F9B2}"/>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1">
              <a:extLst>
                <a:ext uri="{FF2B5EF4-FFF2-40B4-BE49-F238E27FC236}">
                  <a16:creationId xmlns:a16="http://schemas.microsoft.com/office/drawing/2014/main" id="{59297207-E79F-F6CE-2E32-AE092CCAC4E2}"/>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3">
              <a:extLst>
                <a:ext uri="{FF2B5EF4-FFF2-40B4-BE49-F238E27FC236}">
                  <a16:creationId xmlns:a16="http://schemas.microsoft.com/office/drawing/2014/main" id="{2F1D011D-D60A-71C0-DCAE-4293E563CC4F}"/>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5">
              <a:extLst>
                <a:ext uri="{FF2B5EF4-FFF2-40B4-BE49-F238E27FC236}">
                  <a16:creationId xmlns:a16="http://schemas.microsoft.com/office/drawing/2014/main" id="{62CB9327-2BDC-D266-B8F9-E2CBC13106E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6">
              <a:extLst>
                <a:ext uri="{FF2B5EF4-FFF2-40B4-BE49-F238E27FC236}">
                  <a16:creationId xmlns:a16="http://schemas.microsoft.com/office/drawing/2014/main" id="{521C6537-E02A-0C84-1828-58F68354788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7">
              <a:extLst>
                <a:ext uri="{FF2B5EF4-FFF2-40B4-BE49-F238E27FC236}">
                  <a16:creationId xmlns:a16="http://schemas.microsoft.com/office/drawing/2014/main" id="{1356FD1F-3DF3-6573-2741-96183EFC57B5}"/>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9">
              <a:extLst>
                <a:ext uri="{FF2B5EF4-FFF2-40B4-BE49-F238E27FC236}">
                  <a16:creationId xmlns:a16="http://schemas.microsoft.com/office/drawing/2014/main" id="{748E4360-E4A7-2225-D827-25FA0E929A5F}"/>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1">
              <a:extLst>
                <a:ext uri="{FF2B5EF4-FFF2-40B4-BE49-F238E27FC236}">
                  <a16:creationId xmlns:a16="http://schemas.microsoft.com/office/drawing/2014/main" id="{8A95A640-F13F-79F5-FC2A-7048ABC09624}"/>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3">
              <a:extLst>
                <a:ext uri="{FF2B5EF4-FFF2-40B4-BE49-F238E27FC236}">
                  <a16:creationId xmlns:a16="http://schemas.microsoft.com/office/drawing/2014/main" id="{23A71871-70FC-2E44-EDF2-B531AD83086F}"/>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5">
              <a:extLst>
                <a:ext uri="{FF2B5EF4-FFF2-40B4-BE49-F238E27FC236}">
                  <a16:creationId xmlns:a16="http://schemas.microsoft.com/office/drawing/2014/main" id="{6783840F-FDE4-7CA9-1E62-0447BB851CDA}"/>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7">
              <a:extLst>
                <a:ext uri="{FF2B5EF4-FFF2-40B4-BE49-F238E27FC236}">
                  <a16:creationId xmlns:a16="http://schemas.microsoft.com/office/drawing/2014/main" id="{25E00474-A9DF-9F4D-E950-908F3BB5D9F2}"/>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9">
              <a:extLst>
                <a:ext uri="{FF2B5EF4-FFF2-40B4-BE49-F238E27FC236}">
                  <a16:creationId xmlns:a16="http://schemas.microsoft.com/office/drawing/2014/main" id="{747B9639-37B6-9CDF-CBE0-E29BB7B6B5E9}"/>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1">
              <a:extLst>
                <a:ext uri="{FF2B5EF4-FFF2-40B4-BE49-F238E27FC236}">
                  <a16:creationId xmlns:a16="http://schemas.microsoft.com/office/drawing/2014/main" id="{B92E7D0C-941F-B7B3-5E60-ABDFCD579816}"/>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2">
              <a:extLst>
                <a:ext uri="{FF2B5EF4-FFF2-40B4-BE49-F238E27FC236}">
                  <a16:creationId xmlns:a16="http://schemas.microsoft.com/office/drawing/2014/main" id="{357AB74B-798F-BF3B-F8EA-966187D053EB}"/>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3">
              <a:extLst>
                <a:ext uri="{FF2B5EF4-FFF2-40B4-BE49-F238E27FC236}">
                  <a16:creationId xmlns:a16="http://schemas.microsoft.com/office/drawing/2014/main" id="{3D9B8E64-3BDE-977B-A8EA-D93DF5DB32EC}"/>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4">
              <a:extLst>
                <a:ext uri="{FF2B5EF4-FFF2-40B4-BE49-F238E27FC236}">
                  <a16:creationId xmlns:a16="http://schemas.microsoft.com/office/drawing/2014/main" id="{F5266413-053A-876C-D9A3-D889B1052037}"/>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Rectangle: Rounded Corners 3">
            <a:extLst>
              <a:ext uri="{FF2B5EF4-FFF2-40B4-BE49-F238E27FC236}">
                <a16:creationId xmlns:a16="http://schemas.microsoft.com/office/drawing/2014/main" id="{64EFE1FC-E8AA-D55C-F63A-BC3E5522ACE4}"/>
              </a:ext>
            </a:extLst>
          </p:cNvPr>
          <p:cNvSpPr/>
          <p:nvPr/>
        </p:nvSpPr>
        <p:spPr>
          <a:xfrm>
            <a:off x="4594582" y="1471352"/>
            <a:ext cx="3585944" cy="485122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82033D7C-4B77-3254-D353-3FED26833208}"/>
              </a:ext>
            </a:extLst>
          </p:cNvPr>
          <p:cNvSpPr/>
          <p:nvPr/>
        </p:nvSpPr>
        <p:spPr>
          <a:xfrm>
            <a:off x="8195329" y="1471350"/>
            <a:ext cx="3760813" cy="486035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D2A30A4B-CB54-2FDB-0041-844930A49271}"/>
              </a:ext>
            </a:extLst>
          </p:cNvPr>
          <p:cNvSpPr/>
          <p:nvPr/>
        </p:nvSpPr>
        <p:spPr>
          <a:xfrm>
            <a:off x="714430" y="1471353"/>
            <a:ext cx="3864554" cy="485122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ubtitle 2">
            <a:extLst>
              <a:ext uri="{FF2B5EF4-FFF2-40B4-BE49-F238E27FC236}">
                <a16:creationId xmlns:a16="http://schemas.microsoft.com/office/drawing/2014/main" id="{9C910F2B-6850-5101-0EFF-B5303F409B06}"/>
              </a:ext>
            </a:extLst>
          </p:cNvPr>
          <p:cNvSpPr txBox="1">
            <a:spLocks/>
          </p:cNvSpPr>
          <p:nvPr/>
        </p:nvSpPr>
        <p:spPr>
          <a:xfrm>
            <a:off x="227946" y="120083"/>
            <a:ext cx="11872318" cy="131830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u="sng" dirty="0">
                <a:solidFill>
                  <a:srgbClr val="0070C0"/>
                </a:solidFill>
              </a:rPr>
              <a:t>The Solution is the “Same”  </a:t>
            </a:r>
            <a:endParaRPr lang="en-US" sz="1800" dirty="0">
              <a:solidFill>
                <a:srgbClr val="0070C0"/>
              </a:solidFill>
            </a:endParaRPr>
          </a:p>
          <a:p>
            <a:r>
              <a:rPr lang="en-US" sz="2000" b="1" dirty="0"/>
              <a:t>Calibrated</a:t>
            </a:r>
            <a:r>
              <a:rPr lang="en-US" sz="2000" dirty="0"/>
              <a:t>: To reach </a:t>
            </a:r>
            <a:r>
              <a:rPr lang="en-US" sz="2000" u="sng" dirty="0"/>
              <a:t>5 mg/l</a:t>
            </a:r>
            <a:r>
              <a:rPr lang="en-US" sz="2000" dirty="0"/>
              <a:t> in 50 years, nitrate leaching would need to drop </a:t>
            </a:r>
            <a:r>
              <a:rPr lang="en-US" sz="2000" dirty="0">
                <a:solidFill>
                  <a:schemeClr val="accent2"/>
                </a:solidFill>
              </a:rPr>
              <a:t>~70% </a:t>
            </a:r>
            <a:r>
              <a:rPr lang="en-US" sz="2000" dirty="0"/>
              <a:t>asap.</a:t>
            </a:r>
          </a:p>
          <a:p>
            <a:r>
              <a:rPr lang="en-US" sz="2000" b="1" dirty="0"/>
              <a:t>User-matched</a:t>
            </a:r>
            <a:r>
              <a:rPr lang="en-US" sz="2000" dirty="0"/>
              <a:t>: To reach </a:t>
            </a:r>
            <a:r>
              <a:rPr lang="en-US" sz="2000" u="sng" dirty="0"/>
              <a:t>5 mg/l</a:t>
            </a:r>
            <a:r>
              <a:rPr lang="en-US" sz="2000" dirty="0"/>
              <a:t> in 50 years, nitrate leaching would need to drop </a:t>
            </a:r>
            <a:r>
              <a:rPr lang="en-US" sz="2000" dirty="0">
                <a:solidFill>
                  <a:schemeClr val="accent2"/>
                </a:solidFill>
              </a:rPr>
              <a:t>~72% </a:t>
            </a:r>
            <a:r>
              <a:rPr lang="en-US" sz="2000" dirty="0"/>
              <a:t>asap.</a:t>
            </a:r>
          </a:p>
          <a:p>
            <a:endParaRPr lang="en-US" sz="1400" u="sng" dirty="0"/>
          </a:p>
        </p:txBody>
      </p:sp>
      <p:pic>
        <p:nvPicPr>
          <p:cNvPr id="17" name="Picture 6" descr="U.S. Geological Survey - IMIA | International Map Industry Association">
            <a:extLst>
              <a:ext uri="{FF2B5EF4-FFF2-40B4-BE49-F238E27FC236}">
                <a16:creationId xmlns:a16="http://schemas.microsoft.com/office/drawing/2014/main" id="{8D58CCBE-23C8-4A16-918C-AB8E3C3A0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046" y="6322579"/>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E5EC046-1B3A-EAAC-9FCF-D4F7969F2920}"/>
              </a:ext>
            </a:extLst>
          </p:cNvPr>
          <p:cNvSpPr txBox="1"/>
          <p:nvPr/>
        </p:nvSpPr>
        <p:spPr>
          <a:xfrm>
            <a:off x="1121040" y="1526747"/>
            <a:ext cx="3210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leaching (ag + septic)</a:t>
            </a:r>
          </a:p>
        </p:txBody>
      </p:sp>
      <p:sp>
        <p:nvSpPr>
          <p:cNvPr id="26" name="TextBox 25">
            <a:extLst>
              <a:ext uri="{FF2B5EF4-FFF2-40B4-BE49-F238E27FC236}">
                <a16:creationId xmlns:a16="http://schemas.microsoft.com/office/drawing/2014/main" id="{2DB2624E-BBF6-26AF-D125-E58AE9416FFD}"/>
              </a:ext>
            </a:extLst>
          </p:cNvPr>
          <p:cNvSpPr txBox="1"/>
          <p:nvPr/>
        </p:nvSpPr>
        <p:spPr>
          <a:xfrm>
            <a:off x="4770750" y="1522135"/>
            <a:ext cx="33415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u="sng" dirty="0">
                <a:solidFill>
                  <a:prstClr val="black"/>
                </a:solidFill>
                <a:latin typeface="Calibri" panose="020F0502020204030204"/>
              </a:rPr>
              <a:t>Groundwater age distribution</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DAD4EA9F-0A9D-9694-57D0-BD4FEF7250EC}"/>
              </a:ext>
            </a:extLst>
          </p:cNvPr>
          <p:cNvSpPr txBox="1"/>
          <p:nvPr/>
        </p:nvSpPr>
        <p:spPr>
          <a:xfrm>
            <a:off x="8430508" y="1522130"/>
            <a:ext cx="32247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concentration in well</a:t>
            </a:r>
          </a:p>
        </p:txBody>
      </p:sp>
      <p:pic>
        <p:nvPicPr>
          <p:cNvPr id="224" name="Picture 223">
            <a:extLst>
              <a:ext uri="{FF2B5EF4-FFF2-40B4-BE49-F238E27FC236}">
                <a16:creationId xmlns:a16="http://schemas.microsoft.com/office/drawing/2014/main" id="{9BB953C0-402E-66FD-60BC-DC9FDCDF1542}"/>
              </a:ext>
            </a:extLst>
          </p:cNvPr>
          <p:cNvPicPr>
            <a:picLocks noChangeAspect="1"/>
          </p:cNvPicPr>
          <p:nvPr/>
        </p:nvPicPr>
        <p:blipFill>
          <a:blip r:embed="rId5"/>
          <a:stretch>
            <a:fillRect/>
          </a:stretch>
        </p:blipFill>
        <p:spPr>
          <a:xfrm>
            <a:off x="8904909" y="1922855"/>
            <a:ext cx="2656703" cy="1872495"/>
          </a:xfrm>
          <a:prstGeom prst="rect">
            <a:avLst/>
          </a:prstGeom>
        </p:spPr>
      </p:pic>
      <p:sp>
        <p:nvSpPr>
          <p:cNvPr id="226" name="TextBox 225">
            <a:extLst>
              <a:ext uri="{FF2B5EF4-FFF2-40B4-BE49-F238E27FC236}">
                <a16:creationId xmlns:a16="http://schemas.microsoft.com/office/drawing/2014/main" id="{A1E50570-20BE-FF5D-D8BA-570D2715F3C2}"/>
              </a:ext>
            </a:extLst>
          </p:cNvPr>
          <p:cNvSpPr txBox="1"/>
          <p:nvPr/>
        </p:nvSpPr>
        <p:spPr>
          <a:xfrm>
            <a:off x="8525337" y="2811731"/>
            <a:ext cx="458780" cy="276999"/>
          </a:xfrm>
          <a:prstGeom prst="rect">
            <a:avLst/>
          </a:prstGeom>
          <a:noFill/>
        </p:spPr>
        <p:txBody>
          <a:bodyPr wrap="none" rtlCol="0">
            <a:spAutoFit/>
          </a:bodyPr>
          <a:lstStyle/>
          <a:p>
            <a:r>
              <a:rPr lang="en-US" sz="1200" dirty="0"/>
              <a:t>10.0</a:t>
            </a:r>
          </a:p>
        </p:txBody>
      </p:sp>
      <p:sp>
        <p:nvSpPr>
          <p:cNvPr id="227" name="TextBox 226">
            <a:extLst>
              <a:ext uri="{FF2B5EF4-FFF2-40B4-BE49-F238E27FC236}">
                <a16:creationId xmlns:a16="http://schemas.microsoft.com/office/drawing/2014/main" id="{FBF5D9E9-D95F-09C3-C491-8D51413A737F}"/>
              </a:ext>
            </a:extLst>
          </p:cNvPr>
          <p:cNvSpPr txBox="1"/>
          <p:nvPr/>
        </p:nvSpPr>
        <p:spPr>
          <a:xfrm>
            <a:off x="8528441" y="1967176"/>
            <a:ext cx="458780" cy="276999"/>
          </a:xfrm>
          <a:prstGeom prst="rect">
            <a:avLst/>
          </a:prstGeom>
          <a:noFill/>
        </p:spPr>
        <p:txBody>
          <a:bodyPr wrap="none" rtlCol="0">
            <a:spAutoFit/>
          </a:bodyPr>
          <a:lstStyle/>
          <a:p>
            <a:r>
              <a:rPr lang="en-US" sz="1200" dirty="0"/>
              <a:t>20.0</a:t>
            </a:r>
          </a:p>
        </p:txBody>
      </p:sp>
      <p:sp>
        <p:nvSpPr>
          <p:cNvPr id="229" name="TextBox 228">
            <a:extLst>
              <a:ext uri="{FF2B5EF4-FFF2-40B4-BE49-F238E27FC236}">
                <a16:creationId xmlns:a16="http://schemas.microsoft.com/office/drawing/2014/main" id="{2EB3445A-9E6B-86AD-0D77-905790D042DE}"/>
              </a:ext>
            </a:extLst>
          </p:cNvPr>
          <p:cNvSpPr txBox="1"/>
          <p:nvPr/>
        </p:nvSpPr>
        <p:spPr>
          <a:xfrm>
            <a:off x="8607317" y="3227016"/>
            <a:ext cx="380232" cy="276999"/>
          </a:xfrm>
          <a:prstGeom prst="rect">
            <a:avLst/>
          </a:prstGeom>
          <a:noFill/>
        </p:spPr>
        <p:txBody>
          <a:bodyPr wrap="none" rtlCol="0">
            <a:spAutoFit/>
          </a:bodyPr>
          <a:lstStyle/>
          <a:p>
            <a:r>
              <a:rPr lang="en-US" sz="1200" dirty="0"/>
              <a:t>5.0</a:t>
            </a:r>
          </a:p>
        </p:txBody>
      </p:sp>
      <p:sp>
        <p:nvSpPr>
          <p:cNvPr id="230" name="TextBox 229">
            <a:extLst>
              <a:ext uri="{FF2B5EF4-FFF2-40B4-BE49-F238E27FC236}">
                <a16:creationId xmlns:a16="http://schemas.microsoft.com/office/drawing/2014/main" id="{DFE9356E-EB1F-34E8-1979-CCB46FACBDB3}"/>
              </a:ext>
            </a:extLst>
          </p:cNvPr>
          <p:cNvSpPr txBox="1"/>
          <p:nvPr/>
        </p:nvSpPr>
        <p:spPr>
          <a:xfrm>
            <a:off x="8529950" y="2388221"/>
            <a:ext cx="458780" cy="276999"/>
          </a:xfrm>
          <a:prstGeom prst="rect">
            <a:avLst/>
          </a:prstGeom>
          <a:noFill/>
        </p:spPr>
        <p:txBody>
          <a:bodyPr wrap="none" rtlCol="0">
            <a:spAutoFit/>
          </a:bodyPr>
          <a:lstStyle/>
          <a:p>
            <a:r>
              <a:rPr lang="en-US" sz="1200" dirty="0"/>
              <a:t>15.0</a:t>
            </a:r>
          </a:p>
        </p:txBody>
      </p:sp>
      <p:sp>
        <p:nvSpPr>
          <p:cNvPr id="231" name="TextBox 230">
            <a:extLst>
              <a:ext uri="{FF2B5EF4-FFF2-40B4-BE49-F238E27FC236}">
                <a16:creationId xmlns:a16="http://schemas.microsoft.com/office/drawing/2014/main" id="{AB9B684D-38C3-6C56-C7AB-92DFB621B9B3}"/>
              </a:ext>
            </a:extLst>
          </p:cNvPr>
          <p:cNvSpPr txBox="1"/>
          <p:nvPr/>
        </p:nvSpPr>
        <p:spPr>
          <a:xfrm rot="16200000">
            <a:off x="7481696" y="2741554"/>
            <a:ext cx="1994200" cy="276999"/>
          </a:xfrm>
          <a:prstGeom prst="rect">
            <a:avLst/>
          </a:prstGeom>
          <a:noFill/>
        </p:spPr>
        <p:txBody>
          <a:bodyPr wrap="none" rtlCol="0">
            <a:spAutoFit/>
          </a:bodyPr>
          <a:lstStyle/>
          <a:p>
            <a:r>
              <a:rPr lang="en-US" sz="1200" dirty="0"/>
              <a:t>Nitrate Concentration [mg/L]</a:t>
            </a:r>
          </a:p>
        </p:txBody>
      </p:sp>
      <p:sp>
        <p:nvSpPr>
          <p:cNvPr id="232" name="TextBox 231">
            <a:extLst>
              <a:ext uri="{FF2B5EF4-FFF2-40B4-BE49-F238E27FC236}">
                <a16:creationId xmlns:a16="http://schemas.microsoft.com/office/drawing/2014/main" id="{4714A5E7-97AC-4F42-04A0-28C689D5E8A2}"/>
              </a:ext>
            </a:extLst>
          </p:cNvPr>
          <p:cNvSpPr txBox="1"/>
          <p:nvPr/>
        </p:nvSpPr>
        <p:spPr>
          <a:xfrm>
            <a:off x="8606421" y="3019772"/>
            <a:ext cx="380232" cy="276999"/>
          </a:xfrm>
          <a:prstGeom prst="rect">
            <a:avLst/>
          </a:prstGeom>
          <a:noFill/>
        </p:spPr>
        <p:txBody>
          <a:bodyPr wrap="none" rtlCol="0">
            <a:spAutoFit/>
          </a:bodyPr>
          <a:lstStyle/>
          <a:p>
            <a:r>
              <a:rPr lang="en-US" sz="1200" dirty="0"/>
              <a:t>7.5</a:t>
            </a:r>
          </a:p>
        </p:txBody>
      </p:sp>
      <p:sp>
        <p:nvSpPr>
          <p:cNvPr id="233" name="TextBox 232">
            <a:extLst>
              <a:ext uri="{FF2B5EF4-FFF2-40B4-BE49-F238E27FC236}">
                <a16:creationId xmlns:a16="http://schemas.microsoft.com/office/drawing/2014/main" id="{16EBC90B-7A6F-34AB-F112-317C6FE73EEA}"/>
              </a:ext>
            </a:extLst>
          </p:cNvPr>
          <p:cNvSpPr txBox="1"/>
          <p:nvPr/>
        </p:nvSpPr>
        <p:spPr>
          <a:xfrm>
            <a:off x="8532397" y="2185849"/>
            <a:ext cx="458780" cy="276999"/>
          </a:xfrm>
          <a:prstGeom prst="rect">
            <a:avLst/>
          </a:prstGeom>
          <a:noFill/>
        </p:spPr>
        <p:txBody>
          <a:bodyPr wrap="none" rtlCol="0">
            <a:spAutoFit/>
          </a:bodyPr>
          <a:lstStyle/>
          <a:p>
            <a:r>
              <a:rPr lang="en-US" sz="1200" dirty="0"/>
              <a:t>17.5</a:t>
            </a:r>
          </a:p>
        </p:txBody>
      </p:sp>
      <p:sp>
        <p:nvSpPr>
          <p:cNvPr id="234" name="TextBox 233">
            <a:extLst>
              <a:ext uri="{FF2B5EF4-FFF2-40B4-BE49-F238E27FC236}">
                <a16:creationId xmlns:a16="http://schemas.microsoft.com/office/drawing/2014/main" id="{8B40633A-BD78-4E47-01AC-D58AB9219396}"/>
              </a:ext>
            </a:extLst>
          </p:cNvPr>
          <p:cNvSpPr txBox="1"/>
          <p:nvPr/>
        </p:nvSpPr>
        <p:spPr>
          <a:xfrm>
            <a:off x="8602961" y="3440373"/>
            <a:ext cx="380232" cy="276999"/>
          </a:xfrm>
          <a:prstGeom prst="rect">
            <a:avLst/>
          </a:prstGeom>
          <a:noFill/>
        </p:spPr>
        <p:txBody>
          <a:bodyPr wrap="none" rtlCol="0">
            <a:spAutoFit/>
          </a:bodyPr>
          <a:lstStyle/>
          <a:p>
            <a:r>
              <a:rPr lang="en-US" sz="1200" dirty="0"/>
              <a:t>2.5</a:t>
            </a:r>
          </a:p>
        </p:txBody>
      </p:sp>
      <p:sp>
        <p:nvSpPr>
          <p:cNvPr id="235" name="TextBox 234">
            <a:extLst>
              <a:ext uri="{FF2B5EF4-FFF2-40B4-BE49-F238E27FC236}">
                <a16:creationId xmlns:a16="http://schemas.microsoft.com/office/drawing/2014/main" id="{8C65C042-3451-C1D1-47F7-85C95420212A}"/>
              </a:ext>
            </a:extLst>
          </p:cNvPr>
          <p:cNvSpPr txBox="1"/>
          <p:nvPr/>
        </p:nvSpPr>
        <p:spPr>
          <a:xfrm>
            <a:off x="8533906" y="2606894"/>
            <a:ext cx="458780" cy="276999"/>
          </a:xfrm>
          <a:prstGeom prst="rect">
            <a:avLst/>
          </a:prstGeom>
          <a:noFill/>
        </p:spPr>
        <p:txBody>
          <a:bodyPr wrap="none" rtlCol="0">
            <a:spAutoFit/>
          </a:bodyPr>
          <a:lstStyle/>
          <a:p>
            <a:r>
              <a:rPr lang="en-US" sz="1200" dirty="0"/>
              <a:t>12.5</a:t>
            </a:r>
          </a:p>
        </p:txBody>
      </p:sp>
      <p:sp>
        <p:nvSpPr>
          <p:cNvPr id="35" name="Rectangle 34">
            <a:extLst>
              <a:ext uri="{FF2B5EF4-FFF2-40B4-BE49-F238E27FC236}">
                <a16:creationId xmlns:a16="http://schemas.microsoft.com/office/drawing/2014/main" id="{FB828CAC-32F3-A874-6190-6476FD581A31}"/>
              </a:ext>
            </a:extLst>
          </p:cNvPr>
          <p:cNvSpPr/>
          <p:nvPr/>
        </p:nvSpPr>
        <p:spPr>
          <a:xfrm>
            <a:off x="8947837" y="1948937"/>
            <a:ext cx="892849" cy="3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1A84F9B-0C01-93D7-85B4-026852DA4DB5}"/>
              </a:ext>
            </a:extLst>
          </p:cNvPr>
          <p:cNvPicPr>
            <a:picLocks noChangeAspect="1"/>
          </p:cNvPicPr>
          <p:nvPr/>
        </p:nvPicPr>
        <p:blipFill>
          <a:blip r:embed="rId6"/>
          <a:stretch>
            <a:fillRect/>
          </a:stretch>
        </p:blipFill>
        <p:spPr>
          <a:xfrm>
            <a:off x="10595860" y="3516313"/>
            <a:ext cx="932818" cy="251495"/>
          </a:xfrm>
          <a:prstGeom prst="rect">
            <a:avLst/>
          </a:prstGeom>
        </p:spPr>
      </p:pic>
      <p:sp>
        <p:nvSpPr>
          <p:cNvPr id="37" name="TextBox 36">
            <a:extLst>
              <a:ext uri="{FF2B5EF4-FFF2-40B4-BE49-F238E27FC236}">
                <a16:creationId xmlns:a16="http://schemas.microsoft.com/office/drawing/2014/main" id="{B2E6DDD2-2EE1-C84D-1242-6B1794950EA7}"/>
              </a:ext>
            </a:extLst>
          </p:cNvPr>
          <p:cNvSpPr txBox="1"/>
          <p:nvPr/>
        </p:nvSpPr>
        <p:spPr>
          <a:xfrm>
            <a:off x="8678861" y="3734154"/>
            <a:ext cx="498855" cy="276999"/>
          </a:xfrm>
          <a:prstGeom prst="rect">
            <a:avLst/>
          </a:prstGeom>
          <a:noFill/>
        </p:spPr>
        <p:txBody>
          <a:bodyPr wrap="none" rtlCol="0">
            <a:spAutoFit/>
          </a:bodyPr>
          <a:lstStyle/>
          <a:p>
            <a:r>
              <a:rPr lang="en-US" sz="1200" dirty="0"/>
              <a:t>1960</a:t>
            </a:r>
          </a:p>
        </p:txBody>
      </p:sp>
      <p:sp>
        <p:nvSpPr>
          <p:cNvPr id="38" name="TextBox 37">
            <a:extLst>
              <a:ext uri="{FF2B5EF4-FFF2-40B4-BE49-F238E27FC236}">
                <a16:creationId xmlns:a16="http://schemas.microsoft.com/office/drawing/2014/main" id="{ED044585-4591-B2E4-48E9-D17CB5D7D3F8}"/>
              </a:ext>
            </a:extLst>
          </p:cNvPr>
          <p:cNvSpPr txBox="1"/>
          <p:nvPr/>
        </p:nvSpPr>
        <p:spPr>
          <a:xfrm>
            <a:off x="10059162" y="3738080"/>
            <a:ext cx="498855" cy="276999"/>
          </a:xfrm>
          <a:prstGeom prst="rect">
            <a:avLst/>
          </a:prstGeom>
          <a:noFill/>
        </p:spPr>
        <p:txBody>
          <a:bodyPr wrap="none" rtlCol="0">
            <a:spAutoFit/>
          </a:bodyPr>
          <a:lstStyle/>
          <a:p>
            <a:r>
              <a:rPr lang="en-US" sz="1200" dirty="0"/>
              <a:t>2020</a:t>
            </a:r>
          </a:p>
        </p:txBody>
      </p:sp>
      <p:sp>
        <p:nvSpPr>
          <p:cNvPr id="39" name="TextBox 38">
            <a:extLst>
              <a:ext uri="{FF2B5EF4-FFF2-40B4-BE49-F238E27FC236}">
                <a16:creationId xmlns:a16="http://schemas.microsoft.com/office/drawing/2014/main" id="{03B1411F-B3B5-3BCB-1F8C-A4F26855AF29}"/>
              </a:ext>
            </a:extLst>
          </p:cNvPr>
          <p:cNvSpPr txBox="1"/>
          <p:nvPr/>
        </p:nvSpPr>
        <p:spPr>
          <a:xfrm>
            <a:off x="9135866" y="3737855"/>
            <a:ext cx="498855" cy="276999"/>
          </a:xfrm>
          <a:prstGeom prst="rect">
            <a:avLst/>
          </a:prstGeom>
          <a:noFill/>
        </p:spPr>
        <p:txBody>
          <a:bodyPr wrap="none" rtlCol="0">
            <a:spAutoFit/>
          </a:bodyPr>
          <a:lstStyle/>
          <a:p>
            <a:r>
              <a:rPr lang="en-US" sz="1200" dirty="0"/>
              <a:t>1980</a:t>
            </a:r>
          </a:p>
        </p:txBody>
      </p:sp>
      <p:sp>
        <p:nvSpPr>
          <p:cNvPr id="40" name="TextBox 39">
            <a:extLst>
              <a:ext uri="{FF2B5EF4-FFF2-40B4-BE49-F238E27FC236}">
                <a16:creationId xmlns:a16="http://schemas.microsoft.com/office/drawing/2014/main" id="{D416495F-E476-88F0-631C-EEA94E6713E5}"/>
              </a:ext>
            </a:extLst>
          </p:cNvPr>
          <p:cNvSpPr txBox="1"/>
          <p:nvPr/>
        </p:nvSpPr>
        <p:spPr>
          <a:xfrm>
            <a:off x="9600406" y="3737239"/>
            <a:ext cx="498855" cy="276999"/>
          </a:xfrm>
          <a:prstGeom prst="rect">
            <a:avLst/>
          </a:prstGeom>
          <a:noFill/>
        </p:spPr>
        <p:txBody>
          <a:bodyPr wrap="none" rtlCol="0">
            <a:spAutoFit/>
          </a:bodyPr>
          <a:lstStyle/>
          <a:p>
            <a:r>
              <a:rPr lang="en-US" sz="1200" dirty="0"/>
              <a:t>2000</a:t>
            </a:r>
          </a:p>
        </p:txBody>
      </p:sp>
      <p:sp>
        <p:nvSpPr>
          <p:cNvPr id="41" name="TextBox 40">
            <a:extLst>
              <a:ext uri="{FF2B5EF4-FFF2-40B4-BE49-F238E27FC236}">
                <a16:creationId xmlns:a16="http://schemas.microsoft.com/office/drawing/2014/main" id="{59E2DE30-96D9-CAB9-B7DD-D04BF2B1E7C2}"/>
              </a:ext>
            </a:extLst>
          </p:cNvPr>
          <p:cNvSpPr txBox="1"/>
          <p:nvPr/>
        </p:nvSpPr>
        <p:spPr>
          <a:xfrm>
            <a:off x="10520271" y="3738079"/>
            <a:ext cx="498855" cy="276999"/>
          </a:xfrm>
          <a:prstGeom prst="rect">
            <a:avLst/>
          </a:prstGeom>
          <a:noFill/>
        </p:spPr>
        <p:txBody>
          <a:bodyPr wrap="none" rtlCol="0">
            <a:spAutoFit/>
          </a:bodyPr>
          <a:lstStyle/>
          <a:p>
            <a:r>
              <a:rPr lang="en-US" sz="1200" dirty="0"/>
              <a:t>2040</a:t>
            </a:r>
          </a:p>
        </p:txBody>
      </p:sp>
      <p:sp>
        <p:nvSpPr>
          <p:cNvPr id="42" name="TextBox 41">
            <a:extLst>
              <a:ext uri="{FF2B5EF4-FFF2-40B4-BE49-F238E27FC236}">
                <a16:creationId xmlns:a16="http://schemas.microsoft.com/office/drawing/2014/main" id="{81905822-1F18-7580-CA6C-C70AAC860EF8}"/>
              </a:ext>
            </a:extLst>
          </p:cNvPr>
          <p:cNvSpPr txBox="1"/>
          <p:nvPr/>
        </p:nvSpPr>
        <p:spPr>
          <a:xfrm>
            <a:off x="10985576" y="3738079"/>
            <a:ext cx="498855" cy="276999"/>
          </a:xfrm>
          <a:prstGeom prst="rect">
            <a:avLst/>
          </a:prstGeom>
          <a:noFill/>
        </p:spPr>
        <p:txBody>
          <a:bodyPr wrap="none" rtlCol="0">
            <a:spAutoFit/>
          </a:bodyPr>
          <a:lstStyle/>
          <a:p>
            <a:r>
              <a:rPr lang="en-US" sz="1200" dirty="0"/>
              <a:t>2060</a:t>
            </a:r>
          </a:p>
        </p:txBody>
      </p:sp>
      <p:pic>
        <p:nvPicPr>
          <p:cNvPr id="440" name="Picture 439">
            <a:extLst>
              <a:ext uri="{FF2B5EF4-FFF2-40B4-BE49-F238E27FC236}">
                <a16:creationId xmlns:a16="http://schemas.microsoft.com/office/drawing/2014/main" id="{D634B1AB-70D2-26DB-19FA-9085DA97B856}"/>
              </a:ext>
            </a:extLst>
          </p:cNvPr>
          <p:cNvPicPr>
            <a:picLocks noChangeAspect="1"/>
          </p:cNvPicPr>
          <p:nvPr/>
        </p:nvPicPr>
        <p:blipFill>
          <a:blip r:embed="rId7"/>
          <a:stretch>
            <a:fillRect/>
          </a:stretch>
        </p:blipFill>
        <p:spPr>
          <a:xfrm>
            <a:off x="1398716" y="1950087"/>
            <a:ext cx="2724054" cy="1921175"/>
          </a:xfrm>
          <a:prstGeom prst="rect">
            <a:avLst/>
          </a:prstGeom>
        </p:spPr>
      </p:pic>
      <p:sp>
        <p:nvSpPr>
          <p:cNvPr id="442" name="TextBox 441">
            <a:extLst>
              <a:ext uri="{FF2B5EF4-FFF2-40B4-BE49-F238E27FC236}">
                <a16:creationId xmlns:a16="http://schemas.microsoft.com/office/drawing/2014/main" id="{FAA00144-757B-D084-9EBA-F4FC6C579E00}"/>
              </a:ext>
            </a:extLst>
          </p:cNvPr>
          <p:cNvSpPr txBox="1"/>
          <p:nvPr/>
        </p:nvSpPr>
        <p:spPr>
          <a:xfrm>
            <a:off x="1095141" y="3254251"/>
            <a:ext cx="380232" cy="276999"/>
          </a:xfrm>
          <a:prstGeom prst="rect">
            <a:avLst/>
          </a:prstGeom>
          <a:noFill/>
        </p:spPr>
        <p:txBody>
          <a:bodyPr wrap="none" rtlCol="0">
            <a:spAutoFit/>
          </a:bodyPr>
          <a:lstStyle/>
          <a:p>
            <a:r>
              <a:rPr lang="en-US" sz="1200" dirty="0"/>
              <a:t>5.0</a:t>
            </a:r>
          </a:p>
        </p:txBody>
      </p:sp>
      <p:sp>
        <p:nvSpPr>
          <p:cNvPr id="443" name="TextBox 442">
            <a:extLst>
              <a:ext uri="{FF2B5EF4-FFF2-40B4-BE49-F238E27FC236}">
                <a16:creationId xmlns:a16="http://schemas.microsoft.com/office/drawing/2014/main" id="{FF459D4C-3F15-61CD-CE0D-B6A4AEC1BE79}"/>
              </a:ext>
            </a:extLst>
          </p:cNvPr>
          <p:cNvSpPr txBox="1"/>
          <p:nvPr/>
        </p:nvSpPr>
        <p:spPr>
          <a:xfrm>
            <a:off x="1099439" y="3014257"/>
            <a:ext cx="380232" cy="276999"/>
          </a:xfrm>
          <a:prstGeom prst="rect">
            <a:avLst/>
          </a:prstGeom>
          <a:noFill/>
        </p:spPr>
        <p:txBody>
          <a:bodyPr wrap="none" rtlCol="0">
            <a:spAutoFit/>
          </a:bodyPr>
          <a:lstStyle/>
          <a:p>
            <a:r>
              <a:rPr lang="en-US" sz="1200" dirty="0"/>
              <a:t>7.5</a:t>
            </a:r>
          </a:p>
        </p:txBody>
      </p:sp>
      <p:sp>
        <p:nvSpPr>
          <p:cNvPr id="444" name="TextBox 443">
            <a:extLst>
              <a:ext uri="{FF2B5EF4-FFF2-40B4-BE49-F238E27FC236}">
                <a16:creationId xmlns:a16="http://schemas.microsoft.com/office/drawing/2014/main" id="{34488F70-CB0F-E8A3-9825-6D4292DED286}"/>
              </a:ext>
            </a:extLst>
          </p:cNvPr>
          <p:cNvSpPr txBox="1"/>
          <p:nvPr/>
        </p:nvSpPr>
        <p:spPr>
          <a:xfrm>
            <a:off x="1095719" y="3469558"/>
            <a:ext cx="380232" cy="276999"/>
          </a:xfrm>
          <a:prstGeom prst="rect">
            <a:avLst/>
          </a:prstGeom>
          <a:noFill/>
        </p:spPr>
        <p:txBody>
          <a:bodyPr wrap="none" rtlCol="0">
            <a:spAutoFit/>
          </a:bodyPr>
          <a:lstStyle/>
          <a:p>
            <a:r>
              <a:rPr lang="en-US" sz="1200" dirty="0"/>
              <a:t>2.5</a:t>
            </a:r>
          </a:p>
        </p:txBody>
      </p:sp>
      <p:sp>
        <p:nvSpPr>
          <p:cNvPr id="445" name="TextBox 444">
            <a:extLst>
              <a:ext uri="{FF2B5EF4-FFF2-40B4-BE49-F238E27FC236}">
                <a16:creationId xmlns:a16="http://schemas.microsoft.com/office/drawing/2014/main" id="{73E04C7B-8700-3F6B-6CD6-4179630DEB88}"/>
              </a:ext>
            </a:extLst>
          </p:cNvPr>
          <p:cNvSpPr txBox="1"/>
          <p:nvPr/>
        </p:nvSpPr>
        <p:spPr>
          <a:xfrm>
            <a:off x="1009495" y="2786012"/>
            <a:ext cx="458780" cy="276999"/>
          </a:xfrm>
          <a:prstGeom prst="rect">
            <a:avLst/>
          </a:prstGeom>
          <a:noFill/>
        </p:spPr>
        <p:txBody>
          <a:bodyPr wrap="none" rtlCol="0">
            <a:spAutoFit/>
          </a:bodyPr>
          <a:lstStyle/>
          <a:p>
            <a:r>
              <a:rPr lang="en-US" sz="1200" dirty="0"/>
              <a:t>10.0</a:t>
            </a:r>
          </a:p>
        </p:txBody>
      </p:sp>
      <p:sp>
        <p:nvSpPr>
          <p:cNvPr id="446" name="TextBox 445">
            <a:extLst>
              <a:ext uri="{FF2B5EF4-FFF2-40B4-BE49-F238E27FC236}">
                <a16:creationId xmlns:a16="http://schemas.microsoft.com/office/drawing/2014/main" id="{042B4152-2112-C40E-D646-C1836B292205}"/>
              </a:ext>
            </a:extLst>
          </p:cNvPr>
          <p:cNvSpPr txBox="1"/>
          <p:nvPr/>
        </p:nvSpPr>
        <p:spPr>
          <a:xfrm>
            <a:off x="1019640" y="2566448"/>
            <a:ext cx="458780" cy="276999"/>
          </a:xfrm>
          <a:prstGeom prst="rect">
            <a:avLst/>
          </a:prstGeom>
          <a:noFill/>
        </p:spPr>
        <p:txBody>
          <a:bodyPr wrap="none" rtlCol="0">
            <a:spAutoFit/>
          </a:bodyPr>
          <a:lstStyle/>
          <a:p>
            <a:r>
              <a:rPr lang="en-US" sz="1200" dirty="0"/>
              <a:t>12.5</a:t>
            </a:r>
          </a:p>
        </p:txBody>
      </p:sp>
      <p:sp>
        <p:nvSpPr>
          <p:cNvPr id="447" name="TextBox 446">
            <a:extLst>
              <a:ext uri="{FF2B5EF4-FFF2-40B4-BE49-F238E27FC236}">
                <a16:creationId xmlns:a16="http://schemas.microsoft.com/office/drawing/2014/main" id="{F9BD2DB7-8C36-ADEF-0EE2-7BF058847289}"/>
              </a:ext>
            </a:extLst>
          </p:cNvPr>
          <p:cNvSpPr txBox="1"/>
          <p:nvPr/>
        </p:nvSpPr>
        <p:spPr>
          <a:xfrm>
            <a:off x="1013849" y="2110765"/>
            <a:ext cx="458780" cy="276999"/>
          </a:xfrm>
          <a:prstGeom prst="rect">
            <a:avLst/>
          </a:prstGeom>
          <a:noFill/>
        </p:spPr>
        <p:txBody>
          <a:bodyPr wrap="none" rtlCol="0">
            <a:spAutoFit/>
          </a:bodyPr>
          <a:lstStyle/>
          <a:p>
            <a:r>
              <a:rPr lang="en-US" sz="1200" dirty="0"/>
              <a:t>17.5</a:t>
            </a:r>
          </a:p>
        </p:txBody>
      </p:sp>
      <p:sp>
        <p:nvSpPr>
          <p:cNvPr id="448" name="TextBox 447">
            <a:extLst>
              <a:ext uri="{FF2B5EF4-FFF2-40B4-BE49-F238E27FC236}">
                <a16:creationId xmlns:a16="http://schemas.microsoft.com/office/drawing/2014/main" id="{7F40DA11-68BB-0364-6D25-3E174072ACC7}"/>
              </a:ext>
            </a:extLst>
          </p:cNvPr>
          <p:cNvSpPr txBox="1"/>
          <p:nvPr/>
        </p:nvSpPr>
        <p:spPr>
          <a:xfrm>
            <a:off x="1011757" y="2337498"/>
            <a:ext cx="458780" cy="276999"/>
          </a:xfrm>
          <a:prstGeom prst="rect">
            <a:avLst/>
          </a:prstGeom>
          <a:noFill/>
        </p:spPr>
        <p:txBody>
          <a:bodyPr wrap="none" rtlCol="0">
            <a:spAutoFit/>
          </a:bodyPr>
          <a:lstStyle/>
          <a:p>
            <a:r>
              <a:rPr lang="en-US" sz="1200" dirty="0"/>
              <a:t>15.0</a:t>
            </a:r>
          </a:p>
        </p:txBody>
      </p:sp>
      <p:sp>
        <p:nvSpPr>
          <p:cNvPr id="449" name="TextBox 448">
            <a:extLst>
              <a:ext uri="{FF2B5EF4-FFF2-40B4-BE49-F238E27FC236}">
                <a16:creationId xmlns:a16="http://schemas.microsoft.com/office/drawing/2014/main" id="{3EDF320B-C2E5-EA29-3447-9954EA5F4D9B}"/>
              </a:ext>
            </a:extLst>
          </p:cNvPr>
          <p:cNvSpPr txBox="1"/>
          <p:nvPr/>
        </p:nvSpPr>
        <p:spPr>
          <a:xfrm rot="16200000">
            <a:off x="180761" y="2755470"/>
            <a:ext cx="1611980" cy="276999"/>
          </a:xfrm>
          <a:prstGeom prst="rect">
            <a:avLst/>
          </a:prstGeom>
          <a:noFill/>
        </p:spPr>
        <p:txBody>
          <a:bodyPr wrap="none" rtlCol="0">
            <a:spAutoFit/>
          </a:bodyPr>
          <a:lstStyle/>
          <a:p>
            <a:r>
              <a:rPr lang="en-US" sz="1200" dirty="0"/>
              <a:t>Nitrate Leached [</a:t>
            </a:r>
            <a:r>
              <a:rPr lang="en-US" sz="1200" dirty="0" err="1"/>
              <a:t>lb</a:t>
            </a:r>
            <a:r>
              <a:rPr lang="en-US" sz="1200" dirty="0"/>
              <a:t>/ac]</a:t>
            </a:r>
          </a:p>
        </p:txBody>
      </p:sp>
      <p:sp>
        <p:nvSpPr>
          <p:cNvPr id="450" name="TextBox 449">
            <a:extLst>
              <a:ext uri="{FF2B5EF4-FFF2-40B4-BE49-F238E27FC236}">
                <a16:creationId xmlns:a16="http://schemas.microsoft.com/office/drawing/2014/main" id="{28AEBE09-4762-0A92-0387-917EBE4D0965}"/>
              </a:ext>
            </a:extLst>
          </p:cNvPr>
          <p:cNvSpPr txBox="1"/>
          <p:nvPr/>
        </p:nvSpPr>
        <p:spPr>
          <a:xfrm>
            <a:off x="1016844" y="1904597"/>
            <a:ext cx="458780" cy="276999"/>
          </a:xfrm>
          <a:prstGeom prst="rect">
            <a:avLst/>
          </a:prstGeom>
          <a:noFill/>
        </p:spPr>
        <p:txBody>
          <a:bodyPr wrap="none" rtlCol="0">
            <a:spAutoFit/>
          </a:bodyPr>
          <a:lstStyle/>
          <a:p>
            <a:r>
              <a:rPr lang="en-US" sz="1200" dirty="0"/>
              <a:t>20.0</a:t>
            </a:r>
          </a:p>
        </p:txBody>
      </p:sp>
      <p:sp>
        <p:nvSpPr>
          <p:cNvPr id="451" name="TextBox 450">
            <a:extLst>
              <a:ext uri="{FF2B5EF4-FFF2-40B4-BE49-F238E27FC236}">
                <a16:creationId xmlns:a16="http://schemas.microsoft.com/office/drawing/2014/main" id="{263933D3-8990-4014-BEAF-52CC9757A858}"/>
              </a:ext>
            </a:extLst>
          </p:cNvPr>
          <p:cNvSpPr txBox="1"/>
          <p:nvPr/>
        </p:nvSpPr>
        <p:spPr>
          <a:xfrm>
            <a:off x="1162878" y="3798840"/>
            <a:ext cx="498855" cy="276999"/>
          </a:xfrm>
          <a:prstGeom prst="rect">
            <a:avLst/>
          </a:prstGeom>
          <a:noFill/>
        </p:spPr>
        <p:txBody>
          <a:bodyPr wrap="none" rtlCol="0">
            <a:spAutoFit/>
          </a:bodyPr>
          <a:lstStyle/>
          <a:p>
            <a:r>
              <a:rPr lang="en-US" sz="1200" dirty="0"/>
              <a:t>1960</a:t>
            </a:r>
          </a:p>
        </p:txBody>
      </p:sp>
      <p:sp>
        <p:nvSpPr>
          <p:cNvPr id="452" name="TextBox 451">
            <a:extLst>
              <a:ext uri="{FF2B5EF4-FFF2-40B4-BE49-F238E27FC236}">
                <a16:creationId xmlns:a16="http://schemas.microsoft.com/office/drawing/2014/main" id="{01664B39-E545-40BE-5C2B-72FD4F19AE8B}"/>
              </a:ext>
            </a:extLst>
          </p:cNvPr>
          <p:cNvSpPr txBox="1"/>
          <p:nvPr/>
        </p:nvSpPr>
        <p:spPr>
          <a:xfrm>
            <a:off x="2579563" y="3809590"/>
            <a:ext cx="498855" cy="276999"/>
          </a:xfrm>
          <a:prstGeom prst="rect">
            <a:avLst/>
          </a:prstGeom>
          <a:noFill/>
        </p:spPr>
        <p:txBody>
          <a:bodyPr wrap="none" rtlCol="0">
            <a:spAutoFit/>
          </a:bodyPr>
          <a:lstStyle/>
          <a:p>
            <a:r>
              <a:rPr lang="en-US" sz="1200" dirty="0"/>
              <a:t>2020</a:t>
            </a:r>
          </a:p>
        </p:txBody>
      </p:sp>
      <p:sp>
        <p:nvSpPr>
          <p:cNvPr id="453" name="TextBox 452">
            <a:extLst>
              <a:ext uri="{FF2B5EF4-FFF2-40B4-BE49-F238E27FC236}">
                <a16:creationId xmlns:a16="http://schemas.microsoft.com/office/drawing/2014/main" id="{896C1563-EE4D-5F0A-33D9-FBF598D6A06F}"/>
              </a:ext>
            </a:extLst>
          </p:cNvPr>
          <p:cNvSpPr txBox="1"/>
          <p:nvPr/>
        </p:nvSpPr>
        <p:spPr>
          <a:xfrm>
            <a:off x="1629510" y="3804426"/>
            <a:ext cx="498855" cy="276999"/>
          </a:xfrm>
          <a:prstGeom prst="rect">
            <a:avLst/>
          </a:prstGeom>
          <a:noFill/>
        </p:spPr>
        <p:txBody>
          <a:bodyPr wrap="none" rtlCol="0">
            <a:spAutoFit/>
          </a:bodyPr>
          <a:lstStyle/>
          <a:p>
            <a:r>
              <a:rPr lang="en-US" sz="1200" dirty="0"/>
              <a:t>1980</a:t>
            </a:r>
          </a:p>
        </p:txBody>
      </p:sp>
      <p:sp>
        <p:nvSpPr>
          <p:cNvPr id="454" name="TextBox 453">
            <a:extLst>
              <a:ext uri="{FF2B5EF4-FFF2-40B4-BE49-F238E27FC236}">
                <a16:creationId xmlns:a16="http://schemas.microsoft.com/office/drawing/2014/main" id="{373AAA28-2289-7D6F-1E2C-A109B3A6C573}"/>
              </a:ext>
            </a:extLst>
          </p:cNvPr>
          <p:cNvSpPr txBox="1"/>
          <p:nvPr/>
        </p:nvSpPr>
        <p:spPr>
          <a:xfrm>
            <a:off x="2120763" y="3801925"/>
            <a:ext cx="498855" cy="276999"/>
          </a:xfrm>
          <a:prstGeom prst="rect">
            <a:avLst/>
          </a:prstGeom>
          <a:noFill/>
        </p:spPr>
        <p:txBody>
          <a:bodyPr wrap="none" rtlCol="0">
            <a:spAutoFit/>
          </a:bodyPr>
          <a:lstStyle/>
          <a:p>
            <a:r>
              <a:rPr lang="en-US" sz="1200" dirty="0"/>
              <a:t>2000</a:t>
            </a:r>
          </a:p>
        </p:txBody>
      </p:sp>
      <p:sp>
        <p:nvSpPr>
          <p:cNvPr id="455" name="TextBox 454">
            <a:extLst>
              <a:ext uri="{FF2B5EF4-FFF2-40B4-BE49-F238E27FC236}">
                <a16:creationId xmlns:a16="http://schemas.microsoft.com/office/drawing/2014/main" id="{A0D2098E-CEA1-D140-74D1-C7CC3912CBC3}"/>
              </a:ext>
            </a:extLst>
          </p:cNvPr>
          <p:cNvSpPr txBox="1"/>
          <p:nvPr/>
        </p:nvSpPr>
        <p:spPr>
          <a:xfrm>
            <a:off x="3066786" y="3809589"/>
            <a:ext cx="498855" cy="276999"/>
          </a:xfrm>
          <a:prstGeom prst="rect">
            <a:avLst/>
          </a:prstGeom>
          <a:noFill/>
        </p:spPr>
        <p:txBody>
          <a:bodyPr wrap="none" rtlCol="0">
            <a:spAutoFit/>
          </a:bodyPr>
          <a:lstStyle/>
          <a:p>
            <a:r>
              <a:rPr lang="en-US" sz="1200" dirty="0"/>
              <a:t>2040</a:t>
            </a:r>
          </a:p>
        </p:txBody>
      </p:sp>
      <p:sp>
        <p:nvSpPr>
          <p:cNvPr id="456" name="TextBox 455">
            <a:extLst>
              <a:ext uri="{FF2B5EF4-FFF2-40B4-BE49-F238E27FC236}">
                <a16:creationId xmlns:a16="http://schemas.microsoft.com/office/drawing/2014/main" id="{FA99FE04-18CD-F38D-1968-7CAF2CD29D21}"/>
              </a:ext>
            </a:extLst>
          </p:cNvPr>
          <p:cNvSpPr txBox="1"/>
          <p:nvPr/>
        </p:nvSpPr>
        <p:spPr>
          <a:xfrm>
            <a:off x="3544879" y="3809589"/>
            <a:ext cx="498855" cy="276999"/>
          </a:xfrm>
          <a:prstGeom prst="rect">
            <a:avLst/>
          </a:prstGeom>
          <a:noFill/>
        </p:spPr>
        <p:txBody>
          <a:bodyPr wrap="none" rtlCol="0">
            <a:spAutoFit/>
          </a:bodyPr>
          <a:lstStyle/>
          <a:p>
            <a:r>
              <a:rPr lang="en-US" sz="1200" dirty="0"/>
              <a:t>2060</a:t>
            </a:r>
          </a:p>
        </p:txBody>
      </p:sp>
      <p:pic>
        <p:nvPicPr>
          <p:cNvPr id="3" name="Picture 2">
            <a:extLst>
              <a:ext uri="{FF2B5EF4-FFF2-40B4-BE49-F238E27FC236}">
                <a16:creationId xmlns:a16="http://schemas.microsoft.com/office/drawing/2014/main" id="{46C06335-8DD4-F590-4354-7C62A183D3D0}"/>
              </a:ext>
            </a:extLst>
          </p:cNvPr>
          <p:cNvPicPr>
            <a:picLocks noChangeAspect="1"/>
          </p:cNvPicPr>
          <p:nvPr/>
        </p:nvPicPr>
        <p:blipFill>
          <a:blip r:embed="rId8"/>
          <a:stretch>
            <a:fillRect/>
          </a:stretch>
        </p:blipFill>
        <p:spPr>
          <a:xfrm>
            <a:off x="1425108" y="1977389"/>
            <a:ext cx="1138206" cy="458597"/>
          </a:xfrm>
          <a:prstGeom prst="rect">
            <a:avLst/>
          </a:prstGeom>
        </p:spPr>
      </p:pic>
      <p:pic>
        <p:nvPicPr>
          <p:cNvPr id="5" name="Picture 4">
            <a:extLst>
              <a:ext uri="{FF2B5EF4-FFF2-40B4-BE49-F238E27FC236}">
                <a16:creationId xmlns:a16="http://schemas.microsoft.com/office/drawing/2014/main" id="{F0093B7C-9D70-C3D5-74E7-367051C563A6}"/>
              </a:ext>
            </a:extLst>
          </p:cNvPr>
          <p:cNvPicPr>
            <a:picLocks noChangeAspect="1"/>
          </p:cNvPicPr>
          <p:nvPr/>
        </p:nvPicPr>
        <p:blipFill>
          <a:blip r:embed="rId9"/>
          <a:stretch>
            <a:fillRect/>
          </a:stretch>
        </p:blipFill>
        <p:spPr>
          <a:xfrm>
            <a:off x="8904458" y="4172787"/>
            <a:ext cx="2664705" cy="1884498"/>
          </a:xfrm>
          <a:prstGeom prst="rect">
            <a:avLst/>
          </a:prstGeom>
        </p:spPr>
      </p:pic>
      <p:pic>
        <p:nvPicPr>
          <p:cNvPr id="8" name="Picture 7">
            <a:extLst>
              <a:ext uri="{FF2B5EF4-FFF2-40B4-BE49-F238E27FC236}">
                <a16:creationId xmlns:a16="http://schemas.microsoft.com/office/drawing/2014/main" id="{57EDE944-D22B-232C-0AD5-698BD9C7678A}"/>
              </a:ext>
            </a:extLst>
          </p:cNvPr>
          <p:cNvPicPr>
            <a:picLocks noChangeAspect="1"/>
          </p:cNvPicPr>
          <p:nvPr/>
        </p:nvPicPr>
        <p:blipFill>
          <a:blip r:embed="rId6"/>
          <a:stretch>
            <a:fillRect/>
          </a:stretch>
        </p:blipFill>
        <p:spPr>
          <a:xfrm>
            <a:off x="10603029" y="5775205"/>
            <a:ext cx="932818" cy="251495"/>
          </a:xfrm>
          <a:prstGeom prst="rect">
            <a:avLst/>
          </a:prstGeom>
        </p:spPr>
      </p:pic>
      <p:pic>
        <p:nvPicPr>
          <p:cNvPr id="23" name="Picture 22">
            <a:extLst>
              <a:ext uri="{FF2B5EF4-FFF2-40B4-BE49-F238E27FC236}">
                <a16:creationId xmlns:a16="http://schemas.microsoft.com/office/drawing/2014/main" id="{84B80504-7B28-0A4E-D357-25BD917BDA47}"/>
              </a:ext>
            </a:extLst>
          </p:cNvPr>
          <p:cNvPicPr>
            <a:picLocks noChangeAspect="1"/>
          </p:cNvPicPr>
          <p:nvPr/>
        </p:nvPicPr>
        <p:blipFill>
          <a:blip r:embed="rId10"/>
          <a:stretch>
            <a:fillRect/>
          </a:stretch>
        </p:blipFill>
        <p:spPr>
          <a:xfrm>
            <a:off x="10308589" y="1952458"/>
            <a:ext cx="1223181" cy="462980"/>
          </a:xfrm>
          <a:prstGeom prst="rect">
            <a:avLst/>
          </a:prstGeom>
        </p:spPr>
      </p:pic>
      <p:pic>
        <p:nvPicPr>
          <p:cNvPr id="457" name="Picture 456">
            <a:extLst>
              <a:ext uri="{FF2B5EF4-FFF2-40B4-BE49-F238E27FC236}">
                <a16:creationId xmlns:a16="http://schemas.microsoft.com/office/drawing/2014/main" id="{8745B418-F03F-DBE4-0CF7-0016F3DB5C73}"/>
              </a:ext>
            </a:extLst>
          </p:cNvPr>
          <p:cNvPicPr>
            <a:picLocks noChangeAspect="1"/>
          </p:cNvPicPr>
          <p:nvPr/>
        </p:nvPicPr>
        <p:blipFill>
          <a:blip r:embed="rId10"/>
          <a:stretch>
            <a:fillRect/>
          </a:stretch>
        </p:blipFill>
        <p:spPr>
          <a:xfrm>
            <a:off x="8928288" y="4184133"/>
            <a:ext cx="1223181" cy="462980"/>
          </a:xfrm>
          <a:prstGeom prst="rect">
            <a:avLst/>
          </a:prstGeom>
        </p:spPr>
      </p:pic>
      <p:sp>
        <p:nvSpPr>
          <p:cNvPr id="458" name="TextBox 457">
            <a:extLst>
              <a:ext uri="{FF2B5EF4-FFF2-40B4-BE49-F238E27FC236}">
                <a16:creationId xmlns:a16="http://schemas.microsoft.com/office/drawing/2014/main" id="{76FB4E85-59D0-90A6-A149-E90350060651}"/>
              </a:ext>
            </a:extLst>
          </p:cNvPr>
          <p:cNvSpPr txBox="1"/>
          <p:nvPr/>
        </p:nvSpPr>
        <p:spPr>
          <a:xfrm>
            <a:off x="8678861" y="5987746"/>
            <a:ext cx="498855" cy="276999"/>
          </a:xfrm>
          <a:prstGeom prst="rect">
            <a:avLst/>
          </a:prstGeom>
          <a:noFill/>
        </p:spPr>
        <p:txBody>
          <a:bodyPr wrap="none" rtlCol="0">
            <a:spAutoFit/>
          </a:bodyPr>
          <a:lstStyle/>
          <a:p>
            <a:r>
              <a:rPr lang="en-US" sz="1200" dirty="0"/>
              <a:t>1960</a:t>
            </a:r>
          </a:p>
        </p:txBody>
      </p:sp>
      <p:sp>
        <p:nvSpPr>
          <p:cNvPr id="459" name="TextBox 458">
            <a:extLst>
              <a:ext uri="{FF2B5EF4-FFF2-40B4-BE49-F238E27FC236}">
                <a16:creationId xmlns:a16="http://schemas.microsoft.com/office/drawing/2014/main" id="{25DA98FC-F65A-6754-25C5-487E2CDB41D0}"/>
              </a:ext>
            </a:extLst>
          </p:cNvPr>
          <p:cNvSpPr txBox="1"/>
          <p:nvPr/>
        </p:nvSpPr>
        <p:spPr>
          <a:xfrm>
            <a:off x="10059162" y="5991672"/>
            <a:ext cx="498855" cy="276999"/>
          </a:xfrm>
          <a:prstGeom prst="rect">
            <a:avLst/>
          </a:prstGeom>
          <a:noFill/>
        </p:spPr>
        <p:txBody>
          <a:bodyPr wrap="none" rtlCol="0">
            <a:spAutoFit/>
          </a:bodyPr>
          <a:lstStyle/>
          <a:p>
            <a:r>
              <a:rPr lang="en-US" sz="1200" dirty="0"/>
              <a:t>2020</a:t>
            </a:r>
          </a:p>
        </p:txBody>
      </p:sp>
      <p:sp>
        <p:nvSpPr>
          <p:cNvPr id="460" name="TextBox 459">
            <a:extLst>
              <a:ext uri="{FF2B5EF4-FFF2-40B4-BE49-F238E27FC236}">
                <a16:creationId xmlns:a16="http://schemas.microsoft.com/office/drawing/2014/main" id="{22950BD4-2BFA-6D89-EF9F-B88834DF7D94}"/>
              </a:ext>
            </a:extLst>
          </p:cNvPr>
          <p:cNvSpPr txBox="1"/>
          <p:nvPr/>
        </p:nvSpPr>
        <p:spPr>
          <a:xfrm>
            <a:off x="9135866" y="5991447"/>
            <a:ext cx="498855" cy="276999"/>
          </a:xfrm>
          <a:prstGeom prst="rect">
            <a:avLst/>
          </a:prstGeom>
          <a:noFill/>
        </p:spPr>
        <p:txBody>
          <a:bodyPr wrap="none" rtlCol="0">
            <a:spAutoFit/>
          </a:bodyPr>
          <a:lstStyle/>
          <a:p>
            <a:r>
              <a:rPr lang="en-US" sz="1200" dirty="0"/>
              <a:t>1980</a:t>
            </a:r>
          </a:p>
        </p:txBody>
      </p:sp>
      <p:sp>
        <p:nvSpPr>
          <p:cNvPr id="461" name="TextBox 460">
            <a:extLst>
              <a:ext uri="{FF2B5EF4-FFF2-40B4-BE49-F238E27FC236}">
                <a16:creationId xmlns:a16="http://schemas.microsoft.com/office/drawing/2014/main" id="{608B2896-2061-80F1-8086-D4E5EE247AB4}"/>
              </a:ext>
            </a:extLst>
          </p:cNvPr>
          <p:cNvSpPr txBox="1"/>
          <p:nvPr/>
        </p:nvSpPr>
        <p:spPr>
          <a:xfrm>
            <a:off x="9600406" y="5990831"/>
            <a:ext cx="498855" cy="276999"/>
          </a:xfrm>
          <a:prstGeom prst="rect">
            <a:avLst/>
          </a:prstGeom>
          <a:noFill/>
        </p:spPr>
        <p:txBody>
          <a:bodyPr wrap="none" rtlCol="0">
            <a:spAutoFit/>
          </a:bodyPr>
          <a:lstStyle/>
          <a:p>
            <a:r>
              <a:rPr lang="en-US" sz="1200" dirty="0"/>
              <a:t>2000</a:t>
            </a:r>
          </a:p>
        </p:txBody>
      </p:sp>
      <p:sp>
        <p:nvSpPr>
          <p:cNvPr id="462" name="TextBox 461">
            <a:extLst>
              <a:ext uri="{FF2B5EF4-FFF2-40B4-BE49-F238E27FC236}">
                <a16:creationId xmlns:a16="http://schemas.microsoft.com/office/drawing/2014/main" id="{FA5F380A-DA33-9681-8011-E0B8718C9D7E}"/>
              </a:ext>
            </a:extLst>
          </p:cNvPr>
          <p:cNvSpPr txBox="1"/>
          <p:nvPr/>
        </p:nvSpPr>
        <p:spPr>
          <a:xfrm>
            <a:off x="10520271" y="5991671"/>
            <a:ext cx="498855" cy="276999"/>
          </a:xfrm>
          <a:prstGeom prst="rect">
            <a:avLst/>
          </a:prstGeom>
          <a:noFill/>
        </p:spPr>
        <p:txBody>
          <a:bodyPr wrap="none" rtlCol="0">
            <a:spAutoFit/>
          </a:bodyPr>
          <a:lstStyle/>
          <a:p>
            <a:r>
              <a:rPr lang="en-US" sz="1200" dirty="0"/>
              <a:t>2040</a:t>
            </a:r>
          </a:p>
        </p:txBody>
      </p:sp>
      <p:sp>
        <p:nvSpPr>
          <p:cNvPr id="463" name="TextBox 462">
            <a:extLst>
              <a:ext uri="{FF2B5EF4-FFF2-40B4-BE49-F238E27FC236}">
                <a16:creationId xmlns:a16="http://schemas.microsoft.com/office/drawing/2014/main" id="{3E22A555-5A8C-DEED-6F46-916BAFD27F1A}"/>
              </a:ext>
            </a:extLst>
          </p:cNvPr>
          <p:cNvSpPr txBox="1"/>
          <p:nvPr/>
        </p:nvSpPr>
        <p:spPr>
          <a:xfrm>
            <a:off x="10985576" y="5991671"/>
            <a:ext cx="498855" cy="276999"/>
          </a:xfrm>
          <a:prstGeom prst="rect">
            <a:avLst/>
          </a:prstGeom>
          <a:noFill/>
        </p:spPr>
        <p:txBody>
          <a:bodyPr wrap="none" rtlCol="0">
            <a:spAutoFit/>
          </a:bodyPr>
          <a:lstStyle/>
          <a:p>
            <a:r>
              <a:rPr lang="en-US" sz="1200" dirty="0"/>
              <a:t>2060</a:t>
            </a:r>
          </a:p>
        </p:txBody>
      </p:sp>
      <p:sp>
        <p:nvSpPr>
          <p:cNvPr id="464" name="TextBox 463">
            <a:extLst>
              <a:ext uri="{FF2B5EF4-FFF2-40B4-BE49-F238E27FC236}">
                <a16:creationId xmlns:a16="http://schemas.microsoft.com/office/drawing/2014/main" id="{23067EE0-7B3E-A854-2D4C-F71758179726}"/>
              </a:ext>
            </a:extLst>
          </p:cNvPr>
          <p:cNvSpPr txBox="1"/>
          <p:nvPr/>
        </p:nvSpPr>
        <p:spPr>
          <a:xfrm>
            <a:off x="8633476" y="5399425"/>
            <a:ext cx="341760" cy="276999"/>
          </a:xfrm>
          <a:prstGeom prst="rect">
            <a:avLst/>
          </a:prstGeom>
          <a:noFill/>
        </p:spPr>
        <p:txBody>
          <a:bodyPr wrap="none" rtlCol="0">
            <a:spAutoFit/>
          </a:bodyPr>
          <a:lstStyle/>
          <a:p>
            <a:r>
              <a:rPr lang="en-US" sz="1200" dirty="0"/>
              <a:t>10</a:t>
            </a:r>
          </a:p>
        </p:txBody>
      </p:sp>
      <p:sp>
        <p:nvSpPr>
          <p:cNvPr id="465" name="TextBox 464">
            <a:extLst>
              <a:ext uri="{FF2B5EF4-FFF2-40B4-BE49-F238E27FC236}">
                <a16:creationId xmlns:a16="http://schemas.microsoft.com/office/drawing/2014/main" id="{11D96325-36C6-DE2E-63CD-AA9BEDA753AC}"/>
              </a:ext>
            </a:extLst>
          </p:cNvPr>
          <p:cNvSpPr txBox="1"/>
          <p:nvPr/>
        </p:nvSpPr>
        <p:spPr>
          <a:xfrm>
            <a:off x="8636580" y="4925943"/>
            <a:ext cx="341760" cy="276999"/>
          </a:xfrm>
          <a:prstGeom prst="rect">
            <a:avLst/>
          </a:prstGeom>
          <a:noFill/>
        </p:spPr>
        <p:txBody>
          <a:bodyPr wrap="none" rtlCol="0">
            <a:spAutoFit/>
          </a:bodyPr>
          <a:lstStyle/>
          <a:p>
            <a:r>
              <a:rPr lang="en-US" sz="1200" dirty="0"/>
              <a:t>20</a:t>
            </a:r>
          </a:p>
        </p:txBody>
      </p:sp>
      <p:sp>
        <p:nvSpPr>
          <p:cNvPr id="466" name="TextBox 465">
            <a:extLst>
              <a:ext uri="{FF2B5EF4-FFF2-40B4-BE49-F238E27FC236}">
                <a16:creationId xmlns:a16="http://schemas.microsoft.com/office/drawing/2014/main" id="{5CCCCC33-BCAA-671A-2A64-6614946974BE}"/>
              </a:ext>
            </a:extLst>
          </p:cNvPr>
          <p:cNvSpPr txBox="1"/>
          <p:nvPr/>
        </p:nvSpPr>
        <p:spPr>
          <a:xfrm>
            <a:off x="8639291" y="4239360"/>
            <a:ext cx="341760" cy="276999"/>
          </a:xfrm>
          <a:prstGeom prst="rect">
            <a:avLst/>
          </a:prstGeom>
          <a:noFill/>
        </p:spPr>
        <p:txBody>
          <a:bodyPr wrap="none" rtlCol="0">
            <a:spAutoFit/>
          </a:bodyPr>
          <a:lstStyle/>
          <a:p>
            <a:r>
              <a:rPr lang="en-US" sz="1200" dirty="0"/>
              <a:t>35</a:t>
            </a:r>
          </a:p>
        </p:txBody>
      </p:sp>
      <p:sp>
        <p:nvSpPr>
          <p:cNvPr id="467" name="TextBox 466">
            <a:extLst>
              <a:ext uri="{FF2B5EF4-FFF2-40B4-BE49-F238E27FC236}">
                <a16:creationId xmlns:a16="http://schemas.microsoft.com/office/drawing/2014/main" id="{36668C50-EA6A-55E0-BBD7-C61AA8FC0EAA}"/>
              </a:ext>
            </a:extLst>
          </p:cNvPr>
          <p:cNvSpPr txBox="1"/>
          <p:nvPr/>
        </p:nvSpPr>
        <p:spPr>
          <a:xfrm>
            <a:off x="8636581" y="4463949"/>
            <a:ext cx="341760" cy="276999"/>
          </a:xfrm>
          <a:prstGeom prst="rect">
            <a:avLst/>
          </a:prstGeom>
          <a:noFill/>
        </p:spPr>
        <p:txBody>
          <a:bodyPr wrap="none" rtlCol="0">
            <a:spAutoFit/>
          </a:bodyPr>
          <a:lstStyle/>
          <a:p>
            <a:r>
              <a:rPr lang="en-US" sz="1200" dirty="0"/>
              <a:t>30</a:t>
            </a:r>
          </a:p>
        </p:txBody>
      </p:sp>
      <p:sp>
        <p:nvSpPr>
          <p:cNvPr id="468" name="TextBox 467">
            <a:extLst>
              <a:ext uri="{FF2B5EF4-FFF2-40B4-BE49-F238E27FC236}">
                <a16:creationId xmlns:a16="http://schemas.microsoft.com/office/drawing/2014/main" id="{8D17D91E-E824-1258-1A2A-64CFEF29A373}"/>
              </a:ext>
            </a:extLst>
          </p:cNvPr>
          <p:cNvSpPr txBox="1"/>
          <p:nvPr/>
        </p:nvSpPr>
        <p:spPr>
          <a:xfrm rot="16200000">
            <a:off x="7504949" y="4967950"/>
            <a:ext cx="1994200" cy="276999"/>
          </a:xfrm>
          <a:prstGeom prst="rect">
            <a:avLst/>
          </a:prstGeom>
          <a:noFill/>
        </p:spPr>
        <p:txBody>
          <a:bodyPr wrap="none" rtlCol="0">
            <a:spAutoFit/>
          </a:bodyPr>
          <a:lstStyle/>
          <a:p>
            <a:r>
              <a:rPr lang="en-US" sz="1200" dirty="0"/>
              <a:t>Nitrate Concentration [mg/L]</a:t>
            </a:r>
          </a:p>
        </p:txBody>
      </p:sp>
      <p:sp>
        <p:nvSpPr>
          <p:cNvPr id="469" name="TextBox 468">
            <a:extLst>
              <a:ext uri="{FF2B5EF4-FFF2-40B4-BE49-F238E27FC236}">
                <a16:creationId xmlns:a16="http://schemas.microsoft.com/office/drawing/2014/main" id="{A37EFE08-F7FC-9D56-142C-7B64E14D75A1}"/>
              </a:ext>
            </a:extLst>
          </p:cNvPr>
          <p:cNvSpPr txBox="1"/>
          <p:nvPr/>
        </p:nvSpPr>
        <p:spPr>
          <a:xfrm>
            <a:off x="8636309" y="4708508"/>
            <a:ext cx="341760" cy="276999"/>
          </a:xfrm>
          <a:prstGeom prst="rect">
            <a:avLst/>
          </a:prstGeom>
          <a:noFill/>
        </p:spPr>
        <p:txBody>
          <a:bodyPr wrap="none" rtlCol="0">
            <a:spAutoFit/>
          </a:bodyPr>
          <a:lstStyle/>
          <a:p>
            <a:r>
              <a:rPr lang="en-US" sz="1200" dirty="0"/>
              <a:t>25</a:t>
            </a:r>
          </a:p>
        </p:txBody>
      </p:sp>
      <p:sp>
        <p:nvSpPr>
          <p:cNvPr id="470" name="TextBox 469">
            <a:extLst>
              <a:ext uri="{FF2B5EF4-FFF2-40B4-BE49-F238E27FC236}">
                <a16:creationId xmlns:a16="http://schemas.microsoft.com/office/drawing/2014/main" id="{9A59ED9F-8C65-5829-3F87-E4B5E39ED8C2}"/>
              </a:ext>
            </a:extLst>
          </p:cNvPr>
          <p:cNvSpPr txBox="1"/>
          <p:nvPr/>
        </p:nvSpPr>
        <p:spPr>
          <a:xfrm>
            <a:off x="8639303" y="5177652"/>
            <a:ext cx="341760" cy="276999"/>
          </a:xfrm>
          <a:prstGeom prst="rect">
            <a:avLst/>
          </a:prstGeom>
          <a:noFill/>
        </p:spPr>
        <p:txBody>
          <a:bodyPr wrap="none" rtlCol="0">
            <a:spAutoFit/>
          </a:bodyPr>
          <a:lstStyle/>
          <a:p>
            <a:r>
              <a:rPr lang="en-US" sz="1200" dirty="0"/>
              <a:t>15</a:t>
            </a:r>
          </a:p>
        </p:txBody>
      </p:sp>
      <p:sp>
        <p:nvSpPr>
          <p:cNvPr id="471" name="TextBox 470">
            <a:extLst>
              <a:ext uri="{FF2B5EF4-FFF2-40B4-BE49-F238E27FC236}">
                <a16:creationId xmlns:a16="http://schemas.microsoft.com/office/drawing/2014/main" id="{BA8BC96E-3633-F34B-C324-495B81052239}"/>
              </a:ext>
            </a:extLst>
          </p:cNvPr>
          <p:cNvSpPr txBox="1"/>
          <p:nvPr/>
        </p:nvSpPr>
        <p:spPr>
          <a:xfrm>
            <a:off x="8708029" y="5634838"/>
            <a:ext cx="263214" cy="276999"/>
          </a:xfrm>
          <a:prstGeom prst="rect">
            <a:avLst/>
          </a:prstGeom>
          <a:noFill/>
        </p:spPr>
        <p:txBody>
          <a:bodyPr wrap="none" rtlCol="0">
            <a:spAutoFit/>
          </a:bodyPr>
          <a:lstStyle/>
          <a:p>
            <a:r>
              <a:rPr lang="en-US" sz="1200" dirty="0"/>
              <a:t>5</a:t>
            </a:r>
          </a:p>
        </p:txBody>
      </p:sp>
      <p:pic>
        <p:nvPicPr>
          <p:cNvPr id="472" name="Picture 471">
            <a:extLst>
              <a:ext uri="{FF2B5EF4-FFF2-40B4-BE49-F238E27FC236}">
                <a16:creationId xmlns:a16="http://schemas.microsoft.com/office/drawing/2014/main" id="{59745F1B-59A5-D331-65D8-9DAE9ECB08A7}"/>
              </a:ext>
            </a:extLst>
          </p:cNvPr>
          <p:cNvPicPr>
            <a:picLocks noChangeAspect="1"/>
          </p:cNvPicPr>
          <p:nvPr/>
        </p:nvPicPr>
        <p:blipFill>
          <a:blip r:embed="rId11"/>
          <a:stretch>
            <a:fillRect/>
          </a:stretch>
        </p:blipFill>
        <p:spPr>
          <a:xfrm>
            <a:off x="5112191" y="4108053"/>
            <a:ext cx="2715861" cy="1912982"/>
          </a:xfrm>
          <a:prstGeom prst="rect">
            <a:avLst/>
          </a:prstGeom>
        </p:spPr>
      </p:pic>
      <p:sp>
        <p:nvSpPr>
          <p:cNvPr id="473" name="TextBox 472">
            <a:extLst>
              <a:ext uri="{FF2B5EF4-FFF2-40B4-BE49-F238E27FC236}">
                <a16:creationId xmlns:a16="http://schemas.microsoft.com/office/drawing/2014/main" id="{ECB7CD00-8D53-51F4-962A-512E943A4D83}"/>
              </a:ext>
            </a:extLst>
          </p:cNvPr>
          <p:cNvSpPr txBox="1"/>
          <p:nvPr/>
        </p:nvSpPr>
        <p:spPr>
          <a:xfrm>
            <a:off x="5118713" y="5949124"/>
            <a:ext cx="263214" cy="276999"/>
          </a:xfrm>
          <a:prstGeom prst="rect">
            <a:avLst/>
          </a:prstGeom>
          <a:noFill/>
        </p:spPr>
        <p:txBody>
          <a:bodyPr wrap="none" rtlCol="0">
            <a:spAutoFit/>
          </a:bodyPr>
          <a:lstStyle/>
          <a:p>
            <a:r>
              <a:rPr lang="en-US" sz="1200" dirty="0"/>
              <a:t>0</a:t>
            </a:r>
          </a:p>
        </p:txBody>
      </p:sp>
      <p:sp>
        <p:nvSpPr>
          <p:cNvPr id="478" name="TextBox 477">
            <a:extLst>
              <a:ext uri="{FF2B5EF4-FFF2-40B4-BE49-F238E27FC236}">
                <a16:creationId xmlns:a16="http://schemas.microsoft.com/office/drawing/2014/main" id="{09BE07E2-72A8-F613-5D7E-30F9A9E141FF}"/>
              </a:ext>
            </a:extLst>
          </p:cNvPr>
          <p:cNvSpPr txBox="1"/>
          <p:nvPr/>
        </p:nvSpPr>
        <p:spPr>
          <a:xfrm>
            <a:off x="5995875" y="6055248"/>
            <a:ext cx="879408" cy="276999"/>
          </a:xfrm>
          <a:prstGeom prst="rect">
            <a:avLst/>
          </a:prstGeom>
          <a:noFill/>
        </p:spPr>
        <p:txBody>
          <a:bodyPr wrap="none" rtlCol="0">
            <a:spAutoFit/>
          </a:bodyPr>
          <a:lstStyle/>
          <a:p>
            <a:r>
              <a:rPr lang="en-US" sz="1200" dirty="0"/>
              <a:t>Age (years)</a:t>
            </a:r>
          </a:p>
        </p:txBody>
      </p:sp>
      <p:sp>
        <p:nvSpPr>
          <p:cNvPr id="44" name="TextBox 43">
            <a:extLst>
              <a:ext uri="{FF2B5EF4-FFF2-40B4-BE49-F238E27FC236}">
                <a16:creationId xmlns:a16="http://schemas.microsoft.com/office/drawing/2014/main" id="{60343393-86B5-940E-C884-A35ED81C2A93}"/>
              </a:ext>
            </a:extLst>
          </p:cNvPr>
          <p:cNvSpPr txBox="1"/>
          <p:nvPr/>
        </p:nvSpPr>
        <p:spPr>
          <a:xfrm rot="16200000">
            <a:off x="4150762" y="4856919"/>
            <a:ext cx="1444178" cy="276999"/>
          </a:xfrm>
          <a:prstGeom prst="rect">
            <a:avLst/>
          </a:prstGeom>
          <a:noFill/>
        </p:spPr>
        <p:txBody>
          <a:bodyPr wrap="none" rtlCol="0">
            <a:spAutoFit/>
          </a:bodyPr>
          <a:lstStyle/>
          <a:p>
            <a:r>
              <a:rPr lang="en-US" sz="1200" dirty="0"/>
              <a:t>Frequency (unitless)</a:t>
            </a:r>
          </a:p>
        </p:txBody>
      </p:sp>
      <p:pic>
        <p:nvPicPr>
          <p:cNvPr id="45" name="Picture 44">
            <a:extLst>
              <a:ext uri="{FF2B5EF4-FFF2-40B4-BE49-F238E27FC236}">
                <a16:creationId xmlns:a16="http://schemas.microsoft.com/office/drawing/2014/main" id="{CF20EC30-9A82-A356-F18F-194F7EC8895E}"/>
              </a:ext>
            </a:extLst>
          </p:cNvPr>
          <p:cNvPicPr>
            <a:picLocks noChangeAspect="1"/>
          </p:cNvPicPr>
          <p:nvPr/>
        </p:nvPicPr>
        <p:blipFill>
          <a:blip r:embed="rId12"/>
          <a:stretch>
            <a:fillRect/>
          </a:stretch>
        </p:blipFill>
        <p:spPr>
          <a:xfrm>
            <a:off x="6466324" y="4135674"/>
            <a:ext cx="1318920" cy="879280"/>
          </a:xfrm>
          <a:prstGeom prst="rect">
            <a:avLst/>
          </a:prstGeom>
        </p:spPr>
      </p:pic>
      <p:pic>
        <p:nvPicPr>
          <p:cNvPr id="46" name="Picture 45">
            <a:extLst>
              <a:ext uri="{FF2B5EF4-FFF2-40B4-BE49-F238E27FC236}">
                <a16:creationId xmlns:a16="http://schemas.microsoft.com/office/drawing/2014/main" id="{7C15278E-C01B-F76E-E29C-38872B595BF1}"/>
              </a:ext>
            </a:extLst>
          </p:cNvPr>
          <p:cNvPicPr>
            <a:picLocks noChangeAspect="1"/>
          </p:cNvPicPr>
          <p:nvPr/>
        </p:nvPicPr>
        <p:blipFill>
          <a:blip r:embed="rId13"/>
          <a:stretch>
            <a:fillRect/>
          </a:stretch>
        </p:blipFill>
        <p:spPr>
          <a:xfrm>
            <a:off x="5105905" y="1887897"/>
            <a:ext cx="2728150" cy="1921175"/>
          </a:xfrm>
          <a:prstGeom prst="rect">
            <a:avLst/>
          </a:prstGeom>
        </p:spPr>
      </p:pic>
      <p:sp>
        <p:nvSpPr>
          <p:cNvPr id="47" name="TextBox 46">
            <a:extLst>
              <a:ext uri="{FF2B5EF4-FFF2-40B4-BE49-F238E27FC236}">
                <a16:creationId xmlns:a16="http://schemas.microsoft.com/office/drawing/2014/main" id="{8A2B05D4-6A31-FBA5-B952-D6B616D93CD5}"/>
              </a:ext>
            </a:extLst>
          </p:cNvPr>
          <p:cNvSpPr txBox="1"/>
          <p:nvPr/>
        </p:nvSpPr>
        <p:spPr>
          <a:xfrm>
            <a:off x="5113340" y="3730690"/>
            <a:ext cx="263214" cy="276999"/>
          </a:xfrm>
          <a:prstGeom prst="rect">
            <a:avLst/>
          </a:prstGeom>
          <a:noFill/>
        </p:spPr>
        <p:txBody>
          <a:bodyPr wrap="none" rtlCol="0">
            <a:spAutoFit/>
          </a:bodyPr>
          <a:lstStyle/>
          <a:p>
            <a:r>
              <a:rPr lang="en-US" sz="1200" dirty="0"/>
              <a:t>0</a:t>
            </a:r>
          </a:p>
        </p:txBody>
      </p:sp>
      <p:sp>
        <p:nvSpPr>
          <p:cNvPr id="48" name="TextBox 47">
            <a:extLst>
              <a:ext uri="{FF2B5EF4-FFF2-40B4-BE49-F238E27FC236}">
                <a16:creationId xmlns:a16="http://schemas.microsoft.com/office/drawing/2014/main" id="{C28528CE-DFBD-2070-7046-A6D54BB36C4C}"/>
              </a:ext>
            </a:extLst>
          </p:cNvPr>
          <p:cNvSpPr txBox="1"/>
          <p:nvPr/>
        </p:nvSpPr>
        <p:spPr>
          <a:xfrm>
            <a:off x="6218092" y="3724463"/>
            <a:ext cx="420308" cy="276999"/>
          </a:xfrm>
          <a:prstGeom prst="rect">
            <a:avLst/>
          </a:prstGeom>
          <a:noFill/>
        </p:spPr>
        <p:txBody>
          <a:bodyPr wrap="none" rtlCol="0">
            <a:spAutoFit/>
          </a:bodyPr>
          <a:lstStyle/>
          <a:p>
            <a:r>
              <a:rPr lang="en-US" sz="1200" dirty="0"/>
              <a:t>300</a:t>
            </a:r>
          </a:p>
        </p:txBody>
      </p:sp>
      <p:sp>
        <p:nvSpPr>
          <p:cNvPr id="49" name="TextBox 48">
            <a:extLst>
              <a:ext uri="{FF2B5EF4-FFF2-40B4-BE49-F238E27FC236}">
                <a16:creationId xmlns:a16="http://schemas.microsoft.com/office/drawing/2014/main" id="{DF8C45E7-7A43-3914-A37E-94064F659526}"/>
              </a:ext>
            </a:extLst>
          </p:cNvPr>
          <p:cNvSpPr txBox="1"/>
          <p:nvPr/>
        </p:nvSpPr>
        <p:spPr>
          <a:xfrm>
            <a:off x="5427555" y="3727567"/>
            <a:ext cx="420308" cy="276999"/>
          </a:xfrm>
          <a:prstGeom prst="rect">
            <a:avLst/>
          </a:prstGeom>
          <a:noFill/>
        </p:spPr>
        <p:txBody>
          <a:bodyPr wrap="none" rtlCol="0">
            <a:spAutoFit/>
          </a:bodyPr>
          <a:lstStyle/>
          <a:p>
            <a:r>
              <a:rPr lang="en-US" sz="1200" dirty="0"/>
              <a:t>100</a:t>
            </a:r>
          </a:p>
        </p:txBody>
      </p:sp>
      <p:sp>
        <p:nvSpPr>
          <p:cNvPr id="50" name="TextBox 49">
            <a:extLst>
              <a:ext uri="{FF2B5EF4-FFF2-40B4-BE49-F238E27FC236}">
                <a16:creationId xmlns:a16="http://schemas.microsoft.com/office/drawing/2014/main" id="{4A57CABF-55CE-1FC1-6568-7049EB41954E}"/>
              </a:ext>
            </a:extLst>
          </p:cNvPr>
          <p:cNvSpPr txBox="1"/>
          <p:nvPr/>
        </p:nvSpPr>
        <p:spPr>
          <a:xfrm>
            <a:off x="6614816" y="3721962"/>
            <a:ext cx="420308" cy="276999"/>
          </a:xfrm>
          <a:prstGeom prst="rect">
            <a:avLst/>
          </a:prstGeom>
          <a:noFill/>
        </p:spPr>
        <p:txBody>
          <a:bodyPr wrap="none" rtlCol="0">
            <a:spAutoFit/>
          </a:bodyPr>
          <a:lstStyle/>
          <a:p>
            <a:r>
              <a:rPr lang="en-US" sz="1200" dirty="0"/>
              <a:t>400</a:t>
            </a:r>
          </a:p>
        </p:txBody>
      </p:sp>
      <p:sp>
        <p:nvSpPr>
          <p:cNvPr id="51" name="TextBox 50">
            <a:extLst>
              <a:ext uri="{FF2B5EF4-FFF2-40B4-BE49-F238E27FC236}">
                <a16:creationId xmlns:a16="http://schemas.microsoft.com/office/drawing/2014/main" id="{E2282806-F849-0E41-3E3C-BA5206084FF9}"/>
              </a:ext>
            </a:extLst>
          </p:cNvPr>
          <p:cNvSpPr txBox="1"/>
          <p:nvPr/>
        </p:nvSpPr>
        <p:spPr>
          <a:xfrm>
            <a:off x="5826592" y="3724444"/>
            <a:ext cx="420308" cy="276999"/>
          </a:xfrm>
          <a:prstGeom prst="rect">
            <a:avLst/>
          </a:prstGeom>
          <a:noFill/>
        </p:spPr>
        <p:txBody>
          <a:bodyPr wrap="none" rtlCol="0">
            <a:spAutoFit/>
          </a:bodyPr>
          <a:lstStyle/>
          <a:p>
            <a:r>
              <a:rPr lang="en-US" sz="1200" dirty="0"/>
              <a:t>200</a:t>
            </a:r>
          </a:p>
        </p:txBody>
      </p:sp>
      <p:sp>
        <p:nvSpPr>
          <p:cNvPr id="52" name="TextBox 51">
            <a:extLst>
              <a:ext uri="{FF2B5EF4-FFF2-40B4-BE49-F238E27FC236}">
                <a16:creationId xmlns:a16="http://schemas.microsoft.com/office/drawing/2014/main" id="{347B5258-F671-5CDC-AE09-80850C7DA889}"/>
              </a:ext>
            </a:extLst>
          </p:cNvPr>
          <p:cNvSpPr txBox="1"/>
          <p:nvPr/>
        </p:nvSpPr>
        <p:spPr>
          <a:xfrm rot="16200000">
            <a:off x="4150761" y="2629152"/>
            <a:ext cx="1444178" cy="276999"/>
          </a:xfrm>
          <a:prstGeom prst="rect">
            <a:avLst/>
          </a:prstGeom>
          <a:noFill/>
        </p:spPr>
        <p:txBody>
          <a:bodyPr wrap="none" rtlCol="0">
            <a:spAutoFit/>
          </a:bodyPr>
          <a:lstStyle/>
          <a:p>
            <a:r>
              <a:rPr lang="en-US" sz="1200" dirty="0"/>
              <a:t>Frequency (unitless)</a:t>
            </a:r>
          </a:p>
        </p:txBody>
      </p:sp>
      <p:sp>
        <p:nvSpPr>
          <p:cNvPr id="53" name="TextBox 52">
            <a:extLst>
              <a:ext uri="{FF2B5EF4-FFF2-40B4-BE49-F238E27FC236}">
                <a16:creationId xmlns:a16="http://schemas.microsoft.com/office/drawing/2014/main" id="{B41A3DD2-7DE6-AA8B-28FE-E1C74F298075}"/>
              </a:ext>
            </a:extLst>
          </p:cNvPr>
          <p:cNvSpPr txBox="1"/>
          <p:nvPr/>
        </p:nvSpPr>
        <p:spPr>
          <a:xfrm>
            <a:off x="5990502" y="3836814"/>
            <a:ext cx="879408" cy="276999"/>
          </a:xfrm>
          <a:prstGeom prst="rect">
            <a:avLst/>
          </a:prstGeom>
          <a:noFill/>
        </p:spPr>
        <p:txBody>
          <a:bodyPr wrap="none" rtlCol="0">
            <a:spAutoFit/>
          </a:bodyPr>
          <a:lstStyle/>
          <a:p>
            <a:r>
              <a:rPr lang="en-US" sz="1200" dirty="0"/>
              <a:t>Age (years)</a:t>
            </a:r>
          </a:p>
        </p:txBody>
      </p:sp>
      <p:pic>
        <p:nvPicPr>
          <p:cNvPr id="55" name="Picture 54">
            <a:extLst>
              <a:ext uri="{FF2B5EF4-FFF2-40B4-BE49-F238E27FC236}">
                <a16:creationId xmlns:a16="http://schemas.microsoft.com/office/drawing/2014/main" id="{34A70228-5874-B163-3608-19A7F2120F3E}"/>
              </a:ext>
            </a:extLst>
          </p:cNvPr>
          <p:cNvPicPr>
            <a:picLocks noChangeAspect="1"/>
          </p:cNvPicPr>
          <p:nvPr/>
        </p:nvPicPr>
        <p:blipFill>
          <a:blip r:embed="rId14"/>
          <a:stretch>
            <a:fillRect/>
          </a:stretch>
        </p:blipFill>
        <p:spPr>
          <a:xfrm>
            <a:off x="6468106" y="1926912"/>
            <a:ext cx="1318920" cy="879280"/>
          </a:xfrm>
          <a:prstGeom prst="rect">
            <a:avLst/>
          </a:prstGeom>
        </p:spPr>
      </p:pic>
      <p:sp>
        <p:nvSpPr>
          <p:cNvPr id="439" name="TextBox 438">
            <a:extLst>
              <a:ext uri="{FF2B5EF4-FFF2-40B4-BE49-F238E27FC236}">
                <a16:creationId xmlns:a16="http://schemas.microsoft.com/office/drawing/2014/main" id="{978CD802-51B7-AA57-B557-99941FF0CE95}"/>
              </a:ext>
            </a:extLst>
          </p:cNvPr>
          <p:cNvSpPr txBox="1"/>
          <p:nvPr/>
        </p:nvSpPr>
        <p:spPr>
          <a:xfrm>
            <a:off x="7006129" y="3724424"/>
            <a:ext cx="420308" cy="276999"/>
          </a:xfrm>
          <a:prstGeom prst="rect">
            <a:avLst/>
          </a:prstGeom>
          <a:noFill/>
        </p:spPr>
        <p:txBody>
          <a:bodyPr wrap="none" rtlCol="0">
            <a:spAutoFit/>
          </a:bodyPr>
          <a:lstStyle/>
          <a:p>
            <a:r>
              <a:rPr lang="en-US" sz="1200" dirty="0"/>
              <a:t>500</a:t>
            </a:r>
          </a:p>
        </p:txBody>
      </p:sp>
      <p:sp>
        <p:nvSpPr>
          <p:cNvPr id="441" name="TextBox 440">
            <a:extLst>
              <a:ext uri="{FF2B5EF4-FFF2-40B4-BE49-F238E27FC236}">
                <a16:creationId xmlns:a16="http://schemas.microsoft.com/office/drawing/2014/main" id="{7A821E16-EEB1-3DAF-2377-F774D992CC32}"/>
              </a:ext>
            </a:extLst>
          </p:cNvPr>
          <p:cNvSpPr txBox="1"/>
          <p:nvPr/>
        </p:nvSpPr>
        <p:spPr>
          <a:xfrm>
            <a:off x="7404266" y="3721947"/>
            <a:ext cx="420308" cy="276999"/>
          </a:xfrm>
          <a:prstGeom prst="rect">
            <a:avLst/>
          </a:prstGeom>
          <a:noFill/>
        </p:spPr>
        <p:txBody>
          <a:bodyPr wrap="none" rtlCol="0">
            <a:spAutoFit/>
          </a:bodyPr>
          <a:lstStyle/>
          <a:p>
            <a:r>
              <a:rPr lang="en-US" sz="1200" dirty="0"/>
              <a:t>600</a:t>
            </a:r>
          </a:p>
        </p:txBody>
      </p:sp>
      <p:pic>
        <p:nvPicPr>
          <p:cNvPr id="481" name="Picture 480">
            <a:extLst>
              <a:ext uri="{FF2B5EF4-FFF2-40B4-BE49-F238E27FC236}">
                <a16:creationId xmlns:a16="http://schemas.microsoft.com/office/drawing/2014/main" id="{E789A9A4-4C38-BDE1-3CBA-376C79B5F830}"/>
              </a:ext>
            </a:extLst>
          </p:cNvPr>
          <p:cNvPicPr>
            <a:picLocks noChangeAspect="1"/>
          </p:cNvPicPr>
          <p:nvPr/>
        </p:nvPicPr>
        <p:blipFill>
          <a:blip r:embed="rId15"/>
          <a:stretch>
            <a:fillRect/>
          </a:stretch>
        </p:blipFill>
        <p:spPr>
          <a:xfrm>
            <a:off x="1406644" y="4111747"/>
            <a:ext cx="2732247" cy="1921175"/>
          </a:xfrm>
          <a:prstGeom prst="rect">
            <a:avLst/>
          </a:prstGeom>
        </p:spPr>
      </p:pic>
      <p:sp>
        <p:nvSpPr>
          <p:cNvPr id="483" name="TextBox 482">
            <a:extLst>
              <a:ext uri="{FF2B5EF4-FFF2-40B4-BE49-F238E27FC236}">
                <a16:creationId xmlns:a16="http://schemas.microsoft.com/office/drawing/2014/main" id="{8BC69101-1DD6-F73C-C562-B94F404550C7}"/>
              </a:ext>
            </a:extLst>
          </p:cNvPr>
          <p:cNvSpPr txBox="1"/>
          <p:nvPr/>
        </p:nvSpPr>
        <p:spPr>
          <a:xfrm>
            <a:off x="1177767" y="5954301"/>
            <a:ext cx="498855" cy="276999"/>
          </a:xfrm>
          <a:prstGeom prst="rect">
            <a:avLst/>
          </a:prstGeom>
          <a:noFill/>
        </p:spPr>
        <p:txBody>
          <a:bodyPr wrap="none" rtlCol="0">
            <a:spAutoFit/>
          </a:bodyPr>
          <a:lstStyle/>
          <a:p>
            <a:r>
              <a:rPr lang="en-US" sz="1200" dirty="0"/>
              <a:t>1960</a:t>
            </a:r>
          </a:p>
        </p:txBody>
      </p:sp>
      <p:sp>
        <p:nvSpPr>
          <p:cNvPr id="484" name="TextBox 483">
            <a:extLst>
              <a:ext uri="{FF2B5EF4-FFF2-40B4-BE49-F238E27FC236}">
                <a16:creationId xmlns:a16="http://schemas.microsoft.com/office/drawing/2014/main" id="{34DBB5C0-45BC-5A80-0594-6B68BA64AC80}"/>
              </a:ext>
            </a:extLst>
          </p:cNvPr>
          <p:cNvSpPr txBox="1"/>
          <p:nvPr/>
        </p:nvSpPr>
        <p:spPr>
          <a:xfrm>
            <a:off x="2594452" y="5965051"/>
            <a:ext cx="498855" cy="276999"/>
          </a:xfrm>
          <a:prstGeom prst="rect">
            <a:avLst/>
          </a:prstGeom>
          <a:noFill/>
        </p:spPr>
        <p:txBody>
          <a:bodyPr wrap="none" rtlCol="0">
            <a:spAutoFit/>
          </a:bodyPr>
          <a:lstStyle/>
          <a:p>
            <a:r>
              <a:rPr lang="en-US" sz="1200" dirty="0"/>
              <a:t>2020</a:t>
            </a:r>
          </a:p>
        </p:txBody>
      </p:sp>
      <p:sp>
        <p:nvSpPr>
          <p:cNvPr id="485" name="TextBox 484">
            <a:extLst>
              <a:ext uri="{FF2B5EF4-FFF2-40B4-BE49-F238E27FC236}">
                <a16:creationId xmlns:a16="http://schemas.microsoft.com/office/drawing/2014/main" id="{B8EA3EB0-C1A7-65E6-4C0A-0F50ECEB3BAD}"/>
              </a:ext>
            </a:extLst>
          </p:cNvPr>
          <p:cNvSpPr txBox="1"/>
          <p:nvPr/>
        </p:nvSpPr>
        <p:spPr>
          <a:xfrm>
            <a:off x="1644399" y="5959887"/>
            <a:ext cx="498855" cy="276999"/>
          </a:xfrm>
          <a:prstGeom prst="rect">
            <a:avLst/>
          </a:prstGeom>
          <a:noFill/>
        </p:spPr>
        <p:txBody>
          <a:bodyPr wrap="none" rtlCol="0">
            <a:spAutoFit/>
          </a:bodyPr>
          <a:lstStyle/>
          <a:p>
            <a:r>
              <a:rPr lang="en-US" sz="1200" dirty="0"/>
              <a:t>1980</a:t>
            </a:r>
          </a:p>
        </p:txBody>
      </p:sp>
      <p:sp>
        <p:nvSpPr>
          <p:cNvPr id="486" name="TextBox 485">
            <a:extLst>
              <a:ext uri="{FF2B5EF4-FFF2-40B4-BE49-F238E27FC236}">
                <a16:creationId xmlns:a16="http://schemas.microsoft.com/office/drawing/2014/main" id="{4E8528FD-7AD6-035B-5A45-53B83CE8D9FE}"/>
              </a:ext>
            </a:extLst>
          </p:cNvPr>
          <p:cNvSpPr txBox="1"/>
          <p:nvPr/>
        </p:nvSpPr>
        <p:spPr>
          <a:xfrm>
            <a:off x="2135652" y="5957386"/>
            <a:ext cx="498855" cy="276999"/>
          </a:xfrm>
          <a:prstGeom prst="rect">
            <a:avLst/>
          </a:prstGeom>
          <a:noFill/>
        </p:spPr>
        <p:txBody>
          <a:bodyPr wrap="none" rtlCol="0">
            <a:spAutoFit/>
          </a:bodyPr>
          <a:lstStyle/>
          <a:p>
            <a:r>
              <a:rPr lang="en-US" sz="1200" dirty="0"/>
              <a:t>2000</a:t>
            </a:r>
          </a:p>
        </p:txBody>
      </p:sp>
      <p:sp>
        <p:nvSpPr>
          <p:cNvPr id="487" name="TextBox 486">
            <a:extLst>
              <a:ext uri="{FF2B5EF4-FFF2-40B4-BE49-F238E27FC236}">
                <a16:creationId xmlns:a16="http://schemas.microsoft.com/office/drawing/2014/main" id="{6BF45F6E-F56F-E16C-58C4-A848806204CF}"/>
              </a:ext>
            </a:extLst>
          </p:cNvPr>
          <p:cNvSpPr txBox="1"/>
          <p:nvPr/>
        </p:nvSpPr>
        <p:spPr>
          <a:xfrm>
            <a:off x="3081675" y="5965050"/>
            <a:ext cx="498855" cy="276999"/>
          </a:xfrm>
          <a:prstGeom prst="rect">
            <a:avLst/>
          </a:prstGeom>
          <a:noFill/>
        </p:spPr>
        <p:txBody>
          <a:bodyPr wrap="none" rtlCol="0">
            <a:spAutoFit/>
          </a:bodyPr>
          <a:lstStyle/>
          <a:p>
            <a:r>
              <a:rPr lang="en-US" sz="1200" dirty="0"/>
              <a:t>2040</a:t>
            </a:r>
          </a:p>
        </p:txBody>
      </p:sp>
      <p:sp>
        <p:nvSpPr>
          <p:cNvPr id="488" name="TextBox 487">
            <a:extLst>
              <a:ext uri="{FF2B5EF4-FFF2-40B4-BE49-F238E27FC236}">
                <a16:creationId xmlns:a16="http://schemas.microsoft.com/office/drawing/2014/main" id="{EE8775A4-E167-7C96-7DB3-DB771A08106B}"/>
              </a:ext>
            </a:extLst>
          </p:cNvPr>
          <p:cNvSpPr txBox="1"/>
          <p:nvPr/>
        </p:nvSpPr>
        <p:spPr>
          <a:xfrm>
            <a:off x="3559768" y="5965050"/>
            <a:ext cx="498855" cy="276999"/>
          </a:xfrm>
          <a:prstGeom prst="rect">
            <a:avLst/>
          </a:prstGeom>
          <a:noFill/>
        </p:spPr>
        <p:txBody>
          <a:bodyPr wrap="none" rtlCol="0">
            <a:spAutoFit/>
          </a:bodyPr>
          <a:lstStyle/>
          <a:p>
            <a:r>
              <a:rPr lang="en-US" sz="1200" dirty="0"/>
              <a:t>2060</a:t>
            </a:r>
          </a:p>
        </p:txBody>
      </p:sp>
      <p:pic>
        <p:nvPicPr>
          <p:cNvPr id="489" name="Picture 488">
            <a:extLst>
              <a:ext uri="{FF2B5EF4-FFF2-40B4-BE49-F238E27FC236}">
                <a16:creationId xmlns:a16="http://schemas.microsoft.com/office/drawing/2014/main" id="{3A5F185E-DD2B-9D4A-D30E-2BF280F9B691}"/>
              </a:ext>
            </a:extLst>
          </p:cNvPr>
          <p:cNvPicPr>
            <a:picLocks noChangeAspect="1"/>
          </p:cNvPicPr>
          <p:nvPr/>
        </p:nvPicPr>
        <p:blipFill>
          <a:blip r:embed="rId8"/>
          <a:stretch>
            <a:fillRect/>
          </a:stretch>
        </p:blipFill>
        <p:spPr>
          <a:xfrm>
            <a:off x="1439925" y="4138454"/>
            <a:ext cx="1138206" cy="458597"/>
          </a:xfrm>
          <a:prstGeom prst="rect">
            <a:avLst/>
          </a:prstGeom>
        </p:spPr>
      </p:pic>
      <p:sp>
        <p:nvSpPr>
          <p:cNvPr id="490" name="TextBox 489">
            <a:extLst>
              <a:ext uri="{FF2B5EF4-FFF2-40B4-BE49-F238E27FC236}">
                <a16:creationId xmlns:a16="http://schemas.microsoft.com/office/drawing/2014/main" id="{F17ADC33-9C3F-2009-E476-046F36BE78DC}"/>
              </a:ext>
            </a:extLst>
          </p:cNvPr>
          <p:cNvSpPr txBox="1"/>
          <p:nvPr/>
        </p:nvSpPr>
        <p:spPr>
          <a:xfrm rot="16200000">
            <a:off x="182617" y="4946441"/>
            <a:ext cx="1611980" cy="276999"/>
          </a:xfrm>
          <a:prstGeom prst="rect">
            <a:avLst/>
          </a:prstGeom>
          <a:noFill/>
        </p:spPr>
        <p:txBody>
          <a:bodyPr wrap="none" rtlCol="0">
            <a:spAutoFit/>
          </a:bodyPr>
          <a:lstStyle/>
          <a:p>
            <a:r>
              <a:rPr lang="en-US" sz="1200" dirty="0"/>
              <a:t>Nitrate Leached [</a:t>
            </a:r>
            <a:r>
              <a:rPr lang="en-US" sz="1200" dirty="0" err="1"/>
              <a:t>lb</a:t>
            </a:r>
            <a:r>
              <a:rPr lang="en-US" sz="1200" dirty="0"/>
              <a:t>/ac]</a:t>
            </a:r>
          </a:p>
        </p:txBody>
      </p:sp>
      <p:sp>
        <p:nvSpPr>
          <p:cNvPr id="491" name="TextBox 490">
            <a:extLst>
              <a:ext uri="{FF2B5EF4-FFF2-40B4-BE49-F238E27FC236}">
                <a16:creationId xmlns:a16="http://schemas.microsoft.com/office/drawing/2014/main" id="{3A266353-7797-5A34-DD74-8DBBBC9E0AF5}"/>
              </a:ext>
            </a:extLst>
          </p:cNvPr>
          <p:cNvSpPr txBox="1"/>
          <p:nvPr/>
        </p:nvSpPr>
        <p:spPr>
          <a:xfrm>
            <a:off x="1220030" y="5626218"/>
            <a:ext cx="263214" cy="276999"/>
          </a:xfrm>
          <a:prstGeom prst="rect">
            <a:avLst/>
          </a:prstGeom>
          <a:noFill/>
        </p:spPr>
        <p:txBody>
          <a:bodyPr wrap="none" rtlCol="0">
            <a:spAutoFit/>
          </a:bodyPr>
          <a:lstStyle/>
          <a:p>
            <a:r>
              <a:rPr lang="en-US" sz="1200" dirty="0"/>
              <a:t>5</a:t>
            </a:r>
          </a:p>
        </p:txBody>
      </p:sp>
      <p:sp>
        <p:nvSpPr>
          <p:cNvPr id="492" name="TextBox 491">
            <a:extLst>
              <a:ext uri="{FF2B5EF4-FFF2-40B4-BE49-F238E27FC236}">
                <a16:creationId xmlns:a16="http://schemas.microsoft.com/office/drawing/2014/main" id="{E30985F8-603A-2DBA-852F-02F2BECF1474}"/>
              </a:ext>
            </a:extLst>
          </p:cNvPr>
          <p:cNvSpPr txBox="1"/>
          <p:nvPr/>
        </p:nvSpPr>
        <p:spPr>
          <a:xfrm>
            <a:off x="1135077" y="4662780"/>
            <a:ext cx="341760" cy="276999"/>
          </a:xfrm>
          <a:prstGeom prst="rect">
            <a:avLst/>
          </a:prstGeom>
          <a:noFill/>
        </p:spPr>
        <p:txBody>
          <a:bodyPr wrap="none" rtlCol="0">
            <a:spAutoFit/>
          </a:bodyPr>
          <a:lstStyle/>
          <a:p>
            <a:r>
              <a:rPr lang="en-US" sz="1200" dirty="0"/>
              <a:t>25</a:t>
            </a:r>
          </a:p>
        </p:txBody>
      </p:sp>
      <p:sp>
        <p:nvSpPr>
          <p:cNvPr id="493" name="TextBox 492">
            <a:extLst>
              <a:ext uri="{FF2B5EF4-FFF2-40B4-BE49-F238E27FC236}">
                <a16:creationId xmlns:a16="http://schemas.microsoft.com/office/drawing/2014/main" id="{DAAF3872-8FE2-9C17-3FCC-4F96050AD2C1}"/>
              </a:ext>
            </a:extLst>
          </p:cNvPr>
          <p:cNvSpPr txBox="1"/>
          <p:nvPr/>
        </p:nvSpPr>
        <p:spPr>
          <a:xfrm>
            <a:off x="1135272" y="5396902"/>
            <a:ext cx="341760" cy="276999"/>
          </a:xfrm>
          <a:prstGeom prst="rect">
            <a:avLst/>
          </a:prstGeom>
          <a:noFill/>
        </p:spPr>
        <p:txBody>
          <a:bodyPr wrap="none" rtlCol="0">
            <a:spAutoFit/>
          </a:bodyPr>
          <a:lstStyle/>
          <a:p>
            <a:r>
              <a:rPr lang="en-US" sz="1200" dirty="0"/>
              <a:t>10</a:t>
            </a:r>
          </a:p>
        </p:txBody>
      </p:sp>
      <p:sp>
        <p:nvSpPr>
          <p:cNvPr id="495" name="TextBox 494">
            <a:extLst>
              <a:ext uri="{FF2B5EF4-FFF2-40B4-BE49-F238E27FC236}">
                <a16:creationId xmlns:a16="http://schemas.microsoft.com/office/drawing/2014/main" id="{51FD309C-B3A6-4482-61F1-E3FCC407DEB8}"/>
              </a:ext>
            </a:extLst>
          </p:cNvPr>
          <p:cNvSpPr txBox="1"/>
          <p:nvPr/>
        </p:nvSpPr>
        <p:spPr>
          <a:xfrm>
            <a:off x="1138321" y="4890421"/>
            <a:ext cx="341760" cy="276999"/>
          </a:xfrm>
          <a:prstGeom prst="rect">
            <a:avLst/>
          </a:prstGeom>
          <a:noFill/>
        </p:spPr>
        <p:txBody>
          <a:bodyPr wrap="none" rtlCol="0">
            <a:spAutoFit/>
          </a:bodyPr>
          <a:lstStyle/>
          <a:p>
            <a:r>
              <a:rPr lang="en-US" sz="1200" dirty="0"/>
              <a:t>20</a:t>
            </a:r>
          </a:p>
        </p:txBody>
      </p:sp>
      <p:sp>
        <p:nvSpPr>
          <p:cNvPr id="496" name="TextBox 495">
            <a:extLst>
              <a:ext uri="{FF2B5EF4-FFF2-40B4-BE49-F238E27FC236}">
                <a16:creationId xmlns:a16="http://schemas.microsoft.com/office/drawing/2014/main" id="{460FA068-83C1-C1C7-1922-641BF8F43A38}"/>
              </a:ext>
            </a:extLst>
          </p:cNvPr>
          <p:cNvSpPr txBox="1"/>
          <p:nvPr/>
        </p:nvSpPr>
        <p:spPr>
          <a:xfrm>
            <a:off x="1138316" y="4178568"/>
            <a:ext cx="341760" cy="276999"/>
          </a:xfrm>
          <a:prstGeom prst="rect">
            <a:avLst/>
          </a:prstGeom>
          <a:noFill/>
        </p:spPr>
        <p:txBody>
          <a:bodyPr wrap="none" rtlCol="0">
            <a:spAutoFit/>
          </a:bodyPr>
          <a:lstStyle/>
          <a:p>
            <a:r>
              <a:rPr lang="en-US" sz="1200" dirty="0"/>
              <a:t>35</a:t>
            </a:r>
          </a:p>
        </p:txBody>
      </p:sp>
      <p:sp>
        <p:nvSpPr>
          <p:cNvPr id="497" name="TextBox 496">
            <a:extLst>
              <a:ext uri="{FF2B5EF4-FFF2-40B4-BE49-F238E27FC236}">
                <a16:creationId xmlns:a16="http://schemas.microsoft.com/office/drawing/2014/main" id="{2DE76997-11C5-D96C-0948-5E3320C1DA7B}"/>
              </a:ext>
            </a:extLst>
          </p:cNvPr>
          <p:cNvSpPr txBox="1"/>
          <p:nvPr/>
        </p:nvSpPr>
        <p:spPr>
          <a:xfrm>
            <a:off x="1142345" y="5139927"/>
            <a:ext cx="341760" cy="276999"/>
          </a:xfrm>
          <a:prstGeom prst="rect">
            <a:avLst/>
          </a:prstGeom>
          <a:noFill/>
        </p:spPr>
        <p:txBody>
          <a:bodyPr wrap="none" rtlCol="0">
            <a:spAutoFit/>
          </a:bodyPr>
          <a:lstStyle/>
          <a:p>
            <a:r>
              <a:rPr lang="en-US" sz="1200" dirty="0"/>
              <a:t>15</a:t>
            </a:r>
          </a:p>
        </p:txBody>
      </p:sp>
      <p:sp>
        <p:nvSpPr>
          <p:cNvPr id="498" name="TextBox 497">
            <a:extLst>
              <a:ext uri="{FF2B5EF4-FFF2-40B4-BE49-F238E27FC236}">
                <a16:creationId xmlns:a16="http://schemas.microsoft.com/office/drawing/2014/main" id="{136B31F0-76B4-E2CA-6E5D-11916F4FC442}"/>
              </a:ext>
            </a:extLst>
          </p:cNvPr>
          <p:cNvSpPr txBox="1"/>
          <p:nvPr/>
        </p:nvSpPr>
        <p:spPr>
          <a:xfrm>
            <a:off x="1133805" y="4413180"/>
            <a:ext cx="341760" cy="276999"/>
          </a:xfrm>
          <a:prstGeom prst="rect">
            <a:avLst/>
          </a:prstGeom>
          <a:noFill/>
        </p:spPr>
        <p:txBody>
          <a:bodyPr wrap="none" rtlCol="0">
            <a:spAutoFit/>
          </a:bodyPr>
          <a:lstStyle/>
          <a:p>
            <a:r>
              <a:rPr lang="en-US" sz="1200" dirty="0"/>
              <a:t>30</a:t>
            </a:r>
          </a:p>
        </p:txBody>
      </p:sp>
      <p:sp>
        <p:nvSpPr>
          <p:cNvPr id="6" name="TextBox 5">
            <a:extLst>
              <a:ext uri="{FF2B5EF4-FFF2-40B4-BE49-F238E27FC236}">
                <a16:creationId xmlns:a16="http://schemas.microsoft.com/office/drawing/2014/main" id="{0A393DF7-F380-8113-47A7-F11DA4723A2D}"/>
              </a:ext>
            </a:extLst>
          </p:cNvPr>
          <p:cNvSpPr txBox="1"/>
          <p:nvPr/>
        </p:nvSpPr>
        <p:spPr>
          <a:xfrm>
            <a:off x="6593763" y="5165527"/>
            <a:ext cx="1099588" cy="707886"/>
          </a:xfrm>
          <a:prstGeom prst="rect">
            <a:avLst/>
          </a:prstGeom>
          <a:solidFill>
            <a:srgbClr val="FFFFFF"/>
          </a:solidFill>
          <a:ln>
            <a:solidFill>
              <a:schemeClr val="bg1">
                <a:lumMod val="75000"/>
              </a:schemeClr>
            </a:solidFill>
          </a:ln>
        </p:spPr>
        <p:txBody>
          <a:bodyPr wrap="square" rtlCol="0">
            <a:spAutoFit/>
          </a:bodyPr>
          <a:lstStyle/>
          <a:p>
            <a:pPr algn="ctr"/>
            <a:r>
              <a:rPr lang="en-US" sz="2000" dirty="0">
                <a:solidFill>
                  <a:srgbClr val="FF0000"/>
                </a:solidFill>
              </a:rPr>
              <a:t>Younger Water</a:t>
            </a:r>
          </a:p>
        </p:txBody>
      </p:sp>
      <p:sp>
        <p:nvSpPr>
          <p:cNvPr id="7" name="TextBox 6">
            <a:extLst>
              <a:ext uri="{FF2B5EF4-FFF2-40B4-BE49-F238E27FC236}">
                <a16:creationId xmlns:a16="http://schemas.microsoft.com/office/drawing/2014/main" id="{E6128E43-76AD-4826-430C-D0DA5BB8027F}"/>
              </a:ext>
            </a:extLst>
          </p:cNvPr>
          <p:cNvSpPr txBox="1"/>
          <p:nvPr/>
        </p:nvSpPr>
        <p:spPr>
          <a:xfrm>
            <a:off x="6139742" y="2814067"/>
            <a:ext cx="1632128" cy="707886"/>
          </a:xfrm>
          <a:prstGeom prst="rect">
            <a:avLst/>
          </a:prstGeom>
          <a:solidFill>
            <a:srgbClr val="FFFFFF">
              <a:alpha val="69804"/>
            </a:srgbClr>
          </a:solidFill>
          <a:ln>
            <a:solidFill>
              <a:schemeClr val="bg1">
                <a:lumMod val="75000"/>
              </a:schemeClr>
            </a:solidFill>
          </a:ln>
        </p:spPr>
        <p:txBody>
          <a:bodyPr wrap="square" rtlCol="0">
            <a:spAutoFit/>
          </a:bodyPr>
          <a:lstStyle/>
          <a:p>
            <a:r>
              <a:rPr lang="en-US" sz="2000" dirty="0">
                <a:solidFill>
                  <a:srgbClr val="FF0000"/>
                </a:solidFill>
              </a:rPr>
              <a:t>Calibrated Multipliers</a:t>
            </a:r>
          </a:p>
        </p:txBody>
      </p:sp>
      <p:sp>
        <p:nvSpPr>
          <p:cNvPr id="59" name="TextBox 58">
            <a:extLst>
              <a:ext uri="{FF2B5EF4-FFF2-40B4-BE49-F238E27FC236}">
                <a16:creationId xmlns:a16="http://schemas.microsoft.com/office/drawing/2014/main" id="{9C5C0BDF-655B-2E1F-C7A7-E2C7DFBC825E}"/>
              </a:ext>
            </a:extLst>
          </p:cNvPr>
          <p:cNvSpPr txBox="1"/>
          <p:nvPr/>
        </p:nvSpPr>
        <p:spPr>
          <a:xfrm rot="16200000">
            <a:off x="-666572" y="2501250"/>
            <a:ext cx="2080442" cy="646331"/>
          </a:xfrm>
          <a:prstGeom prst="rect">
            <a:avLst/>
          </a:prstGeom>
          <a:solidFill>
            <a:srgbClr val="FFFFFF"/>
          </a:solidFill>
          <a:ln>
            <a:noFill/>
          </a:ln>
        </p:spPr>
        <p:txBody>
          <a:bodyPr wrap="square" rtlCol="0">
            <a:spAutoFit/>
          </a:bodyPr>
          <a:lstStyle/>
          <a:p>
            <a:pPr algn="ctr"/>
            <a:r>
              <a:rPr lang="en-US" dirty="0"/>
              <a:t>Calibrated Multipliers</a:t>
            </a:r>
          </a:p>
        </p:txBody>
      </p:sp>
      <p:sp>
        <p:nvSpPr>
          <p:cNvPr id="60" name="TextBox 59">
            <a:extLst>
              <a:ext uri="{FF2B5EF4-FFF2-40B4-BE49-F238E27FC236}">
                <a16:creationId xmlns:a16="http://schemas.microsoft.com/office/drawing/2014/main" id="{A3A73C33-81B2-1D48-BE15-483EFA380CE6}"/>
              </a:ext>
            </a:extLst>
          </p:cNvPr>
          <p:cNvSpPr txBox="1"/>
          <p:nvPr/>
        </p:nvSpPr>
        <p:spPr>
          <a:xfrm rot="16200000">
            <a:off x="-785398" y="4700045"/>
            <a:ext cx="2314134" cy="646331"/>
          </a:xfrm>
          <a:prstGeom prst="rect">
            <a:avLst/>
          </a:prstGeom>
          <a:solidFill>
            <a:srgbClr val="FFFFFF"/>
          </a:solidFill>
          <a:ln>
            <a:noFill/>
          </a:ln>
        </p:spPr>
        <p:txBody>
          <a:bodyPr wrap="square" rtlCol="0">
            <a:spAutoFit/>
          </a:bodyPr>
          <a:lstStyle/>
          <a:p>
            <a:pPr algn="ctr"/>
            <a:r>
              <a:rPr lang="en-US" dirty="0"/>
              <a:t>User-adjusted Multipliers</a:t>
            </a:r>
          </a:p>
        </p:txBody>
      </p:sp>
      <p:sp>
        <p:nvSpPr>
          <p:cNvPr id="13" name="TextBox 12">
            <a:extLst>
              <a:ext uri="{FF2B5EF4-FFF2-40B4-BE49-F238E27FC236}">
                <a16:creationId xmlns:a16="http://schemas.microsoft.com/office/drawing/2014/main" id="{F2840DF4-DAC6-89F2-ACCF-372B4FA22AB2}"/>
              </a:ext>
            </a:extLst>
          </p:cNvPr>
          <p:cNvSpPr txBox="1"/>
          <p:nvPr/>
        </p:nvSpPr>
        <p:spPr>
          <a:xfrm>
            <a:off x="6262554" y="5942897"/>
            <a:ext cx="341760" cy="276999"/>
          </a:xfrm>
          <a:prstGeom prst="rect">
            <a:avLst/>
          </a:prstGeom>
          <a:noFill/>
        </p:spPr>
        <p:txBody>
          <a:bodyPr wrap="none" rtlCol="0">
            <a:spAutoFit/>
          </a:bodyPr>
          <a:lstStyle/>
          <a:p>
            <a:r>
              <a:rPr lang="en-US" sz="1200" dirty="0"/>
              <a:t>15</a:t>
            </a:r>
          </a:p>
        </p:txBody>
      </p:sp>
      <p:sp>
        <p:nvSpPr>
          <p:cNvPr id="14" name="TextBox 13">
            <a:extLst>
              <a:ext uri="{FF2B5EF4-FFF2-40B4-BE49-F238E27FC236}">
                <a16:creationId xmlns:a16="http://schemas.microsoft.com/office/drawing/2014/main" id="{39FB754B-EB9F-AB2E-D4E8-4705C5AB52DE}"/>
              </a:ext>
            </a:extLst>
          </p:cNvPr>
          <p:cNvSpPr txBox="1"/>
          <p:nvPr/>
        </p:nvSpPr>
        <p:spPr>
          <a:xfrm>
            <a:off x="5502161" y="5946001"/>
            <a:ext cx="263214" cy="276999"/>
          </a:xfrm>
          <a:prstGeom prst="rect">
            <a:avLst/>
          </a:prstGeom>
          <a:noFill/>
        </p:spPr>
        <p:txBody>
          <a:bodyPr wrap="none" rtlCol="0">
            <a:spAutoFit/>
          </a:bodyPr>
          <a:lstStyle/>
          <a:p>
            <a:r>
              <a:rPr lang="en-US" sz="1200" dirty="0"/>
              <a:t>5</a:t>
            </a:r>
          </a:p>
        </p:txBody>
      </p:sp>
      <p:sp>
        <p:nvSpPr>
          <p:cNvPr id="15" name="TextBox 14">
            <a:extLst>
              <a:ext uri="{FF2B5EF4-FFF2-40B4-BE49-F238E27FC236}">
                <a16:creationId xmlns:a16="http://schemas.microsoft.com/office/drawing/2014/main" id="{459F245A-AB50-1DC2-08F3-6BCFEF371397}"/>
              </a:ext>
            </a:extLst>
          </p:cNvPr>
          <p:cNvSpPr txBox="1"/>
          <p:nvPr/>
        </p:nvSpPr>
        <p:spPr>
          <a:xfrm>
            <a:off x="6649230" y="5940396"/>
            <a:ext cx="341760" cy="276999"/>
          </a:xfrm>
          <a:prstGeom prst="rect">
            <a:avLst/>
          </a:prstGeom>
          <a:noFill/>
        </p:spPr>
        <p:txBody>
          <a:bodyPr wrap="none" rtlCol="0">
            <a:spAutoFit/>
          </a:bodyPr>
          <a:lstStyle/>
          <a:p>
            <a:r>
              <a:rPr lang="en-US" sz="1200" dirty="0"/>
              <a:t>20</a:t>
            </a:r>
          </a:p>
        </p:txBody>
      </p:sp>
      <p:sp>
        <p:nvSpPr>
          <p:cNvPr id="56" name="TextBox 55">
            <a:extLst>
              <a:ext uri="{FF2B5EF4-FFF2-40B4-BE49-F238E27FC236}">
                <a16:creationId xmlns:a16="http://schemas.microsoft.com/office/drawing/2014/main" id="{82543502-FF84-0DDA-A291-C8275D30194B}"/>
              </a:ext>
            </a:extLst>
          </p:cNvPr>
          <p:cNvSpPr txBox="1"/>
          <p:nvPr/>
        </p:nvSpPr>
        <p:spPr>
          <a:xfrm>
            <a:off x="5861006" y="5942878"/>
            <a:ext cx="341760" cy="276999"/>
          </a:xfrm>
          <a:prstGeom prst="rect">
            <a:avLst/>
          </a:prstGeom>
          <a:noFill/>
        </p:spPr>
        <p:txBody>
          <a:bodyPr wrap="none" rtlCol="0">
            <a:spAutoFit/>
          </a:bodyPr>
          <a:lstStyle/>
          <a:p>
            <a:r>
              <a:rPr lang="en-US" sz="1200" dirty="0"/>
              <a:t>10</a:t>
            </a:r>
          </a:p>
        </p:txBody>
      </p:sp>
      <p:sp>
        <p:nvSpPr>
          <p:cNvPr id="57" name="TextBox 56">
            <a:extLst>
              <a:ext uri="{FF2B5EF4-FFF2-40B4-BE49-F238E27FC236}">
                <a16:creationId xmlns:a16="http://schemas.microsoft.com/office/drawing/2014/main" id="{DAF3F258-EBA0-5E27-DF79-50FAC9FB9C8E}"/>
              </a:ext>
            </a:extLst>
          </p:cNvPr>
          <p:cNvSpPr txBox="1"/>
          <p:nvPr/>
        </p:nvSpPr>
        <p:spPr>
          <a:xfrm>
            <a:off x="7040543" y="5942858"/>
            <a:ext cx="341760" cy="276999"/>
          </a:xfrm>
          <a:prstGeom prst="rect">
            <a:avLst/>
          </a:prstGeom>
          <a:noFill/>
        </p:spPr>
        <p:txBody>
          <a:bodyPr wrap="none" rtlCol="0">
            <a:spAutoFit/>
          </a:bodyPr>
          <a:lstStyle/>
          <a:p>
            <a:r>
              <a:rPr lang="en-US" sz="1200" dirty="0"/>
              <a:t>25</a:t>
            </a:r>
          </a:p>
        </p:txBody>
      </p:sp>
      <p:sp>
        <p:nvSpPr>
          <p:cNvPr id="58" name="TextBox 57">
            <a:extLst>
              <a:ext uri="{FF2B5EF4-FFF2-40B4-BE49-F238E27FC236}">
                <a16:creationId xmlns:a16="http://schemas.microsoft.com/office/drawing/2014/main" id="{A59C8BD7-EB12-7A83-1F67-10762ADF57B7}"/>
              </a:ext>
            </a:extLst>
          </p:cNvPr>
          <p:cNvSpPr txBox="1"/>
          <p:nvPr/>
        </p:nvSpPr>
        <p:spPr>
          <a:xfrm>
            <a:off x="7448728" y="5940381"/>
            <a:ext cx="341760" cy="276999"/>
          </a:xfrm>
          <a:prstGeom prst="rect">
            <a:avLst/>
          </a:prstGeom>
          <a:noFill/>
        </p:spPr>
        <p:txBody>
          <a:bodyPr wrap="none" rtlCol="0">
            <a:spAutoFit/>
          </a:bodyPr>
          <a:lstStyle/>
          <a:p>
            <a:r>
              <a:rPr lang="en-US" sz="1200" dirty="0"/>
              <a:t>30</a:t>
            </a:r>
          </a:p>
        </p:txBody>
      </p:sp>
    </p:spTree>
    <p:custDataLst>
      <p:tags r:id="rId1"/>
    </p:custDataLst>
    <p:extLst>
      <p:ext uri="{BB962C8B-B14F-4D97-AF65-F5344CB8AC3E}">
        <p14:creationId xmlns:p14="http://schemas.microsoft.com/office/powerpoint/2010/main" val="74442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wd">
                                    <p:tmPct val="0"/>
                                  </p:iterate>
                                  <p:childTnLst>
                                    <p:animClr clrSpc="rgb" dir="cw">
                                      <p:cBhvr override="childStyle">
                                        <p:cTn id="6" dur="500" fill="hold"/>
                                        <p:tgtEl>
                                          <p:spTgt spid="2">
                                            <p:txEl>
                                              <p:pRg st="0" end="0"/>
                                            </p:txEl>
                                          </p:spTgt>
                                        </p:tgtEl>
                                        <p:attrNameLst>
                                          <p:attrName>style.color</p:attrName>
                                        </p:attrNameLst>
                                      </p:cBhvr>
                                      <p:to>
                                        <a:srgbClr val="3366FF"/>
                                      </p:to>
                                    </p:animClr>
                                    <p:animClr clrSpc="rgb" dir="cw">
                                      <p:cBhvr>
                                        <p:cTn id="7" dur="500" fill="hold"/>
                                        <p:tgtEl>
                                          <p:spTgt spid="2">
                                            <p:txEl>
                                              <p:pRg st="0" end="0"/>
                                            </p:txEl>
                                          </p:spTgt>
                                        </p:tgtEl>
                                        <p:attrNameLst>
                                          <p:attrName>fillcolor</p:attrName>
                                        </p:attrNameLst>
                                      </p:cBhvr>
                                      <p:to>
                                        <a:srgbClr val="3366FF"/>
                                      </p:to>
                                    </p:animClr>
                                    <p:set>
                                      <p:cBhvr>
                                        <p:cTn id="8" dur="500" fill="hold"/>
                                        <p:tgtEl>
                                          <p:spTgt spid="2">
                                            <p:txEl>
                                              <p:pRg st="0" end="0"/>
                                            </p:txEl>
                                          </p:spTgt>
                                        </p:tgtEl>
                                        <p:attrNameLst>
                                          <p:attrName>fill.type</p:attrName>
                                        </p:attrNameLst>
                                      </p:cBhvr>
                                      <p:to>
                                        <p:strVal val="solid"/>
                                      </p:to>
                                    </p:set>
                                    <p:set>
                                      <p:cBhvr>
                                        <p:cTn id="9" dur="500" fill="hold"/>
                                        <p:tgtEl>
                                          <p:spTgt spid="2">
                                            <p:txEl>
                                              <p:pRg st="0" end="0"/>
                                            </p:txEl>
                                          </p:spTgt>
                                        </p:tgtEl>
                                        <p:attrNameLst>
                                          <p:attrName>fill.on</p:attrName>
                                        </p:attrNameLst>
                                      </p:cBhvr>
                                      <p:to>
                                        <p:strVal val="true"/>
                                      </p:to>
                                    </p:set>
                                  </p:childTnLst>
                                </p:cTn>
                              </p:par>
                              <p:par>
                                <p:cTn id="10" presetID="15" presetClass="emph" presetSubtype="0" nodeType="withEffect">
                                  <p:stCondLst>
                                    <p:cond delay="0"/>
                                  </p:stCondLst>
                                  <p:iterate type="wd">
                                    <p:tmAbs val="25"/>
                                  </p:iterate>
                                  <p:childTnLst>
                                    <p:set>
                                      <p:cBhvr override="childStyle">
                                        <p:cTn id="11" dur="indefinite"/>
                                        <p:tgtEl>
                                          <p:spTgt spid="2">
                                            <p:txEl>
                                              <p:pRg st="0" end="0"/>
                                            </p:txEl>
                                          </p:spTgt>
                                        </p:tgtEl>
                                        <p:attrNameLst>
                                          <p:attrName>style.fontWeight</p:attrName>
                                        </p:attrNameLst>
                                      </p:cBhvr>
                                      <p:to>
                                        <p:strVal val="bold"/>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56" grpId="0"/>
      <p:bldP spid="57"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D2165F-86BD-FCF9-6E53-434A85DE60D8}"/>
              </a:ext>
            </a:extLst>
          </p:cNvPr>
          <p:cNvPicPr>
            <a:picLocks noChangeAspect="1"/>
          </p:cNvPicPr>
          <p:nvPr/>
        </p:nvPicPr>
        <p:blipFill>
          <a:blip r:embed="rId3"/>
          <a:stretch>
            <a:fillRect/>
          </a:stretch>
        </p:blipFill>
        <p:spPr>
          <a:xfrm>
            <a:off x="556991" y="876607"/>
            <a:ext cx="5520501" cy="5944430"/>
          </a:xfrm>
          <a:prstGeom prst="rect">
            <a:avLst/>
          </a:prstGeom>
          <a:ln>
            <a:solidFill>
              <a:schemeClr val="tx1"/>
            </a:solidFill>
          </a:ln>
        </p:spPr>
      </p:pic>
      <p:sp>
        <p:nvSpPr>
          <p:cNvPr id="4" name="TextBox 3">
            <a:extLst>
              <a:ext uri="{FF2B5EF4-FFF2-40B4-BE49-F238E27FC236}">
                <a16:creationId xmlns:a16="http://schemas.microsoft.com/office/drawing/2014/main" id="{9C87EC82-6D5F-C69D-7BFA-B46929ED4FBC}"/>
              </a:ext>
            </a:extLst>
          </p:cNvPr>
          <p:cNvSpPr txBox="1"/>
          <p:nvPr/>
        </p:nvSpPr>
        <p:spPr>
          <a:xfrm>
            <a:off x="548023" y="5435771"/>
            <a:ext cx="4815164" cy="646331"/>
          </a:xfrm>
          <a:prstGeom prst="rect">
            <a:avLst/>
          </a:prstGeom>
          <a:solidFill>
            <a:schemeClr val="bg1"/>
          </a:solidFill>
          <a:ln>
            <a:solidFill>
              <a:schemeClr val="tx1"/>
            </a:solidFill>
          </a:ln>
        </p:spPr>
        <p:txBody>
          <a:bodyPr wrap="none" rtlCol="0">
            <a:spAutoFit/>
          </a:bodyPr>
          <a:lstStyle/>
          <a:p>
            <a:r>
              <a:rPr lang="en-US" u="sng" dirty="0"/>
              <a:t>Take home</a:t>
            </a:r>
            <a:r>
              <a:rPr lang="en-US" dirty="0"/>
              <a:t>:</a:t>
            </a:r>
          </a:p>
          <a:p>
            <a:pPr marL="285750" indent="-285750">
              <a:buFont typeface="Arial" panose="020B0604020202020204" pitchFamily="34" charset="0"/>
              <a:buChar char="•"/>
            </a:pPr>
            <a:r>
              <a:rPr lang="en-US" dirty="0"/>
              <a:t>Most young water is sourced near the streams</a:t>
            </a:r>
          </a:p>
        </p:txBody>
      </p:sp>
      <p:pic>
        <p:nvPicPr>
          <p:cNvPr id="3" name="Picture 6" descr="U.S. Geological Survey - IMIA | International Map Industry Association">
            <a:extLst>
              <a:ext uri="{FF2B5EF4-FFF2-40B4-BE49-F238E27FC236}">
                <a16:creationId xmlns:a16="http://schemas.microsoft.com/office/drawing/2014/main" id="{D9A0DB21-422F-8E4F-91E1-442953B3B6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96" y="6322579"/>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2">
            <a:extLst>
              <a:ext uri="{FF2B5EF4-FFF2-40B4-BE49-F238E27FC236}">
                <a16:creationId xmlns:a16="http://schemas.microsoft.com/office/drawing/2014/main" id="{8ADC96F8-5DF9-CD9E-3286-0DAB7F9C6770}"/>
              </a:ext>
            </a:extLst>
          </p:cNvPr>
          <p:cNvSpPr txBox="1">
            <a:spLocks/>
          </p:cNvSpPr>
          <p:nvPr/>
        </p:nvSpPr>
        <p:spPr>
          <a:xfrm>
            <a:off x="684943" y="-1576"/>
            <a:ext cx="10870903" cy="996363"/>
          </a:xfrm>
          <a:prstGeom prst="rect">
            <a:avLst/>
          </a:prstGeom>
        </p:spPr>
        <p:txBody>
          <a:bodyPr vert="horz" lIns="91440" tIns="45720" rIns="91440" bIns="45720" rtlCol="0" anchor="ctr" anchorCtr="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pPr>
            <a:r>
              <a:rPr lang="en-US" sz="4000" b="1" dirty="0"/>
              <a:t>GLRI/Maumee River Example: St Mary’s River at Willshire, OH </a:t>
            </a:r>
          </a:p>
        </p:txBody>
      </p:sp>
      <p:sp>
        <p:nvSpPr>
          <p:cNvPr id="20" name="Isosceles Triangle 19">
            <a:extLst>
              <a:ext uri="{FF2B5EF4-FFF2-40B4-BE49-F238E27FC236}">
                <a16:creationId xmlns:a16="http://schemas.microsoft.com/office/drawing/2014/main" id="{E427EED4-4FA8-6E7A-E60C-3639133A7D5B}"/>
              </a:ext>
            </a:extLst>
          </p:cNvPr>
          <p:cNvSpPr/>
          <p:nvPr/>
        </p:nvSpPr>
        <p:spPr>
          <a:xfrm>
            <a:off x="956225" y="2137173"/>
            <a:ext cx="221064" cy="22357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CBBD131-6495-2FB5-6D91-19211B4F5A0A}"/>
              </a:ext>
            </a:extLst>
          </p:cNvPr>
          <p:cNvSpPr txBox="1"/>
          <p:nvPr/>
        </p:nvSpPr>
        <p:spPr>
          <a:xfrm>
            <a:off x="1008634" y="1519357"/>
            <a:ext cx="622478" cy="369332"/>
          </a:xfrm>
          <a:prstGeom prst="rect">
            <a:avLst/>
          </a:prstGeom>
          <a:noFill/>
        </p:spPr>
        <p:txBody>
          <a:bodyPr wrap="none" rtlCol="0">
            <a:spAutoFit/>
          </a:bodyPr>
          <a:lstStyle/>
          <a:p>
            <a:r>
              <a:rPr lang="en-US" dirty="0"/>
              <a:t>gage</a:t>
            </a:r>
          </a:p>
        </p:txBody>
      </p:sp>
      <p:cxnSp>
        <p:nvCxnSpPr>
          <p:cNvPr id="37" name="Straight Arrow Connector 36">
            <a:extLst>
              <a:ext uri="{FF2B5EF4-FFF2-40B4-BE49-F238E27FC236}">
                <a16:creationId xmlns:a16="http://schemas.microsoft.com/office/drawing/2014/main" id="{2DDB2D8E-7A79-8D26-7266-B901477735F2}"/>
              </a:ext>
            </a:extLst>
          </p:cNvPr>
          <p:cNvCxnSpPr>
            <a:cxnSpLocks/>
          </p:cNvCxnSpPr>
          <p:nvPr/>
        </p:nvCxnSpPr>
        <p:spPr>
          <a:xfrm flipH="1">
            <a:off x="1080432" y="1838449"/>
            <a:ext cx="110234" cy="269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3BB7A2-0638-28FA-5A38-677FF01EA3E8}"/>
              </a:ext>
            </a:extLst>
          </p:cNvPr>
          <p:cNvPicPr>
            <a:picLocks noChangeAspect="1"/>
          </p:cNvPicPr>
          <p:nvPr/>
        </p:nvPicPr>
        <p:blipFill>
          <a:blip r:embed="rId5"/>
          <a:stretch>
            <a:fillRect/>
          </a:stretch>
        </p:blipFill>
        <p:spPr>
          <a:xfrm>
            <a:off x="6965789" y="1357468"/>
            <a:ext cx="4963218" cy="5106113"/>
          </a:xfrm>
          <a:prstGeom prst="rect">
            <a:avLst/>
          </a:prstGeom>
        </p:spPr>
      </p:pic>
      <p:sp>
        <p:nvSpPr>
          <p:cNvPr id="7" name="Rectangle 6">
            <a:extLst>
              <a:ext uri="{FF2B5EF4-FFF2-40B4-BE49-F238E27FC236}">
                <a16:creationId xmlns:a16="http://schemas.microsoft.com/office/drawing/2014/main" id="{1083C7FC-5740-E024-B5AD-361532792C78}"/>
              </a:ext>
            </a:extLst>
          </p:cNvPr>
          <p:cNvSpPr/>
          <p:nvPr/>
        </p:nvSpPr>
        <p:spPr>
          <a:xfrm>
            <a:off x="8269792" y="4752870"/>
            <a:ext cx="1848897" cy="1569709"/>
          </a:xfrm>
          <a:prstGeom prst="rect">
            <a:avLst/>
          </a:prstGeom>
          <a:noFill/>
          <a:ln w="381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8AC0EE6-9A1D-6C2A-C75E-4BDC009FEFD3}"/>
              </a:ext>
            </a:extLst>
          </p:cNvPr>
          <p:cNvCxnSpPr/>
          <p:nvPr/>
        </p:nvCxnSpPr>
        <p:spPr>
          <a:xfrm flipH="1" flipV="1">
            <a:off x="6113327" y="881832"/>
            <a:ext cx="4005363" cy="3871038"/>
          </a:xfrm>
          <a:prstGeom prst="lin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cxnSp>
        <p:nvCxnSpPr>
          <p:cNvPr id="12" name="Straight Connector 11">
            <a:extLst>
              <a:ext uri="{FF2B5EF4-FFF2-40B4-BE49-F238E27FC236}">
                <a16:creationId xmlns:a16="http://schemas.microsoft.com/office/drawing/2014/main" id="{009FAF69-01FC-58CF-0993-4BFF5F23BC77}"/>
              </a:ext>
            </a:extLst>
          </p:cNvPr>
          <p:cNvCxnSpPr/>
          <p:nvPr/>
        </p:nvCxnSpPr>
        <p:spPr>
          <a:xfrm flipH="1">
            <a:off x="6113327" y="6322579"/>
            <a:ext cx="4005363" cy="503683"/>
          </a:xfrm>
          <a:prstGeom prst="lin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1AAA1F1E-50E3-A6B7-36E1-FB69813E6DDF}"/>
              </a:ext>
            </a:extLst>
          </p:cNvPr>
          <p:cNvSpPr txBox="1"/>
          <p:nvPr/>
        </p:nvSpPr>
        <p:spPr>
          <a:xfrm>
            <a:off x="8442073" y="4637283"/>
            <a:ext cx="622478" cy="369332"/>
          </a:xfrm>
          <a:prstGeom prst="rect">
            <a:avLst/>
          </a:prstGeom>
          <a:noFill/>
        </p:spPr>
        <p:txBody>
          <a:bodyPr wrap="none" rtlCol="0">
            <a:spAutoFit/>
          </a:bodyPr>
          <a:lstStyle/>
          <a:p>
            <a:r>
              <a:rPr lang="en-US" dirty="0"/>
              <a:t>gage</a:t>
            </a:r>
          </a:p>
        </p:txBody>
      </p:sp>
      <p:cxnSp>
        <p:nvCxnSpPr>
          <p:cNvPr id="14" name="Straight Arrow Connector 13">
            <a:extLst>
              <a:ext uri="{FF2B5EF4-FFF2-40B4-BE49-F238E27FC236}">
                <a16:creationId xmlns:a16="http://schemas.microsoft.com/office/drawing/2014/main" id="{43AA1421-F34C-F4E6-33ED-DB32F3B6821C}"/>
              </a:ext>
            </a:extLst>
          </p:cNvPr>
          <p:cNvCxnSpPr>
            <a:cxnSpLocks/>
          </p:cNvCxnSpPr>
          <p:nvPr/>
        </p:nvCxnSpPr>
        <p:spPr>
          <a:xfrm flipH="1">
            <a:off x="8393295" y="4845847"/>
            <a:ext cx="110234" cy="269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1C3AE2-7227-AB4A-D098-64A41E7F5392}"/>
              </a:ext>
            </a:extLst>
          </p:cNvPr>
          <p:cNvSpPr txBox="1"/>
          <p:nvPr/>
        </p:nvSpPr>
        <p:spPr>
          <a:xfrm>
            <a:off x="3035481" y="1872970"/>
            <a:ext cx="2371931" cy="461665"/>
          </a:xfrm>
          <a:prstGeom prst="rect">
            <a:avLst/>
          </a:prstGeom>
          <a:noFill/>
        </p:spPr>
        <p:txBody>
          <a:bodyPr wrap="none" rtlCol="0">
            <a:spAutoFit/>
          </a:bodyPr>
          <a:lstStyle/>
          <a:p>
            <a:r>
              <a:rPr lang="en-US" sz="2400" b="1" u="sng" dirty="0"/>
              <a:t>Only &lt;1000 years</a:t>
            </a:r>
          </a:p>
        </p:txBody>
      </p:sp>
    </p:spTree>
    <p:extLst>
      <p:ext uri="{BB962C8B-B14F-4D97-AF65-F5344CB8AC3E}">
        <p14:creationId xmlns:p14="http://schemas.microsoft.com/office/powerpoint/2010/main" val="233696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8C8D0BD-9D1C-2F21-FD08-C4BF65E97DE1}"/>
              </a:ext>
            </a:extLst>
          </p:cNvPr>
          <p:cNvPicPr>
            <a:picLocks noChangeAspect="1"/>
          </p:cNvPicPr>
          <p:nvPr/>
        </p:nvPicPr>
        <p:blipFill>
          <a:blip r:embed="rId3"/>
          <a:stretch>
            <a:fillRect/>
          </a:stretch>
        </p:blipFill>
        <p:spPr>
          <a:xfrm>
            <a:off x="70485" y="951330"/>
            <a:ext cx="6413577" cy="5638959"/>
          </a:xfrm>
          <a:prstGeom prst="rect">
            <a:avLst/>
          </a:prstGeom>
          <a:ln>
            <a:solidFill>
              <a:schemeClr val="tx1">
                <a:lumMod val="65000"/>
                <a:lumOff val="35000"/>
              </a:schemeClr>
            </a:solidFill>
          </a:ln>
        </p:spPr>
      </p:pic>
      <p:sp>
        <p:nvSpPr>
          <p:cNvPr id="2" name="TextBox 2">
            <a:extLst>
              <a:ext uri="{FF2B5EF4-FFF2-40B4-BE49-F238E27FC236}">
                <a16:creationId xmlns:a16="http://schemas.microsoft.com/office/drawing/2014/main" id="{F628E354-8E27-FA78-9039-8ED1E39095C8}"/>
              </a:ext>
            </a:extLst>
          </p:cNvPr>
          <p:cNvSpPr txBox="1"/>
          <p:nvPr/>
        </p:nvSpPr>
        <p:spPr>
          <a:xfrm>
            <a:off x="6757769" y="6596390"/>
            <a:ext cx="6319207"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dirty="0"/>
              <a:t>Preliminary Information-Subject to Revision. Not for Citation or Distribution.</a:t>
            </a:r>
          </a:p>
        </p:txBody>
      </p:sp>
      <p:sp>
        <p:nvSpPr>
          <p:cNvPr id="4" name="Rectangle 3">
            <a:extLst>
              <a:ext uri="{FF2B5EF4-FFF2-40B4-BE49-F238E27FC236}">
                <a16:creationId xmlns:a16="http://schemas.microsoft.com/office/drawing/2014/main" id="{AD3CFC6E-AB57-09B7-79E4-1938FCF4E624}"/>
              </a:ext>
            </a:extLst>
          </p:cNvPr>
          <p:cNvSpPr/>
          <p:nvPr/>
        </p:nvSpPr>
        <p:spPr>
          <a:xfrm>
            <a:off x="11555846" y="6470212"/>
            <a:ext cx="555620" cy="32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pic>
        <p:nvPicPr>
          <p:cNvPr id="18" name="Picture 17">
            <a:extLst>
              <a:ext uri="{FF2B5EF4-FFF2-40B4-BE49-F238E27FC236}">
                <a16:creationId xmlns:a16="http://schemas.microsoft.com/office/drawing/2014/main" id="{16E9A1C3-DD3F-FDD6-C016-055E935DF28F}"/>
              </a:ext>
            </a:extLst>
          </p:cNvPr>
          <p:cNvPicPr>
            <a:picLocks noChangeAspect="1"/>
          </p:cNvPicPr>
          <p:nvPr/>
        </p:nvPicPr>
        <p:blipFill>
          <a:blip r:embed="rId4"/>
          <a:stretch>
            <a:fillRect/>
          </a:stretch>
        </p:blipFill>
        <p:spPr>
          <a:xfrm>
            <a:off x="6581997" y="876607"/>
            <a:ext cx="5520501" cy="5944430"/>
          </a:xfrm>
          <a:prstGeom prst="rect">
            <a:avLst/>
          </a:prstGeom>
          <a:ln>
            <a:solidFill>
              <a:schemeClr val="tx1"/>
            </a:solidFill>
          </a:ln>
        </p:spPr>
      </p:pic>
      <p:sp>
        <p:nvSpPr>
          <p:cNvPr id="19" name="Subtitle 2">
            <a:extLst>
              <a:ext uri="{FF2B5EF4-FFF2-40B4-BE49-F238E27FC236}">
                <a16:creationId xmlns:a16="http://schemas.microsoft.com/office/drawing/2014/main" id="{8ADC96F8-5DF9-CD9E-3286-0DAB7F9C6770}"/>
              </a:ext>
            </a:extLst>
          </p:cNvPr>
          <p:cNvSpPr txBox="1">
            <a:spLocks/>
          </p:cNvSpPr>
          <p:nvPr/>
        </p:nvSpPr>
        <p:spPr>
          <a:xfrm>
            <a:off x="684943" y="-1576"/>
            <a:ext cx="10870903" cy="9963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pPr>
            <a:r>
              <a:rPr lang="en-US" sz="4000" b="1" dirty="0"/>
              <a:t>River Example: St Mary’s River at Willshire </a:t>
            </a:r>
          </a:p>
        </p:txBody>
      </p:sp>
      <p:sp>
        <p:nvSpPr>
          <p:cNvPr id="5" name="Rectangle 4">
            <a:extLst>
              <a:ext uri="{FF2B5EF4-FFF2-40B4-BE49-F238E27FC236}">
                <a16:creationId xmlns:a16="http://schemas.microsoft.com/office/drawing/2014/main" id="{BA263B40-45B9-1678-E528-F67C6BFCA637}"/>
              </a:ext>
            </a:extLst>
          </p:cNvPr>
          <p:cNvSpPr/>
          <p:nvPr/>
        </p:nvSpPr>
        <p:spPr>
          <a:xfrm>
            <a:off x="9344967" y="3429000"/>
            <a:ext cx="1729538" cy="1708219"/>
          </a:xfrm>
          <a:prstGeom prst="rect">
            <a:avLst/>
          </a:prstGeom>
          <a:noFill/>
          <a:ln w="381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E1FD0BF-C6C2-5A0D-503E-29B5E5396803}"/>
              </a:ext>
            </a:extLst>
          </p:cNvPr>
          <p:cNvCxnSpPr/>
          <p:nvPr/>
        </p:nvCxnSpPr>
        <p:spPr>
          <a:xfrm flipH="1" flipV="1">
            <a:off x="6484062" y="951330"/>
            <a:ext cx="4590443" cy="247767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98C2A9E-A505-43F4-CBCB-C1B5106F6846}"/>
              </a:ext>
            </a:extLst>
          </p:cNvPr>
          <p:cNvCxnSpPr/>
          <p:nvPr/>
        </p:nvCxnSpPr>
        <p:spPr>
          <a:xfrm flipH="1">
            <a:off x="6484062" y="5137219"/>
            <a:ext cx="4590443" cy="145307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D10E4FD-D6F4-1AFB-2927-0B20E4997991}"/>
              </a:ext>
            </a:extLst>
          </p:cNvPr>
          <p:cNvSpPr txBox="1"/>
          <p:nvPr/>
        </p:nvSpPr>
        <p:spPr>
          <a:xfrm rot="17140595">
            <a:off x="2092481" y="4622004"/>
            <a:ext cx="1224759" cy="369332"/>
          </a:xfrm>
          <a:prstGeom prst="rect">
            <a:avLst/>
          </a:prstGeom>
          <a:solidFill>
            <a:schemeClr val="bg1">
              <a:alpha val="28000"/>
            </a:schemeClr>
          </a:solidFill>
        </p:spPr>
        <p:txBody>
          <a:bodyPr wrap="none" rtlCol="0">
            <a:spAutoFit/>
          </a:bodyPr>
          <a:lstStyle/>
          <a:p>
            <a:r>
              <a:rPr lang="en-US" b="1" dirty="0"/>
              <a:t>Tributary 2</a:t>
            </a:r>
          </a:p>
        </p:txBody>
      </p:sp>
      <p:cxnSp>
        <p:nvCxnSpPr>
          <p:cNvPr id="14" name="Straight Arrow Connector 13">
            <a:extLst>
              <a:ext uri="{FF2B5EF4-FFF2-40B4-BE49-F238E27FC236}">
                <a16:creationId xmlns:a16="http://schemas.microsoft.com/office/drawing/2014/main" id="{924F757A-B75F-6998-38DC-B82691D42570}"/>
              </a:ext>
            </a:extLst>
          </p:cNvPr>
          <p:cNvCxnSpPr>
            <a:cxnSpLocks/>
          </p:cNvCxnSpPr>
          <p:nvPr/>
        </p:nvCxnSpPr>
        <p:spPr>
          <a:xfrm flipH="1" flipV="1">
            <a:off x="2337680" y="3493000"/>
            <a:ext cx="284940" cy="355822"/>
          </a:xfrm>
          <a:prstGeom prst="straightConnector1">
            <a:avLst/>
          </a:prstGeom>
          <a:ln>
            <a:solidFill>
              <a:srgbClr val="0D11F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5231770-78DB-2676-254B-E02A91C31700}"/>
              </a:ext>
            </a:extLst>
          </p:cNvPr>
          <p:cNvCxnSpPr>
            <a:cxnSpLocks/>
          </p:cNvCxnSpPr>
          <p:nvPr/>
        </p:nvCxnSpPr>
        <p:spPr>
          <a:xfrm flipH="1" flipV="1">
            <a:off x="2141612" y="3848822"/>
            <a:ext cx="493088" cy="589438"/>
          </a:xfrm>
          <a:prstGeom prst="straightConnector1">
            <a:avLst/>
          </a:prstGeom>
          <a:ln>
            <a:solidFill>
              <a:srgbClr val="0D11F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147BE6-F8F3-8E82-B413-3481D15F23CC}"/>
              </a:ext>
            </a:extLst>
          </p:cNvPr>
          <p:cNvCxnSpPr>
            <a:cxnSpLocks/>
          </p:cNvCxnSpPr>
          <p:nvPr/>
        </p:nvCxnSpPr>
        <p:spPr>
          <a:xfrm flipH="1" flipV="1">
            <a:off x="2087770" y="4530720"/>
            <a:ext cx="294067" cy="606499"/>
          </a:xfrm>
          <a:prstGeom prst="straightConnector1">
            <a:avLst/>
          </a:prstGeom>
          <a:ln>
            <a:solidFill>
              <a:srgbClr val="0D11F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E4250A-C759-B6D7-EB4F-0965F1FEC52B}"/>
              </a:ext>
            </a:extLst>
          </p:cNvPr>
          <p:cNvCxnSpPr/>
          <p:nvPr/>
        </p:nvCxnSpPr>
        <p:spPr>
          <a:xfrm flipH="1" flipV="1">
            <a:off x="2959783" y="4197301"/>
            <a:ext cx="231815" cy="419822"/>
          </a:xfrm>
          <a:prstGeom prst="straightConnector1">
            <a:avLst/>
          </a:prstGeom>
          <a:ln>
            <a:solidFill>
              <a:srgbClr val="0D11F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6470956-60DC-18DC-E541-9BD27ECC1CBC}"/>
              </a:ext>
            </a:extLst>
          </p:cNvPr>
          <p:cNvCxnSpPr/>
          <p:nvPr/>
        </p:nvCxnSpPr>
        <p:spPr>
          <a:xfrm flipH="1" flipV="1">
            <a:off x="2735103" y="5039557"/>
            <a:ext cx="231815" cy="419822"/>
          </a:xfrm>
          <a:prstGeom prst="straightConnector1">
            <a:avLst/>
          </a:prstGeom>
          <a:ln>
            <a:solidFill>
              <a:srgbClr val="0D11FC"/>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6F63FB-442E-978A-3FFC-D07F7B3680B9}"/>
              </a:ext>
            </a:extLst>
          </p:cNvPr>
          <p:cNvSpPr txBox="1"/>
          <p:nvPr/>
        </p:nvSpPr>
        <p:spPr>
          <a:xfrm rot="17140595">
            <a:off x="1212560" y="3994698"/>
            <a:ext cx="1224759" cy="369332"/>
          </a:xfrm>
          <a:prstGeom prst="rect">
            <a:avLst/>
          </a:prstGeom>
          <a:solidFill>
            <a:schemeClr val="bg1">
              <a:alpha val="28000"/>
            </a:schemeClr>
          </a:solidFill>
        </p:spPr>
        <p:txBody>
          <a:bodyPr wrap="none" rtlCol="0">
            <a:spAutoFit/>
          </a:bodyPr>
          <a:lstStyle/>
          <a:p>
            <a:r>
              <a:rPr lang="en-US" b="1" dirty="0"/>
              <a:t>Tributary 1</a:t>
            </a:r>
          </a:p>
        </p:txBody>
      </p:sp>
      <p:cxnSp>
        <p:nvCxnSpPr>
          <p:cNvPr id="26" name="Straight Arrow Connector 25">
            <a:extLst>
              <a:ext uri="{FF2B5EF4-FFF2-40B4-BE49-F238E27FC236}">
                <a16:creationId xmlns:a16="http://schemas.microsoft.com/office/drawing/2014/main" id="{8428F67E-9B2D-43B9-D2DC-0DA5A1537C8C}"/>
              </a:ext>
            </a:extLst>
          </p:cNvPr>
          <p:cNvCxnSpPr>
            <a:cxnSpLocks/>
          </p:cNvCxnSpPr>
          <p:nvPr/>
        </p:nvCxnSpPr>
        <p:spPr>
          <a:xfrm flipV="1">
            <a:off x="1114738" y="3560898"/>
            <a:ext cx="478386" cy="209911"/>
          </a:xfrm>
          <a:prstGeom prst="straightConnector1">
            <a:avLst/>
          </a:prstGeom>
          <a:ln>
            <a:solidFill>
              <a:srgbClr val="0D11F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60DAEE4-4DE5-09F2-347F-A04451D448C4}"/>
              </a:ext>
            </a:extLst>
          </p:cNvPr>
          <p:cNvCxnSpPr>
            <a:cxnSpLocks/>
          </p:cNvCxnSpPr>
          <p:nvPr/>
        </p:nvCxnSpPr>
        <p:spPr>
          <a:xfrm flipV="1">
            <a:off x="1097830" y="4407515"/>
            <a:ext cx="478386" cy="209911"/>
          </a:xfrm>
          <a:prstGeom prst="straightConnector1">
            <a:avLst/>
          </a:prstGeom>
          <a:ln>
            <a:solidFill>
              <a:srgbClr val="0D11FC"/>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F3F2D0-617A-4AE7-B267-278FF2B5C727}"/>
              </a:ext>
            </a:extLst>
          </p:cNvPr>
          <p:cNvCxnSpPr>
            <a:cxnSpLocks/>
          </p:cNvCxnSpPr>
          <p:nvPr/>
        </p:nvCxnSpPr>
        <p:spPr>
          <a:xfrm flipV="1">
            <a:off x="978558" y="5039557"/>
            <a:ext cx="478386" cy="209911"/>
          </a:xfrm>
          <a:prstGeom prst="straightConnector1">
            <a:avLst/>
          </a:prstGeom>
          <a:ln>
            <a:solidFill>
              <a:srgbClr val="0D11FC"/>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8107B7D5-C93B-802B-0336-E24794F93964}"/>
              </a:ext>
            </a:extLst>
          </p:cNvPr>
          <p:cNvSpPr/>
          <p:nvPr/>
        </p:nvSpPr>
        <p:spPr>
          <a:xfrm>
            <a:off x="934497" y="3024553"/>
            <a:ext cx="1798655" cy="3647552"/>
          </a:xfrm>
          <a:custGeom>
            <a:avLst/>
            <a:gdLst>
              <a:gd name="csX0" fmla="*/ 1095270 w 1798655"/>
              <a:gd name="csY0" fmla="*/ 0 h 3647552"/>
              <a:gd name="csX1" fmla="*/ 582804 w 1798655"/>
              <a:gd name="csY1" fmla="*/ 366766 h 3647552"/>
              <a:gd name="csX2" fmla="*/ 70338 w 1798655"/>
              <a:gd name="csY2" fmla="*/ 733531 h 3647552"/>
              <a:gd name="csX3" fmla="*/ 45485 w 1798655"/>
              <a:gd name="csY3" fmla="*/ 1440064 h 3647552"/>
              <a:gd name="csX4" fmla="*/ 22039 w 1798655"/>
              <a:gd name="csY4" fmla="*/ 2106604 h 3647552"/>
              <a:gd name="csX5" fmla="*/ 0 w 1798655"/>
              <a:gd name="csY5" fmla="*/ 2733152 h 3647552"/>
              <a:gd name="csX6" fmla="*/ 52251 w 1798655"/>
              <a:gd name="csY6" fmla="*/ 3130263 h 3647552"/>
              <a:gd name="csX7" fmla="*/ 100483 w 1798655"/>
              <a:gd name="csY7" fmla="*/ 3496827 h 3647552"/>
              <a:gd name="csX8" fmla="*/ 211015 w 1798655"/>
              <a:gd name="csY8" fmla="*/ 3607359 h 3647552"/>
              <a:gd name="csX9" fmla="*/ 603001 w 1798655"/>
              <a:gd name="csY9" fmla="*/ 3626250 h 3647552"/>
              <a:gd name="csX10" fmla="*/ 1045028 w 1798655"/>
              <a:gd name="csY10" fmla="*/ 3647552 h 3647552"/>
              <a:gd name="csX11" fmla="*/ 1009156 w 1798655"/>
              <a:gd name="csY11" fmla="*/ 3206831 h 3647552"/>
              <a:gd name="csX12" fmla="*/ 974690 w 1798655"/>
              <a:gd name="csY12" fmla="*/ 2783394 h 3647552"/>
              <a:gd name="csX13" fmla="*/ 1155560 w 1798655"/>
              <a:gd name="csY13" fmla="*/ 2351315 h 3647552"/>
              <a:gd name="csX14" fmla="*/ 1467059 w 1798655"/>
              <a:gd name="csY14" fmla="*/ 2863781 h 3647552"/>
              <a:gd name="csX15" fmla="*/ 1577591 w 1798655"/>
              <a:gd name="csY15" fmla="*/ 2713056 h 3647552"/>
              <a:gd name="csX16" fmla="*/ 1477107 w 1798655"/>
              <a:gd name="csY16" fmla="*/ 2381460 h 3647552"/>
              <a:gd name="csX17" fmla="*/ 1617784 w 1798655"/>
              <a:gd name="csY17" fmla="*/ 1828801 h 3647552"/>
              <a:gd name="csX18" fmla="*/ 1778558 w 1798655"/>
              <a:gd name="csY18" fmla="*/ 1547447 h 3647552"/>
              <a:gd name="csX19" fmla="*/ 1788607 w 1798655"/>
              <a:gd name="csY19" fmla="*/ 1175658 h 3647552"/>
              <a:gd name="csX20" fmla="*/ 1798655 w 1798655"/>
              <a:gd name="csY20" fmla="*/ 803869 h 3647552"/>
              <a:gd name="csX21" fmla="*/ 1426866 w 1798655"/>
              <a:gd name="csY21" fmla="*/ 261258 h 3647552"/>
              <a:gd name="csX22" fmla="*/ 1095270 w 1798655"/>
              <a:gd name="csY22" fmla="*/ 40196 h 36475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798655" h="3647552" extrusionOk="0">
                <a:moveTo>
                  <a:pt x="1095270" y="0"/>
                </a:moveTo>
                <a:cubicBezTo>
                  <a:pt x="838681" y="175100"/>
                  <a:pt x="814462" y="221646"/>
                  <a:pt x="582804" y="366766"/>
                </a:cubicBezTo>
                <a:cubicBezTo>
                  <a:pt x="351146" y="511885"/>
                  <a:pt x="275472" y="607312"/>
                  <a:pt x="70338" y="733531"/>
                </a:cubicBezTo>
                <a:cubicBezTo>
                  <a:pt x="85662" y="946396"/>
                  <a:pt x="61156" y="1233077"/>
                  <a:pt x="45485" y="1440064"/>
                </a:cubicBezTo>
                <a:cubicBezTo>
                  <a:pt x="29814" y="1647052"/>
                  <a:pt x="41069" y="1790455"/>
                  <a:pt x="22039" y="2106604"/>
                </a:cubicBezTo>
                <a:cubicBezTo>
                  <a:pt x="3009" y="2422753"/>
                  <a:pt x="-5634" y="2423735"/>
                  <a:pt x="0" y="2733152"/>
                </a:cubicBezTo>
                <a:cubicBezTo>
                  <a:pt x="25823" y="2862965"/>
                  <a:pt x="32795" y="2986121"/>
                  <a:pt x="52251" y="3130263"/>
                </a:cubicBezTo>
                <a:cubicBezTo>
                  <a:pt x="71707" y="3274405"/>
                  <a:pt x="95793" y="3325849"/>
                  <a:pt x="100483" y="3496827"/>
                </a:cubicBezTo>
                <a:cubicBezTo>
                  <a:pt x="152161" y="3550742"/>
                  <a:pt x="186894" y="3578430"/>
                  <a:pt x="211015" y="3607359"/>
                </a:cubicBezTo>
                <a:cubicBezTo>
                  <a:pt x="366678" y="3627103"/>
                  <a:pt x="423015" y="3618650"/>
                  <a:pt x="603001" y="3626250"/>
                </a:cubicBezTo>
                <a:cubicBezTo>
                  <a:pt x="782987" y="3633850"/>
                  <a:pt x="879029" y="3656981"/>
                  <a:pt x="1045028" y="3647552"/>
                </a:cubicBezTo>
                <a:cubicBezTo>
                  <a:pt x="1025966" y="3503361"/>
                  <a:pt x="1036432" y="3322859"/>
                  <a:pt x="1009156" y="3206831"/>
                </a:cubicBezTo>
                <a:cubicBezTo>
                  <a:pt x="981880" y="3090803"/>
                  <a:pt x="1012519" y="2993183"/>
                  <a:pt x="974690" y="2783394"/>
                </a:cubicBezTo>
                <a:cubicBezTo>
                  <a:pt x="1023814" y="2669226"/>
                  <a:pt x="1068569" y="2536945"/>
                  <a:pt x="1155560" y="2351315"/>
                </a:cubicBezTo>
                <a:cubicBezTo>
                  <a:pt x="1275939" y="2539970"/>
                  <a:pt x="1374994" y="2712322"/>
                  <a:pt x="1467059" y="2863781"/>
                </a:cubicBezTo>
                <a:cubicBezTo>
                  <a:pt x="1510817" y="2796056"/>
                  <a:pt x="1548157" y="2738138"/>
                  <a:pt x="1577591" y="2713056"/>
                </a:cubicBezTo>
                <a:cubicBezTo>
                  <a:pt x="1533858" y="2561715"/>
                  <a:pt x="1513405" y="2515187"/>
                  <a:pt x="1477107" y="2381460"/>
                </a:cubicBezTo>
                <a:cubicBezTo>
                  <a:pt x="1544327" y="2124079"/>
                  <a:pt x="1563310" y="1954141"/>
                  <a:pt x="1617784" y="1828801"/>
                </a:cubicBezTo>
                <a:cubicBezTo>
                  <a:pt x="1675079" y="1713091"/>
                  <a:pt x="1744651" y="1615912"/>
                  <a:pt x="1778558" y="1547447"/>
                </a:cubicBezTo>
                <a:cubicBezTo>
                  <a:pt x="1801447" y="1368806"/>
                  <a:pt x="1791493" y="1277823"/>
                  <a:pt x="1788607" y="1175658"/>
                </a:cubicBezTo>
                <a:cubicBezTo>
                  <a:pt x="1785721" y="1073493"/>
                  <a:pt x="1805563" y="909237"/>
                  <a:pt x="1798655" y="803869"/>
                </a:cubicBezTo>
                <a:cubicBezTo>
                  <a:pt x="1697831" y="689697"/>
                  <a:pt x="1569137" y="436675"/>
                  <a:pt x="1426866" y="261258"/>
                </a:cubicBezTo>
                <a:cubicBezTo>
                  <a:pt x="1278353" y="139568"/>
                  <a:pt x="1182017" y="84637"/>
                  <a:pt x="1095270" y="40196"/>
                </a:cubicBezTo>
              </a:path>
            </a:pathLst>
          </a:custGeom>
          <a:noFill/>
          <a:ln w="28575">
            <a:solidFill>
              <a:srgbClr val="0070C0"/>
            </a:solidFill>
            <a:extLst>
              <a:ext uri="{C807C97D-BFC1-408E-A445-0C87EB9F89A2}">
                <ask:lineSketchStyleProps xmlns:ask="http://schemas.microsoft.com/office/drawing/2018/sketchyshapes" sd="4027181333">
                  <a:custGeom>
                    <a:avLst/>
                    <a:gdLst>
                      <a:gd name="connsiteX0" fmla="*/ 944545 w 1798655"/>
                      <a:gd name="connsiteY0" fmla="*/ 30145 h 3637503"/>
                      <a:gd name="connsiteX1" fmla="*/ 70338 w 1798655"/>
                      <a:gd name="connsiteY1" fmla="*/ 723482 h 3637503"/>
                      <a:gd name="connsiteX2" fmla="*/ 0 w 1798655"/>
                      <a:gd name="connsiteY2" fmla="*/ 2723103 h 3637503"/>
                      <a:gd name="connsiteX3" fmla="*/ 100483 w 1798655"/>
                      <a:gd name="connsiteY3" fmla="*/ 3486778 h 3637503"/>
                      <a:gd name="connsiteX4" fmla="*/ 211015 w 1798655"/>
                      <a:gd name="connsiteY4" fmla="*/ 3597310 h 3637503"/>
                      <a:gd name="connsiteX5" fmla="*/ 1045028 w 1798655"/>
                      <a:gd name="connsiteY5" fmla="*/ 3637503 h 3637503"/>
                      <a:gd name="connsiteX6" fmla="*/ 974690 w 1798655"/>
                      <a:gd name="connsiteY6" fmla="*/ 2773345 h 3637503"/>
                      <a:gd name="connsiteX7" fmla="*/ 1155560 w 1798655"/>
                      <a:gd name="connsiteY7" fmla="*/ 2341266 h 3637503"/>
                      <a:gd name="connsiteX8" fmla="*/ 1467059 w 1798655"/>
                      <a:gd name="connsiteY8" fmla="*/ 2853732 h 3637503"/>
                      <a:gd name="connsiteX9" fmla="*/ 1577591 w 1798655"/>
                      <a:gd name="connsiteY9" fmla="*/ 2703007 h 3637503"/>
                      <a:gd name="connsiteX10" fmla="*/ 1477107 w 1798655"/>
                      <a:gd name="connsiteY10" fmla="*/ 2371411 h 3637503"/>
                      <a:gd name="connsiteX11" fmla="*/ 1617784 w 1798655"/>
                      <a:gd name="connsiteY11" fmla="*/ 1818752 h 3637503"/>
                      <a:gd name="connsiteX12" fmla="*/ 1778558 w 1798655"/>
                      <a:gd name="connsiteY12" fmla="*/ 1537398 h 3637503"/>
                      <a:gd name="connsiteX13" fmla="*/ 1798655 w 1798655"/>
                      <a:gd name="connsiteY13" fmla="*/ 793820 h 3637503"/>
                      <a:gd name="connsiteX14" fmla="*/ 1426866 w 1798655"/>
                      <a:gd name="connsiteY14" fmla="*/ 251209 h 3637503"/>
                      <a:gd name="connsiteX15" fmla="*/ 1135463 w 1798655"/>
                      <a:gd name="connsiteY15" fmla="*/ 0 h 3637503"/>
                      <a:gd name="connsiteX0" fmla="*/ 1095270 w 1798655"/>
                      <a:gd name="connsiteY0" fmla="*/ 0 h 3647552"/>
                      <a:gd name="connsiteX1" fmla="*/ 70338 w 1798655"/>
                      <a:gd name="connsiteY1" fmla="*/ 733531 h 3647552"/>
                      <a:gd name="connsiteX2" fmla="*/ 0 w 1798655"/>
                      <a:gd name="connsiteY2" fmla="*/ 2733152 h 3647552"/>
                      <a:gd name="connsiteX3" fmla="*/ 100483 w 1798655"/>
                      <a:gd name="connsiteY3" fmla="*/ 3496827 h 3647552"/>
                      <a:gd name="connsiteX4" fmla="*/ 211015 w 1798655"/>
                      <a:gd name="connsiteY4" fmla="*/ 3607359 h 3647552"/>
                      <a:gd name="connsiteX5" fmla="*/ 1045028 w 1798655"/>
                      <a:gd name="connsiteY5" fmla="*/ 3647552 h 3647552"/>
                      <a:gd name="connsiteX6" fmla="*/ 974690 w 1798655"/>
                      <a:gd name="connsiteY6" fmla="*/ 2783394 h 3647552"/>
                      <a:gd name="connsiteX7" fmla="*/ 1155560 w 1798655"/>
                      <a:gd name="connsiteY7" fmla="*/ 2351315 h 3647552"/>
                      <a:gd name="connsiteX8" fmla="*/ 1467059 w 1798655"/>
                      <a:gd name="connsiteY8" fmla="*/ 2863781 h 3647552"/>
                      <a:gd name="connsiteX9" fmla="*/ 1577591 w 1798655"/>
                      <a:gd name="connsiteY9" fmla="*/ 2713056 h 3647552"/>
                      <a:gd name="connsiteX10" fmla="*/ 1477107 w 1798655"/>
                      <a:gd name="connsiteY10" fmla="*/ 2381460 h 3647552"/>
                      <a:gd name="connsiteX11" fmla="*/ 1617784 w 1798655"/>
                      <a:gd name="connsiteY11" fmla="*/ 1828801 h 3647552"/>
                      <a:gd name="connsiteX12" fmla="*/ 1778558 w 1798655"/>
                      <a:gd name="connsiteY12" fmla="*/ 1547447 h 3647552"/>
                      <a:gd name="connsiteX13" fmla="*/ 1798655 w 1798655"/>
                      <a:gd name="connsiteY13" fmla="*/ 803869 h 3647552"/>
                      <a:gd name="connsiteX14" fmla="*/ 1426866 w 1798655"/>
                      <a:gd name="connsiteY14" fmla="*/ 261258 h 3647552"/>
                      <a:gd name="connsiteX15" fmla="*/ 1135463 w 1798655"/>
                      <a:gd name="connsiteY15" fmla="*/ 10049 h 3647552"/>
                      <a:gd name="connsiteX0" fmla="*/ 1095270 w 1798655"/>
                      <a:gd name="connsiteY0" fmla="*/ 0 h 3647552"/>
                      <a:gd name="connsiteX1" fmla="*/ 70338 w 1798655"/>
                      <a:gd name="connsiteY1" fmla="*/ 733531 h 3647552"/>
                      <a:gd name="connsiteX2" fmla="*/ 0 w 1798655"/>
                      <a:gd name="connsiteY2" fmla="*/ 2733152 h 3647552"/>
                      <a:gd name="connsiteX3" fmla="*/ 100483 w 1798655"/>
                      <a:gd name="connsiteY3" fmla="*/ 3496827 h 3647552"/>
                      <a:gd name="connsiteX4" fmla="*/ 211015 w 1798655"/>
                      <a:gd name="connsiteY4" fmla="*/ 3607359 h 3647552"/>
                      <a:gd name="connsiteX5" fmla="*/ 1045028 w 1798655"/>
                      <a:gd name="connsiteY5" fmla="*/ 3647552 h 3647552"/>
                      <a:gd name="connsiteX6" fmla="*/ 974690 w 1798655"/>
                      <a:gd name="connsiteY6" fmla="*/ 2783394 h 3647552"/>
                      <a:gd name="connsiteX7" fmla="*/ 1155560 w 1798655"/>
                      <a:gd name="connsiteY7" fmla="*/ 2351315 h 3647552"/>
                      <a:gd name="connsiteX8" fmla="*/ 1467059 w 1798655"/>
                      <a:gd name="connsiteY8" fmla="*/ 2863781 h 3647552"/>
                      <a:gd name="connsiteX9" fmla="*/ 1577591 w 1798655"/>
                      <a:gd name="connsiteY9" fmla="*/ 2713056 h 3647552"/>
                      <a:gd name="connsiteX10" fmla="*/ 1477107 w 1798655"/>
                      <a:gd name="connsiteY10" fmla="*/ 2381460 h 3647552"/>
                      <a:gd name="connsiteX11" fmla="*/ 1617784 w 1798655"/>
                      <a:gd name="connsiteY11" fmla="*/ 1828801 h 3647552"/>
                      <a:gd name="connsiteX12" fmla="*/ 1778558 w 1798655"/>
                      <a:gd name="connsiteY12" fmla="*/ 1547447 h 3647552"/>
                      <a:gd name="connsiteX13" fmla="*/ 1798655 w 1798655"/>
                      <a:gd name="connsiteY13" fmla="*/ 803869 h 3647552"/>
                      <a:gd name="connsiteX14" fmla="*/ 1426866 w 1798655"/>
                      <a:gd name="connsiteY14" fmla="*/ 261258 h 3647552"/>
                      <a:gd name="connsiteX15" fmla="*/ 1045028 w 1798655"/>
                      <a:gd name="connsiteY15" fmla="*/ 40195 h 3647552"/>
                      <a:gd name="connsiteX0" fmla="*/ 1095270 w 1798655"/>
                      <a:gd name="connsiteY0" fmla="*/ 0 h 3647552"/>
                      <a:gd name="connsiteX1" fmla="*/ 70338 w 1798655"/>
                      <a:gd name="connsiteY1" fmla="*/ 733531 h 3647552"/>
                      <a:gd name="connsiteX2" fmla="*/ 0 w 1798655"/>
                      <a:gd name="connsiteY2" fmla="*/ 2733152 h 3647552"/>
                      <a:gd name="connsiteX3" fmla="*/ 100483 w 1798655"/>
                      <a:gd name="connsiteY3" fmla="*/ 3496827 h 3647552"/>
                      <a:gd name="connsiteX4" fmla="*/ 211015 w 1798655"/>
                      <a:gd name="connsiteY4" fmla="*/ 3607359 h 3647552"/>
                      <a:gd name="connsiteX5" fmla="*/ 1045028 w 1798655"/>
                      <a:gd name="connsiteY5" fmla="*/ 3647552 h 3647552"/>
                      <a:gd name="connsiteX6" fmla="*/ 974690 w 1798655"/>
                      <a:gd name="connsiteY6" fmla="*/ 2783394 h 3647552"/>
                      <a:gd name="connsiteX7" fmla="*/ 1155560 w 1798655"/>
                      <a:gd name="connsiteY7" fmla="*/ 2351315 h 3647552"/>
                      <a:gd name="connsiteX8" fmla="*/ 1467059 w 1798655"/>
                      <a:gd name="connsiteY8" fmla="*/ 2863781 h 3647552"/>
                      <a:gd name="connsiteX9" fmla="*/ 1577591 w 1798655"/>
                      <a:gd name="connsiteY9" fmla="*/ 2713056 h 3647552"/>
                      <a:gd name="connsiteX10" fmla="*/ 1477107 w 1798655"/>
                      <a:gd name="connsiteY10" fmla="*/ 2381460 h 3647552"/>
                      <a:gd name="connsiteX11" fmla="*/ 1617784 w 1798655"/>
                      <a:gd name="connsiteY11" fmla="*/ 1828801 h 3647552"/>
                      <a:gd name="connsiteX12" fmla="*/ 1778558 w 1798655"/>
                      <a:gd name="connsiteY12" fmla="*/ 1547447 h 3647552"/>
                      <a:gd name="connsiteX13" fmla="*/ 1798655 w 1798655"/>
                      <a:gd name="connsiteY13" fmla="*/ 803869 h 3647552"/>
                      <a:gd name="connsiteX14" fmla="*/ 1426866 w 1798655"/>
                      <a:gd name="connsiteY14" fmla="*/ 261258 h 3647552"/>
                      <a:gd name="connsiteX15" fmla="*/ 1014883 w 1798655"/>
                      <a:gd name="connsiteY15" fmla="*/ 70341 h 3647552"/>
                      <a:gd name="connsiteX0" fmla="*/ 1095270 w 1798655"/>
                      <a:gd name="connsiteY0" fmla="*/ 0 h 3647552"/>
                      <a:gd name="connsiteX1" fmla="*/ 70338 w 1798655"/>
                      <a:gd name="connsiteY1" fmla="*/ 733531 h 3647552"/>
                      <a:gd name="connsiteX2" fmla="*/ 0 w 1798655"/>
                      <a:gd name="connsiteY2" fmla="*/ 2733152 h 3647552"/>
                      <a:gd name="connsiteX3" fmla="*/ 100483 w 1798655"/>
                      <a:gd name="connsiteY3" fmla="*/ 3496827 h 3647552"/>
                      <a:gd name="connsiteX4" fmla="*/ 211015 w 1798655"/>
                      <a:gd name="connsiteY4" fmla="*/ 3607359 h 3647552"/>
                      <a:gd name="connsiteX5" fmla="*/ 1045028 w 1798655"/>
                      <a:gd name="connsiteY5" fmla="*/ 3647552 h 3647552"/>
                      <a:gd name="connsiteX6" fmla="*/ 974690 w 1798655"/>
                      <a:gd name="connsiteY6" fmla="*/ 2783394 h 3647552"/>
                      <a:gd name="connsiteX7" fmla="*/ 1155560 w 1798655"/>
                      <a:gd name="connsiteY7" fmla="*/ 2351315 h 3647552"/>
                      <a:gd name="connsiteX8" fmla="*/ 1467059 w 1798655"/>
                      <a:gd name="connsiteY8" fmla="*/ 2863781 h 3647552"/>
                      <a:gd name="connsiteX9" fmla="*/ 1577591 w 1798655"/>
                      <a:gd name="connsiteY9" fmla="*/ 2713056 h 3647552"/>
                      <a:gd name="connsiteX10" fmla="*/ 1477107 w 1798655"/>
                      <a:gd name="connsiteY10" fmla="*/ 2381460 h 3647552"/>
                      <a:gd name="connsiteX11" fmla="*/ 1617784 w 1798655"/>
                      <a:gd name="connsiteY11" fmla="*/ 1828801 h 3647552"/>
                      <a:gd name="connsiteX12" fmla="*/ 1778558 w 1798655"/>
                      <a:gd name="connsiteY12" fmla="*/ 1547447 h 3647552"/>
                      <a:gd name="connsiteX13" fmla="*/ 1798655 w 1798655"/>
                      <a:gd name="connsiteY13" fmla="*/ 803869 h 3647552"/>
                      <a:gd name="connsiteX14" fmla="*/ 1426866 w 1798655"/>
                      <a:gd name="connsiteY14" fmla="*/ 261258 h 3647552"/>
                      <a:gd name="connsiteX15" fmla="*/ 1095270 w 1798655"/>
                      <a:gd name="connsiteY15" fmla="*/ 40196 h 364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655" h="3647552">
                        <a:moveTo>
                          <a:pt x="1095270" y="0"/>
                        </a:moveTo>
                        <a:lnTo>
                          <a:pt x="70338" y="733531"/>
                        </a:lnTo>
                        <a:lnTo>
                          <a:pt x="0" y="2733152"/>
                        </a:lnTo>
                        <a:lnTo>
                          <a:pt x="100483" y="3496827"/>
                        </a:lnTo>
                        <a:lnTo>
                          <a:pt x="211015" y="3607359"/>
                        </a:lnTo>
                        <a:lnTo>
                          <a:pt x="1045028" y="3647552"/>
                        </a:lnTo>
                        <a:lnTo>
                          <a:pt x="974690" y="2783394"/>
                        </a:lnTo>
                        <a:lnTo>
                          <a:pt x="1155560" y="2351315"/>
                        </a:lnTo>
                        <a:lnTo>
                          <a:pt x="1467059" y="2863781"/>
                        </a:lnTo>
                        <a:lnTo>
                          <a:pt x="1577591" y="2713056"/>
                        </a:lnTo>
                        <a:lnTo>
                          <a:pt x="1477107" y="2381460"/>
                        </a:lnTo>
                        <a:lnTo>
                          <a:pt x="1617784" y="1828801"/>
                        </a:lnTo>
                        <a:lnTo>
                          <a:pt x="1778558" y="1547447"/>
                        </a:lnTo>
                        <a:lnTo>
                          <a:pt x="1798655" y="803869"/>
                        </a:lnTo>
                        <a:lnTo>
                          <a:pt x="1426866" y="261258"/>
                        </a:lnTo>
                        <a:lnTo>
                          <a:pt x="1095270" y="40196"/>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FD846426-0156-3ED4-ECF9-7A4A896CCE33}"/>
              </a:ext>
            </a:extLst>
          </p:cNvPr>
          <p:cNvSpPr/>
          <p:nvPr/>
        </p:nvSpPr>
        <p:spPr>
          <a:xfrm>
            <a:off x="2421653" y="3516923"/>
            <a:ext cx="1296237" cy="3125037"/>
          </a:xfrm>
          <a:custGeom>
            <a:avLst/>
            <a:gdLst>
              <a:gd name="csX0" fmla="*/ 432079 w 1296237"/>
              <a:gd name="csY0" fmla="*/ 0 h 3125037"/>
              <a:gd name="csX1" fmla="*/ 331595 w 1296237"/>
              <a:gd name="csY1" fmla="*/ 301451 h 3125037"/>
              <a:gd name="csX2" fmla="*/ 311499 w 1296237"/>
              <a:gd name="csY2" fmla="*/ 994787 h 3125037"/>
              <a:gd name="csX3" fmla="*/ 120580 w 1296237"/>
              <a:gd name="csY3" fmla="*/ 1376624 h 3125037"/>
              <a:gd name="csX4" fmla="*/ 0 w 1296237"/>
              <a:gd name="csY4" fmla="*/ 1858945 h 3125037"/>
              <a:gd name="csX5" fmla="*/ 110532 w 1296237"/>
              <a:gd name="csY5" fmla="*/ 2190541 h 3125037"/>
              <a:gd name="csX6" fmla="*/ 572756 w 1296237"/>
              <a:gd name="csY6" fmla="*/ 2883877 h 3125037"/>
              <a:gd name="csX7" fmla="*/ 753626 w 1296237"/>
              <a:gd name="csY7" fmla="*/ 3125037 h 3125037"/>
              <a:gd name="csX8" fmla="*/ 1296237 w 1296237"/>
              <a:gd name="csY8" fmla="*/ 3125037 h 3125037"/>
              <a:gd name="csX9" fmla="*/ 1034980 w 1296237"/>
              <a:gd name="csY9" fmla="*/ 2642717 h 3125037"/>
              <a:gd name="csX10" fmla="*/ 753626 w 1296237"/>
              <a:gd name="csY10" fmla="*/ 2039815 h 3125037"/>
              <a:gd name="csX11" fmla="*/ 813916 w 1296237"/>
              <a:gd name="csY11" fmla="*/ 1406769 h 3125037"/>
              <a:gd name="csX12" fmla="*/ 1135463 w 1296237"/>
              <a:gd name="csY12" fmla="*/ 1336431 h 3125037"/>
              <a:gd name="csX13" fmla="*/ 944545 w 1296237"/>
              <a:gd name="csY13" fmla="*/ 683288 h 3125037"/>
              <a:gd name="csX14" fmla="*/ 834013 w 1296237"/>
              <a:gd name="csY14" fmla="*/ 351692 h 3125037"/>
              <a:gd name="csX15" fmla="*/ 612949 w 1296237"/>
              <a:gd name="csY15" fmla="*/ 90435 h 3125037"/>
              <a:gd name="csX16" fmla="*/ 432079 w 1296237"/>
              <a:gd name="csY16" fmla="*/ 0 h 31250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296237" h="3125037" extrusionOk="0">
                <a:moveTo>
                  <a:pt x="432079" y="0"/>
                </a:moveTo>
                <a:cubicBezTo>
                  <a:pt x="438101" y="51917"/>
                  <a:pt x="316455" y="260503"/>
                  <a:pt x="331595" y="301451"/>
                </a:cubicBezTo>
                <a:cubicBezTo>
                  <a:pt x="318993" y="588445"/>
                  <a:pt x="321965" y="704214"/>
                  <a:pt x="311499" y="994787"/>
                </a:cubicBezTo>
                <a:cubicBezTo>
                  <a:pt x="301485" y="1076308"/>
                  <a:pt x="205176" y="1227486"/>
                  <a:pt x="120580" y="1376624"/>
                </a:cubicBezTo>
                <a:cubicBezTo>
                  <a:pt x="109349" y="1538529"/>
                  <a:pt x="19951" y="1666558"/>
                  <a:pt x="0" y="1858945"/>
                </a:cubicBezTo>
                <a:cubicBezTo>
                  <a:pt x="73749" y="2010723"/>
                  <a:pt x="121534" y="2124274"/>
                  <a:pt x="110532" y="2190541"/>
                </a:cubicBezTo>
                <a:cubicBezTo>
                  <a:pt x="309784" y="2486163"/>
                  <a:pt x="481142" y="2829064"/>
                  <a:pt x="572756" y="2883877"/>
                </a:cubicBezTo>
                <a:cubicBezTo>
                  <a:pt x="604459" y="2932342"/>
                  <a:pt x="730375" y="3049138"/>
                  <a:pt x="753626" y="3125037"/>
                </a:cubicBezTo>
                <a:cubicBezTo>
                  <a:pt x="974163" y="3172180"/>
                  <a:pt x="1202243" y="3090083"/>
                  <a:pt x="1296237" y="3125037"/>
                </a:cubicBezTo>
                <a:cubicBezTo>
                  <a:pt x="1175707" y="2905086"/>
                  <a:pt x="1119691" y="2814372"/>
                  <a:pt x="1034980" y="2642717"/>
                </a:cubicBezTo>
                <a:cubicBezTo>
                  <a:pt x="924090" y="2517895"/>
                  <a:pt x="814214" y="2245540"/>
                  <a:pt x="753626" y="2039815"/>
                </a:cubicBezTo>
                <a:cubicBezTo>
                  <a:pt x="823774" y="1769001"/>
                  <a:pt x="840532" y="1592266"/>
                  <a:pt x="813916" y="1406769"/>
                </a:cubicBezTo>
                <a:cubicBezTo>
                  <a:pt x="946943" y="1407489"/>
                  <a:pt x="1097378" y="1323737"/>
                  <a:pt x="1135463" y="1336431"/>
                </a:cubicBezTo>
                <a:cubicBezTo>
                  <a:pt x="1034416" y="1127958"/>
                  <a:pt x="956510" y="883267"/>
                  <a:pt x="944545" y="683288"/>
                </a:cubicBezTo>
                <a:cubicBezTo>
                  <a:pt x="935185" y="582826"/>
                  <a:pt x="875087" y="444274"/>
                  <a:pt x="834013" y="351692"/>
                </a:cubicBezTo>
                <a:cubicBezTo>
                  <a:pt x="766634" y="279667"/>
                  <a:pt x="638470" y="141623"/>
                  <a:pt x="612949" y="90435"/>
                </a:cubicBezTo>
                <a:cubicBezTo>
                  <a:pt x="544735" y="44840"/>
                  <a:pt x="472545" y="31864"/>
                  <a:pt x="432079" y="0"/>
                </a:cubicBezTo>
                <a:close/>
              </a:path>
            </a:pathLst>
          </a:custGeom>
          <a:noFill/>
          <a:ln w="28575">
            <a:solidFill>
              <a:srgbClr val="00B0F0"/>
            </a:solidFill>
            <a:extLst>
              <a:ext uri="{C807C97D-BFC1-408E-A445-0C87EB9F89A2}">
                <ask:lineSketchStyleProps xmlns:ask="http://schemas.microsoft.com/office/drawing/2018/sketchyshapes" sd="852854689">
                  <a:custGeom>
                    <a:avLst/>
                    <a:gdLst>
                      <a:gd name="connsiteX0" fmla="*/ 432079 w 1296237"/>
                      <a:gd name="connsiteY0" fmla="*/ 0 h 3125037"/>
                      <a:gd name="connsiteX1" fmla="*/ 331595 w 1296237"/>
                      <a:gd name="connsiteY1" fmla="*/ 301451 h 3125037"/>
                      <a:gd name="connsiteX2" fmla="*/ 311499 w 1296237"/>
                      <a:gd name="connsiteY2" fmla="*/ 994787 h 3125037"/>
                      <a:gd name="connsiteX3" fmla="*/ 120580 w 1296237"/>
                      <a:gd name="connsiteY3" fmla="*/ 1376624 h 3125037"/>
                      <a:gd name="connsiteX4" fmla="*/ 0 w 1296237"/>
                      <a:gd name="connsiteY4" fmla="*/ 1858945 h 3125037"/>
                      <a:gd name="connsiteX5" fmla="*/ 110532 w 1296237"/>
                      <a:gd name="connsiteY5" fmla="*/ 2190541 h 3125037"/>
                      <a:gd name="connsiteX6" fmla="*/ 572756 w 1296237"/>
                      <a:gd name="connsiteY6" fmla="*/ 2883877 h 3125037"/>
                      <a:gd name="connsiteX7" fmla="*/ 753626 w 1296237"/>
                      <a:gd name="connsiteY7" fmla="*/ 3125037 h 3125037"/>
                      <a:gd name="connsiteX8" fmla="*/ 1296237 w 1296237"/>
                      <a:gd name="connsiteY8" fmla="*/ 3125037 h 3125037"/>
                      <a:gd name="connsiteX9" fmla="*/ 1034980 w 1296237"/>
                      <a:gd name="connsiteY9" fmla="*/ 2642717 h 3125037"/>
                      <a:gd name="connsiteX10" fmla="*/ 753626 w 1296237"/>
                      <a:gd name="connsiteY10" fmla="*/ 2039815 h 3125037"/>
                      <a:gd name="connsiteX11" fmla="*/ 813916 w 1296237"/>
                      <a:gd name="connsiteY11" fmla="*/ 1406769 h 3125037"/>
                      <a:gd name="connsiteX12" fmla="*/ 1135463 w 1296237"/>
                      <a:gd name="connsiteY12" fmla="*/ 1336431 h 3125037"/>
                      <a:gd name="connsiteX13" fmla="*/ 944545 w 1296237"/>
                      <a:gd name="connsiteY13" fmla="*/ 683288 h 3125037"/>
                      <a:gd name="connsiteX14" fmla="*/ 834013 w 1296237"/>
                      <a:gd name="connsiteY14" fmla="*/ 351692 h 3125037"/>
                      <a:gd name="connsiteX15" fmla="*/ 612949 w 1296237"/>
                      <a:gd name="connsiteY15" fmla="*/ 90435 h 3125037"/>
                      <a:gd name="connsiteX16" fmla="*/ 432079 w 1296237"/>
                      <a:gd name="connsiteY16" fmla="*/ 0 h 312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6237" h="3125037">
                        <a:moveTo>
                          <a:pt x="432079" y="0"/>
                        </a:moveTo>
                        <a:lnTo>
                          <a:pt x="331595" y="301451"/>
                        </a:lnTo>
                        <a:lnTo>
                          <a:pt x="311499" y="994787"/>
                        </a:lnTo>
                        <a:lnTo>
                          <a:pt x="120580" y="1376624"/>
                        </a:lnTo>
                        <a:lnTo>
                          <a:pt x="0" y="1858945"/>
                        </a:lnTo>
                        <a:lnTo>
                          <a:pt x="110532" y="2190541"/>
                        </a:lnTo>
                        <a:lnTo>
                          <a:pt x="572756" y="2883877"/>
                        </a:lnTo>
                        <a:lnTo>
                          <a:pt x="753626" y="3125037"/>
                        </a:lnTo>
                        <a:lnTo>
                          <a:pt x="1296237" y="3125037"/>
                        </a:lnTo>
                        <a:lnTo>
                          <a:pt x="1034980" y="2642717"/>
                        </a:lnTo>
                        <a:lnTo>
                          <a:pt x="753626" y="2039815"/>
                        </a:lnTo>
                        <a:lnTo>
                          <a:pt x="813916" y="1406769"/>
                        </a:lnTo>
                        <a:lnTo>
                          <a:pt x="1135463" y="1336431"/>
                        </a:lnTo>
                        <a:lnTo>
                          <a:pt x="944545" y="683288"/>
                        </a:lnTo>
                        <a:lnTo>
                          <a:pt x="834013" y="351692"/>
                        </a:lnTo>
                        <a:lnTo>
                          <a:pt x="612949" y="90435"/>
                        </a:lnTo>
                        <a:lnTo>
                          <a:pt x="432079" y="0"/>
                        </a:ln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3CCE1FB9-3713-3932-4017-46A8B63BF0C0}"/>
              </a:ext>
            </a:extLst>
          </p:cNvPr>
          <p:cNvSpPr/>
          <p:nvPr/>
        </p:nvSpPr>
        <p:spPr>
          <a:xfrm>
            <a:off x="6878272" y="2122742"/>
            <a:ext cx="221064" cy="22357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EA52288-5E90-8C28-43E6-0585DE81BBD0}"/>
              </a:ext>
            </a:extLst>
          </p:cNvPr>
          <p:cNvSpPr txBox="1"/>
          <p:nvPr/>
        </p:nvSpPr>
        <p:spPr>
          <a:xfrm>
            <a:off x="6917304" y="1498985"/>
            <a:ext cx="622478" cy="369332"/>
          </a:xfrm>
          <a:prstGeom prst="rect">
            <a:avLst/>
          </a:prstGeom>
          <a:noFill/>
        </p:spPr>
        <p:txBody>
          <a:bodyPr wrap="none" rtlCol="0">
            <a:spAutoFit/>
          </a:bodyPr>
          <a:lstStyle/>
          <a:p>
            <a:r>
              <a:rPr lang="en-US" dirty="0"/>
              <a:t>gage</a:t>
            </a:r>
          </a:p>
        </p:txBody>
      </p:sp>
      <p:cxnSp>
        <p:nvCxnSpPr>
          <p:cNvPr id="46" name="Straight Arrow Connector 45">
            <a:extLst>
              <a:ext uri="{FF2B5EF4-FFF2-40B4-BE49-F238E27FC236}">
                <a16:creationId xmlns:a16="http://schemas.microsoft.com/office/drawing/2014/main" id="{13D8CCFE-0190-6A4F-6E3B-75F43D96EF39}"/>
              </a:ext>
            </a:extLst>
          </p:cNvPr>
          <p:cNvCxnSpPr>
            <a:cxnSpLocks/>
          </p:cNvCxnSpPr>
          <p:nvPr/>
        </p:nvCxnSpPr>
        <p:spPr>
          <a:xfrm flipH="1">
            <a:off x="6989102" y="1818077"/>
            <a:ext cx="110234" cy="269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DC38A1-3943-9112-E1F8-3EC906C4EE84}"/>
              </a:ext>
            </a:extLst>
          </p:cNvPr>
          <p:cNvSpPr txBox="1"/>
          <p:nvPr/>
        </p:nvSpPr>
        <p:spPr>
          <a:xfrm>
            <a:off x="6573029" y="5435771"/>
            <a:ext cx="5549340" cy="646331"/>
          </a:xfrm>
          <a:prstGeom prst="rect">
            <a:avLst/>
          </a:prstGeom>
          <a:solidFill>
            <a:schemeClr val="bg1"/>
          </a:solidFill>
          <a:ln>
            <a:solidFill>
              <a:schemeClr val="tx1"/>
            </a:solidFill>
          </a:ln>
        </p:spPr>
        <p:txBody>
          <a:bodyPr wrap="none" rtlCol="0">
            <a:spAutoFit/>
          </a:bodyPr>
          <a:lstStyle/>
          <a:p>
            <a:r>
              <a:rPr lang="en-US" u="sng" dirty="0"/>
              <a:t>Take home</a:t>
            </a:r>
            <a:r>
              <a:rPr lang="en-US" dirty="0"/>
              <a:t>:</a:t>
            </a:r>
          </a:p>
          <a:p>
            <a:pPr marL="285750" indent="-285750">
              <a:buFont typeface="Arial" panose="020B0604020202020204" pitchFamily="34" charset="0"/>
              <a:buChar char="•"/>
            </a:pPr>
            <a:r>
              <a:rPr lang="en-US" dirty="0"/>
              <a:t>Super-position of local and regional GW flow systems</a:t>
            </a:r>
          </a:p>
        </p:txBody>
      </p:sp>
    </p:spTree>
    <p:extLst>
      <p:ext uri="{BB962C8B-B14F-4D97-AF65-F5344CB8AC3E}">
        <p14:creationId xmlns:p14="http://schemas.microsoft.com/office/powerpoint/2010/main" val="422097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D66B173-64A1-5A0B-0ABB-C6C748B833C4}"/>
            </a:ext>
          </a:extLst>
        </p:cNvPr>
        <p:cNvGrpSpPr/>
        <p:nvPr/>
      </p:nvGrpSpPr>
      <p:grpSpPr>
        <a:xfrm>
          <a:off x="0" y="0"/>
          <a:ext cx="0" cy="0"/>
          <a:chOff x="0" y="0"/>
          <a:chExt cx="0" cy="0"/>
        </a:xfrm>
      </p:grpSpPr>
      <p:grpSp>
        <p:nvGrpSpPr>
          <p:cNvPr id="219" name="Group 218">
            <a:extLst>
              <a:ext uri="{FF2B5EF4-FFF2-40B4-BE49-F238E27FC236}">
                <a16:creationId xmlns:a16="http://schemas.microsoft.com/office/drawing/2014/main" id="{A372A203-AD24-E39F-8296-563050019FE7}"/>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220" name="Freeform 19">
              <a:extLst>
                <a:ext uri="{FF2B5EF4-FFF2-40B4-BE49-F238E27FC236}">
                  <a16:creationId xmlns:a16="http://schemas.microsoft.com/office/drawing/2014/main" id="{7D9C87A8-8E7F-1B83-DF49-5A5A40E91EFE}"/>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21">
              <a:extLst>
                <a:ext uri="{FF2B5EF4-FFF2-40B4-BE49-F238E27FC236}">
                  <a16:creationId xmlns:a16="http://schemas.microsoft.com/office/drawing/2014/main" id="{63418E44-980F-94D7-A552-3D7419477AF5}"/>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23">
              <a:extLst>
                <a:ext uri="{FF2B5EF4-FFF2-40B4-BE49-F238E27FC236}">
                  <a16:creationId xmlns:a16="http://schemas.microsoft.com/office/drawing/2014/main" id="{1EE5AF82-5DAF-5CA7-EBF9-F600FC87D9F9}"/>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25">
              <a:extLst>
                <a:ext uri="{FF2B5EF4-FFF2-40B4-BE49-F238E27FC236}">
                  <a16:creationId xmlns:a16="http://schemas.microsoft.com/office/drawing/2014/main" id="{5414952A-ECFE-6205-BFC9-7996BD937C0D}"/>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6">
              <a:extLst>
                <a:ext uri="{FF2B5EF4-FFF2-40B4-BE49-F238E27FC236}">
                  <a16:creationId xmlns:a16="http://schemas.microsoft.com/office/drawing/2014/main" id="{CE3634C0-E71E-1DBE-6DFD-2D19E84B5639}"/>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7">
              <a:extLst>
                <a:ext uri="{FF2B5EF4-FFF2-40B4-BE49-F238E27FC236}">
                  <a16:creationId xmlns:a16="http://schemas.microsoft.com/office/drawing/2014/main" id="{F78EE450-A59E-A04D-0620-EE04C0367756}"/>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29">
              <a:extLst>
                <a:ext uri="{FF2B5EF4-FFF2-40B4-BE49-F238E27FC236}">
                  <a16:creationId xmlns:a16="http://schemas.microsoft.com/office/drawing/2014/main" id="{D1E90E2D-704D-666D-F0E7-7D8F37884D0A}"/>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31">
              <a:extLst>
                <a:ext uri="{FF2B5EF4-FFF2-40B4-BE49-F238E27FC236}">
                  <a16:creationId xmlns:a16="http://schemas.microsoft.com/office/drawing/2014/main" id="{4D9ACE08-03F4-01E7-3BC2-D6A2052349CA}"/>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33">
              <a:extLst>
                <a:ext uri="{FF2B5EF4-FFF2-40B4-BE49-F238E27FC236}">
                  <a16:creationId xmlns:a16="http://schemas.microsoft.com/office/drawing/2014/main" id="{FE365186-F8DC-BBCB-C56D-ED1DB53D83A5}"/>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35">
              <a:extLst>
                <a:ext uri="{FF2B5EF4-FFF2-40B4-BE49-F238E27FC236}">
                  <a16:creationId xmlns:a16="http://schemas.microsoft.com/office/drawing/2014/main" id="{E43FB473-BE4B-7037-E504-9B1012F4D08A}"/>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37">
              <a:extLst>
                <a:ext uri="{FF2B5EF4-FFF2-40B4-BE49-F238E27FC236}">
                  <a16:creationId xmlns:a16="http://schemas.microsoft.com/office/drawing/2014/main" id="{93283209-FA83-79DA-291F-A6E6833B2D70}"/>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39">
              <a:extLst>
                <a:ext uri="{FF2B5EF4-FFF2-40B4-BE49-F238E27FC236}">
                  <a16:creationId xmlns:a16="http://schemas.microsoft.com/office/drawing/2014/main" id="{541EF83A-B105-0E2A-EF87-6EFADA6BA6FA}"/>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41">
              <a:extLst>
                <a:ext uri="{FF2B5EF4-FFF2-40B4-BE49-F238E27FC236}">
                  <a16:creationId xmlns:a16="http://schemas.microsoft.com/office/drawing/2014/main" id="{5F07E524-8AEB-24EB-F3B0-E6D7074A218A}"/>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42">
              <a:extLst>
                <a:ext uri="{FF2B5EF4-FFF2-40B4-BE49-F238E27FC236}">
                  <a16:creationId xmlns:a16="http://schemas.microsoft.com/office/drawing/2014/main" id="{D3A6FA24-DBDB-CAB6-2A5E-DC2F666E740F}"/>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43">
              <a:extLst>
                <a:ext uri="{FF2B5EF4-FFF2-40B4-BE49-F238E27FC236}">
                  <a16:creationId xmlns:a16="http://schemas.microsoft.com/office/drawing/2014/main" id="{55033D65-F372-9C02-25DB-D126CAFF38E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44">
              <a:extLst>
                <a:ext uri="{FF2B5EF4-FFF2-40B4-BE49-F238E27FC236}">
                  <a16:creationId xmlns:a16="http://schemas.microsoft.com/office/drawing/2014/main" id="{525F7AFE-7142-4B5D-3D42-603A49835B15}"/>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248">
            <a:extLst>
              <a:ext uri="{FF2B5EF4-FFF2-40B4-BE49-F238E27FC236}">
                <a16:creationId xmlns:a16="http://schemas.microsoft.com/office/drawing/2014/main" id="{664BC992-5D87-28FB-E5E1-4A73A323E4DE}"/>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7" name="Oval 48">
              <a:extLst>
                <a:ext uri="{FF2B5EF4-FFF2-40B4-BE49-F238E27FC236}">
                  <a16:creationId xmlns:a16="http://schemas.microsoft.com/office/drawing/2014/main" id="{78111388-52AF-FBFF-7F5B-502D43433CA4}"/>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49">
              <a:extLst>
                <a:ext uri="{FF2B5EF4-FFF2-40B4-BE49-F238E27FC236}">
                  <a16:creationId xmlns:a16="http://schemas.microsoft.com/office/drawing/2014/main" id="{391F43F2-D48D-AA81-ADE8-1572E17FA618}"/>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50">
              <a:extLst>
                <a:ext uri="{FF2B5EF4-FFF2-40B4-BE49-F238E27FC236}">
                  <a16:creationId xmlns:a16="http://schemas.microsoft.com/office/drawing/2014/main" id="{A20CE083-BD39-3925-C201-6D993CDAB26F}"/>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51">
              <a:extLst>
                <a:ext uri="{FF2B5EF4-FFF2-40B4-BE49-F238E27FC236}">
                  <a16:creationId xmlns:a16="http://schemas.microsoft.com/office/drawing/2014/main" id="{98ABB3A8-A98A-0316-1C28-9134AC40D32D}"/>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52">
              <a:extLst>
                <a:ext uri="{FF2B5EF4-FFF2-40B4-BE49-F238E27FC236}">
                  <a16:creationId xmlns:a16="http://schemas.microsoft.com/office/drawing/2014/main" id="{474333E5-E492-D800-9A35-B2E196DD620F}"/>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53">
              <a:extLst>
                <a:ext uri="{FF2B5EF4-FFF2-40B4-BE49-F238E27FC236}">
                  <a16:creationId xmlns:a16="http://schemas.microsoft.com/office/drawing/2014/main" id="{08914257-AAF3-08F0-1782-C7D8CC7E2737}"/>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54">
              <a:extLst>
                <a:ext uri="{FF2B5EF4-FFF2-40B4-BE49-F238E27FC236}">
                  <a16:creationId xmlns:a16="http://schemas.microsoft.com/office/drawing/2014/main" id="{58C392A8-7509-0CF7-16D3-29B1FF5B4E61}"/>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55">
              <a:extLst>
                <a:ext uri="{FF2B5EF4-FFF2-40B4-BE49-F238E27FC236}">
                  <a16:creationId xmlns:a16="http://schemas.microsoft.com/office/drawing/2014/main" id="{AA4BC5E3-1388-8C82-D6CD-35603B41B956}"/>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56">
              <a:extLst>
                <a:ext uri="{FF2B5EF4-FFF2-40B4-BE49-F238E27FC236}">
                  <a16:creationId xmlns:a16="http://schemas.microsoft.com/office/drawing/2014/main" id="{5F8C391A-2170-1F5A-9F52-B9C47964FE1A}"/>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57">
              <a:extLst>
                <a:ext uri="{FF2B5EF4-FFF2-40B4-BE49-F238E27FC236}">
                  <a16:creationId xmlns:a16="http://schemas.microsoft.com/office/drawing/2014/main" id="{ABA81B71-909E-7B9C-4675-27033D96DEEA}"/>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58">
              <a:extLst>
                <a:ext uri="{FF2B5EF4-FFF2-40B4-BE49-F238E27FC236}">
                  <a16:creationId xmlns:a16="http://schemas.microsoft.com/office/drawing/2014/main" id="{E8841CEC-BEDD-93BE-9941-5079EE618917}"/>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59">
              <a:extLst>
                <a:ext uri="{FF2B5EF4-FFF2-40B4-BE49-F238E27FC236}">
                  <a16:creationId xmlns:a16="http://schemas.microsoft.com/office/drawing/2014/main" id="{4830D48F-F328-61BF-F4EC-231AF37F4981}"/>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60">
              <a:extLst>
                <a:ext uri="{FF2B5EF4-FFF2-40B4-BE49-F238E27FC236}">
                  <a16:creationId xmlns:a16="http://schemas.microsoft.com/office/drawing/2014/main" id="{368EC3F5-3991-B9DD-AE0B-3CD18F6FC280}"/>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61">
              <a:extLst>
                <a:ext uri="{FF2B5EF4-FFF2-40B4-BE49-F238E27FC236}">
                  <a16:creationId xmlns:a16="http://schemas.microsoft.com/office/drawing/2014/main" id="{8F24090D-6F53-6F61-E767-13BD672A4E21}"/>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62">
              <a:extLst>
                <a:ext uri="{FF2B5EF4-FFF2-40B4-BE49-F238E27FC236}">
                  <a16:creationId xmlns:a16="http://schemas.microsoft.com/office/drawing/2014/main" id="{404927BE-6DE0-4E47-5D36-EAD6273753EF}"/>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63">
              <a:extLst>
                <a:ext uri="{FF2B5EF4-FFF2-40B4-BE49-F238E27FC236}">
                  <a16:creationId xmlns:a16="http://schemas.microsoft.com/office/drawing/2014/main" id="{9E5687FA-EDD9-B18E-A215-6D09C5D770DE}"/>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64">
              <a:extLst>
                <a:ext uri="{FF2B5EF4-FFF2-40B4-BE49-F238E27FC236}">
                  <a16:creationId xmlns:a16="http://schemas.microsoft.com/office/drawing/2014/main" id="{3402EA97-98D7-11A4-8AE7-798FA9FE4EFE}"/>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65">
              <a:extLst>
                <a:ext uri="{FF2B5EF4-FFF2-40B4-BE49-F238E27FC236}">
                  <a16:creationId xmlns:a16="http://schemas.microsoft.com/office/drawing/2014/main" id="{4951FB00-993C-8FD1-BBE0-C2A67E71AC5A}"/>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66">
              <a:extLst>
                <a:ext uri="{FF2B5EF4-FFF2-40B4-BE49-F238E27FC236}">
                  <a16:creationId xmlns:a16="http://schemas.microsoft.com/office/drawing/2014/main" id="{0840B178-5692-3AEA-A002-E227BE291B3D}"/>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67">
              <a:extLst>
                <a:ext uri="{FF2B5EF4-FFF2-40B4-BE49-F238E27FC236}">
                  <a16:creationId xmlns:a16="http://schemas.microsoft.com/office/drawing/2014/main" id="{074C59DC-B2EF-9749-46F5-29C407207903}"/>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68">
              <a:extLst>
                <a:ext uri="{FF2B5EF4-FFF2-40B4-BE49-F238E27FC236}">
                  <a16:creationId xmlns:a16="http://schemas.microsoft.com/office/drawing/2014/main" id="{76BAE1A1-A79A-861C-254D-DD3BBA56C1B1}"/>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69">
              <a:extLst>
                <a:ext uri="{FF2B5EF4-FFF2-40B4-BE49-F238E27FC236}">
                  <a16:creationId xmlns:a16="http://schemas.microsoft.com/office/drawing/2014/main" id="{F05E0710-C7D8-EB52-8744-A91123BDB9B6}"/>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70">
              <a:extLst>
                <a:ext uri="{FF2B5EF4-FFF2-40B4-BE49-F238E27FC236}">
                  <a16:creationId xmlns:a16="http://schemas.microsoft.com/office/drawing/2014/main" id="{14759A6D-340A-5901-9E06-10BAF3B9CE35}"/>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71">
              <a:extLst>
                <a:ext uri="{FF2B5EF4-FFF2-40B4-BE49-F238E27FC236}">
                  <a16:creationId xmlns:a16="http://schemas.microsoft.com/office/drawing/2014/main" id="{1894D59A-85B8-8412-DBCE-9C69020D3356}"/>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72">
              <a:extLst>
                <a:ext uri="{FF2B5EF4-FFF2-40B4-BE49-F238E27FC236}">
                  <a16:creationId xmlns:a16="http://schemas.microsoft.com/office/drawing/2014/main" id="{99660C55-CD32-5425-DEF2-7B6A36936DE6}"/>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73">
              <a:extLst>
                <a:ext uri="{FF2B5EF4-FFF2-40B4-BE49-F238E27FC236}">
                  <a16:creationId xmlns:a16="http://schemas.microsoft.com/office/drawing/2014/main" id="{FC9ECFCA-6273-70C6-6789-A61F2D570CBF}"/>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74">
              <a:extLst>
                <a:ext uri="{FF2B5EF4-FFF2-40B4-BE49-F238E27FC236}">
                  <a16:creationId xmlns:a16="http://schemas.microsoft.com/office/drawing/2014/main" id="{65CF6B6F-8D34-4F2F-B8CF-BCD7A9E3181D}"/>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75">
              <a:extLst>
                <a:ext uri="{FF2B5EF4-FFF2-40B4-BE49-F238E27FC236}">
                  <a16:creationId xmlns:a16="http://schemas.microsoft.com/office/drawing/2014/main" id="{923D76B8-E865-9393-256C-7184B092EDA6}"/>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76">
              <a:extLst>
                <a:ext uri="{FF2B5EF4-FFF2-40B4-BE49-F238E27FC236}">
                  <a16:creationId xmlns:a16="http://schemas.microsoft.com/office/drawing/2014/main" id="{DFB7B1A5-814C-6149-538E-D133EDA0BA57}"/>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77">
              <a:extLst>
                <a:ext uri="{FF2B5EF4-FFF2-40B4-BE49-F238E27FC236}">
                  <a16:creationId xmlns:a16="http://schemas.microsoft.com/office/drawing/2014/main" id="{712EFDE5-FD65-5B01-5AAD-C1D740ACECDB}"/>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78">
              <a:extLst>
                <a:ext uri="{FF2B5EF4-FFF2-40B4-BE49-F238E27FC236}">
                  <a16:creationId xmlns:a16="http://schemas.microsoft.com/office/drawing/2014/main" id="{7D790BED-F186-0E06-FE49-22C54277DE07}"/>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79">
              <a:extLst>
                <a:ext uri="{FF2B5EF4-FFF2-40B4-BE49-F238E27FC236}">
                  <a16:creationId xmlns:a16="http://schemas.microsoft.com/office/drawing/2014/main" id="{A50A1D70-D34A-38BA-EC1F-3EFC6FD48973}"/>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80">
              <a:extLst>
                <a:ext uri="{FF2B5EF4-FFF2-40B4-BE49-F238E27FC236}">
                  <a16:creationId xmlns:a16="http://schemas.microsoft.com/office/drawing/2014/main" id="{F1A06F0F-F010-A8BE-9CF3-9F46B015CB01}"/>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81">
              <a:extLst>
                <a:ext uri="{FF2B5EF4-FFF2-40B4-BE49-F238E27FC236}">
                  <a16:creationId xmlns:a16="http://schemas.microsoft.com/office/drawing/2014/main" id="{18D87522-779E-79EA-528E-8E87C42E6875}"/>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82">
              <a:extLst>
                <a:ext uri="{FF2B5EF4-FFF2-40B4-BE49-F238E27FC236}">
                  <a16:creationId xmlns:a16="http://schemas.microsoft.com/office/drawing/2014/main" id="{B1703142-A86E-085E-AC12-037DFAD290D5}"/>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83">
              <a:extLst>
                <a:ext uri="{FF2B5EF4-FFF2-40B4-BE49-F238E27FC236}">
                  <a16:creationId xmlns:a16="http://schemas.microsoft.com/office/drawing/2014/main" id="{52E1CFCE-C649-4C3C-1060-E8A1AFC0763A}"/>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84">
              <a:extLst>
                <a:ext uri="{FF2B5EF4-FFF2-40B4-BE49-F238E27FC236}">
                  <a16:creationId xmlns:a16="http://schemas.microsoft.com/office/drawing/2014/main" id="{F105BD09-C163-EEBC-FBED-DC8804ADDB5E}"/>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85">
              <a:extLst>
                <a:ext uri="{FF2B5EF4-FFF2-40B4-BE49-F238E27FC236}">
                  <a16:creationId xmlns:a16="http://schemas.microsoft.com/office/drawing/2014/main" id="{7C108DDE-1BB2-06D0-EEB7-1B76F0FD22A3}"/>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86">
              <a:extLst>
                <a:ext uri="{FF2B5EF4-FFF2-40B4-BE49-F238E27FC236}">
                  <a16:creationId xmlns:a16="http://schemas.microsoft.com/office/drawing/2014/main" id="{743E7D17-F67C-CC34-472A-A9FC7F5DFADA}"/>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87">
              <a:extLst>
                <a:ext uri="{FF2B5EF4-FFF2-40B4-BE49-F238E27FC236}">
                  <a16:creationId xmlns:a16="http://schemas.microsoft.com/office/drawing/2014/main" id="{90B26FEB-74B8-9A8E-1BB4-FB15BAA658CD}"/>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88">
              <a:extLst>
                <a:ext uri="{FF2B5EF4-FFF2-40B4-BE49-F238E27FC236}">
                  <a16:creationId xmlns:a16="http://schemas.microsoft.com/office/drawing/2014/main" id="{72459F5A-4B9E-388B-C882-26BB985FBD77}"/>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89">
              <a:extLst>
                <a:ext uri="{FF2B5EF4-FFF2-40B4-BE49-F238E27FC236}">
                  <a16:creationId xmlns:a16="http://schemas.microsoft.com/office/drawing/2014/main" id="{7FE56CC4-B73E-9575-7F84-68CD905ECD78}"/>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90">
              <a:extLst>
                <a:ext uri="{FF2B5EF4-FFF2-40B4-BE49-F238E27FC236}">
                  <a16:creationId xmlns:a16="http://schemas.microsoft.com/office/drawing/2014/main" id="{9C8E0212-16AD-6A2E-7AF1-C327DA8966D4}"/>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91">
              <a:extLst>
                <a:ext uri="{FF2B5EF4-FFF2-40B4-BE49-F238E27FC236}">
                  <a16:creationId xmlns:a16="http://schemas.microsoft.com/office/drawing/2014/main" id="{1927AF64-E7E8-48A6-344F-C31D10703C3F}"/>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92">
              <a:extLst>
                <a:ext uri="{FF2B5EF4-FFF2-40B4-BE49-F238E27FC236}">
                  <a16:creationId xmlns:a16="http://schemas.microsoft.com/office/drawing/2014/main" id="{0425FF53-E096-457C-5B55-C30F1D031AA7}"/>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93">
              <a:extLst>
                <a:ext uri="{FF2B5EF4-FFF2-40B4-BE49-F238E27FC236}">
                  <a16:creationId xmlns:a16="http://schemas.microsoft.com/office/drawing/2014/main" id="{BCC229D3-C80E-FBB6-E66F-68DE717267E1}"/>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94">
              <a:extLst>
                <a:ext uri="{FF2B5EF4-FFF2-40B4-BE49-F238E27FC236}">
                  <a16:creationId xmlns:a16="http://schemas.microsoft.com/office/drawing/2014/main" id="{81FCFD6B-1000-18D8-8ED5-7FE27BB6212D}"/>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95">
              <a:extLst>
                <a:ext uri="{FF2B5EF4-FFF2-40B4-BE49-F238E27FC236}">
                  <a16:creationId xmlns:a16="http://schemas.microsoft.com/office/drawing/2014/main" id="{D6963537-AB5E-13BE-C324-9C1F9455BD8C}"/>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96">
              <a:extLst>
                <a:ext uri="{FF2B5EF4-FFF2-40B4-BE49-F238E27FC236}">
                  <a16:creationId xmlns:a16="http://schemas.microsoft.com/office/drawing/2014/main" id="{3BCB92F4-CD44-FB57-2BB6-C09318F145A7}"/>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97">
              <a:extLst>
                <a:ext uri="{FF2B5EF4-FFF2-40B4-BE49-F238E27FC236}">
                  <a16:creationId xmlns:a16="http://schemas.microsoft.com/office/drawing/2014/main" id="{6A426207-0FEC-888C-7583-053528ACF8E2}"/>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98">
              <a:extLst>
                <a:ext uri="{FF2B5EF4-FFF2-40B4-BE49-F238E27FC236}">
                  <a16:creationId xmlns:a16="http://schemas.microsoft.com/office/drawing/2014/main" id="{5CB63C93-2545-4BEE-9A16-5C82141470BC}"/>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99">
              <a:extLst>
                <a:ext uri="{FF2B5EF4-FFF2-40B4-BE49-F238E27FC236}">
                  <a16:creationId xmlns:a16="http://schemas.microsoft.com/office/drawing/2014/main" id="{19472DAA-5FCA-E0E1-C8E1-72D00675060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00">
              <a:extLst>
                <a:ext uri="{FF2B5EF4-FFF2-40B4-BE49-F238E27FC236}">
                  <a16:creationId xmlns:a16="http://schemas.microsoft.com/office/drawing/2014/main" id="{B46B5F75-F0EA-55EF-63F2-D51252CFF170}"/>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01">
              <a:extLst>
                <a:ext uri="{FF2B5EF4-FFF2-40B4-BE49-F238E27FC236}">
                  <a16:creationId xmlns:a16="http://schemas.microsoft.com/office/drawing/2014/main" id="{61DE5697-4BC9-CE54-583F-C21EE00266F5}"/>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02">
              <a:extLst>
                <a:ext uri="{FF2B5EF4-FFF2-40B4-BE49-F238E27FC236}">
                  <a16:creationId xmlns:a16="http://schemas.microsoft.com/office/drawing/2014/main" id="{F33E3DD6-40E2-C4A1-7230-B1939D4015D7}"/>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103">
              <a:extLst>
                <a:ext uri="{FF2B5EF4-FFF2-40B4-BE49-F238E27FC236}">
                  <a16:creationId xmlns:a16="http://schemas.microsoft.com/office/drawing/2014/main" id="{5406CA0C-4F19-A27D-25DB-6E1BBAB02763}"/>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104">
              <a:extLst>
                <a:ext uri="{FF2B5EF4-FFF2-40B4-BE49-F238E27FC236}">
                  <a16:creationId xmlns:a16="http://schemas.microsoft.com/office/drawing/2014/main" id="{327997A3-6604-AC42-C112-1FF701221781}"/>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105">
              <a:extLst>
                <a:ext uri="{FF2B5EF4-FFF2-40B4-BE49-F238E27FC236}">
                  <a16:creationId xmlns:a16="http://schemas.microsoft.com/office/drawing/2014/main" id="{BD62E98A-399F-8540-2EB0-7D6CE112E3F1}"/>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106">
              <a:extLst>
                <a:ext uri="{FF2B5EF4-FFF2-40B4-BE49-F238E27FC236}">
                  <a16:creationId xmlns:a16="http://schemas.microsoft.com/office/drawing/2014/main" id="{68AE6B87-732A-2695-A496-FC0F12C42902}"/>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107">
              <a:extLst>
                <a:ext uri="{FF2B5EF4-FFF2-40B4-BE49-F238E27FC236}">
                  <a16:creationId xmlns:a16="http://schemas.microsoft.com/office/drawing/2014/main" id="{6090CAE3-BC24-4DEE-8BC7-F0BB61C1CCAF}"/>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108">
              <a:extLst>
                <a:ext uri="{FF2B5EF4-FFF2-40B4-BE49-F238E27FC236}">
                  <a16:creationId xmlns:a16="http://schemas.microsoft.com/office/drawing/2014/main" id="{097DBB68-99FA-BD97-6D8B-1B6E87A9E580}"/>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109">
              <a:extLst>
                <a:ext uri="{FF2B5EF4-FFF2-40B4-BE49-F238E27FC236}">
                  <a16:creationId xmlns:a16="http://schemas.microsoft.com/office/drawing/2014/main" id="{31750313-156C-33A9-9258-A98806F81537}"/>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110">
              <a:extLst>
                <a:ext uri="{FF2B5EF4-FFF2-40B4-BE49-F238E27FC236}">
                  <a16:creationId xmlns:a16="http://schemas.microsoft.com/office/drawing/2014/main" id="{60A60698-0C20-1D7B-20E3-E04C152546AF}"/>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11">
              <a:extLst>
                <a:ext uri="{FF2B5EF4-FFF2-40B4-BE49-F238E27FC236}">
                  <a16:creationId xmlns:a16="http://schemas.microsoft.com/office/drawing/2014/main" id="{0562CF17-3B1D-28E5-2F21-DB12AD338B2C}"/>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12">
              <a:extLst>
                <a:ext uri="{FF2B5EF4-FFF2-40B4-BE49-F238E27FC236}">
                  <a16:creationId xmlns:a16="http://schemas.microsoft.com/office/drawing/2014/main" id="{6A079FBA-E3F3-FC2C-97C4-F0EA543730E6}"/>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13">
              <a:extLst>
                <a:ext uri="{FF2B5EF4-FFF2-40B4-BE49-F238E27FC236}">
                  <a16:creationId xmlns:a16="http://schemas.microsoft.com/office/drawing/2014/main" id="{E259C3A0-1ED2-17C4-334C-D25E1CD8B90D}"/>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14">
              <a:extLst>
                <a:ext uri="{FF2B5EF4-FFF2-40B4-BE49-F238E27FC236}">
                  <a16:creationId xmlns:a16="http://schemas.microsoft.com/office/drawing/2014/main" id="{97D56972-BB4E-276B-DFD5-B2769032CDF9}"/>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15">
              <a:extLst>
                <a:ext uri="{FF2B5EF4-FFF2-40B4-BE49-F238E27FC236}">
                  <a16:creationId xmlns:a16="http://schemas.microsoft.com/office/drawing/2014/main" id="{691DAF93-C6F7-25B2-5F34-BC63B1304EFD}"/>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16">
              <a:extLst>
                <a:ext uri="{FF2B5EF4-FFF2-40B4-BE49-F238E27FC236}">
                  <a16:creationId xmlns:a16="http://schemas.microsoft.com/office/drawing/2014/main" id="{D8F17BFF-D9DA-6C1F-22DE-58B4980B0691}"/>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17">
              <a:extLst>
                <a:ext uri="{FF2B5EF4-FFF2-40B4-BE49-F238E27FC236}">
                  <a16:creationId xmlns:a16="http://schemas.microsoft.com/office/drawing/2014/main" id="{1A7180CE-DB8F-1A61-6D40-06A6B6B4D5DB}"/>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18">
              <a:extLst>
                <a:ext uri="{FF2B5EF4-FFF2-40B4-BE49-F238E27FC236}">
                  <a16:creationId xmlns:a16="http://schemas.microsoft.com/office/drawing/2014/main" id="{5C693C7E-6C46-7750-2F7C-3FE2DD212340}"/>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119">
              <a:extLst>
                <a:ext uri="{FF2B5EF4-FFF2-40B4-BE49-F238E27FC236}">
                  <a16:creationId xmlns:a16="http://schemas.microsoft.com/office/drawing/2014/main" id="{066C8F6D-6821-89E8-D936-E57FCFB8E161}"/>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20">
              <a:extLst>
                <a:ext uri="{FF2B5EF4-FFF2-40B4-BE49-F238E27FC236}">
                  <a16:creationId xmlns:a16="http://schemas.microsoft.com/office/drawing/2014/main" id="{BBADAEA0-E894-1926-469B-EE8916CCE3D0}"/>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21">
              <a:extLst>
                <a:ext uri="{FF2B5EF4-FFF2-40B4-BE49-F238E27FC236}">
                  <a16:creationId xmlns:a16="http://schemas.microsoft.com/office/drawing/2014/main" id="{2C49BB56-FB81-D4E4-92AC-1B4569A8A8B6}"/>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22">
              <a:extLst>
                <a:ext uri="{FF2B5EF4-FFF2-40B4-BE49-F238E27FC236}">
                  <a16:creationId xmlns:a16="http://schemas.microsoft.com/office/drawing/2014/main" id="{ED6D450D-8D6A-8B49-03F3-EB32F0EA5A83}"/>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23">
              <a:extLst>
                <a:ext uri="{FF2B5EF4-FFF2-40B4-BE49-F238E27FC236}">
                  <a16:creationId xmlns:a16="http://schemas.microsoft.com/office/drawing/2014/main" id="{D1B126F3-BDDD-1B54-2EB4-6E7CE9F15DA1}"/>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24">
              <a:extLst>
                <a:ext uri="{FF2B5EF4-FFF2-40B4-BE49-F238E27FC236}">
                  <a16:creationId xmlns:a16="http://schemas.microsoft.com/office/drawing/2014/main" id="{FE855527-8EB1-0B60-516F-8B84B59734A7}"/>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25">
              <a:extLst>
                <a:ext uri="{FF2B5EF4-FFF2-40B4-BE49-F238E27FC236}">
                  <a16:creationId xmlns:a16="http://schemas.microsoft.com/office/drawing/2014/main" id="{EB86BD82-8A79-11F5-B239-67C2484BB8CD}"/>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26">
              <a:extLst>
                <a:ext uri="{FF2B5EF4-FFF2-40B4-BE49-F238E27FC236}">
                  <a16:creationId xmlns:a16="http://schemas.microsoft.com/office/drawing/2014/main" id="{4A65E11D-34F3-5F6C-EB6F-1EC334E2C121}"/>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27">
              <a:extLst>
                <a:ext uri="{FF2B5EF4-FFF2-40B4-BE49-F238E27FC236}">
                  <a16:creationId xmlns:a16="http://schemas.microsoft.com/office/drawing/2014/main" id="{E3B1DACF-FFD9-A3D2-CBA6-5D8277DE54D2}"/>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28">
              <a:extLst>
                <a:ext uri="{FF2B5EF4-FFF2-40B4-BE49-F238E27FC236}">
                  <a16:creationId xmlns:a16="http://schemas.microsoft.com/office/drawing/2014/main" id="{2883A707-704A-C8D5-C584-3734FF2514CF}"/>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29">
              <a:extLst>
                <a:ext uri="{FF2B5EF4-FFF2-40B4-BE49-F238E27FC236}">
                  <a16:creationId xmlns:a16="http://schemas.microsoft.com/office/drawing/2014/main" id="{A77DA566-B1B2-070F-01AF-27740FF1EDF7}"/>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30">
              <a:extLst>
                <a:ext uri="{FF2B5EF4-FFF2-40B4-BE49-F238E27FC236}">
                  <a16:creationId xmlns:a16="http://schemas.microsoft.com/office/drawing/2014/main" id="{D6B51DC2-BDCA-C839-FE1E-65CE11D63630}"/>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31">
              <a:extLst>
                <a:ext uri="{FF2B5EF4-FFF2-40B4-BE49-F238E27FC236}">
                  <a16:creationId xmlns:a16="http://schemas.microsoft.com/office/drawing/2014/main" id="{41967B1A-273E-956D-0B74-048B8DB0C6B1}"/>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32">
              <a:extLst>
                <a:ext uri="{FF2B5EF4-FFF2-40B4-BE49-F238E27FC236}">
                  <a16:creationId xmlns:a16="http://schemas.microsoft.com/office/drawing/2014/main" id="{753A4DBE-D972-DBDE-5990-C71809E452CF}"/>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33">
              <a:extLst>
                <a:ext uri="{FF2B5EF4-FFF2-40B4-BE49-F238E27FC236}">
                  <a16:creationId xmlns:a16="http://schemas.microsoft.com/office/drawing/2014/main" id="{FD1C4AA6-C063-1006-C24C-7FC775C4E98E}"/>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34">
              <a:extLst>
                <a:ext uri="{FF2B5EF4-FFF2-40B4-BE49-F238E27FC236}">
                  <a16:creationId xmlns:a16="http://schemas.microsoft.com/office/drawing/2014/main" id="{B45DB461-E3B5-CF39-982E-6ADC999C16C8}"/>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35">
              <a:extLst>
                <a:ext uri="{FF2B5EF4-FFF2-40B4-BE49-F238E27FC236}">
                  <a16:creationId xmlns:a16="http://schemas.microsoft.com/office/drawing/2014/main" id="{7786FD42-204E-E5B5-5279-E37A1256D904}"/>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36">
              <a:extLst>
                <a:ext uri="{FF2B5EF4-FFF2-40B4-BE49-F238E27FC236}">
                  <a16:creationId xmlns:a16="http://schemas.microsoft.com/office/drawing/2014/main" id="{13371873-441A-48CF-9CF9-F9C416EE0E9A}"/>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37">
              <a:extLst>
                <a:ext uri="{FF2B5EF4-FFF2-40B4-BE49-F238E27FC236}">
                  <a16:creationId xmlns:a16="http://schemas.microsoft.com/office/drawing/2014/main" id="{7FC32073-A617-ED22-C4D3-90F5BD513B13}"/>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38">
              <a:extLst>
                <a:ext uri="{FF2B5EF4-FFF2-40B4-BE49-F238E27FC236}">
                  <a16:creationId xmlns:a16="http://schemas.microsoft.com/office/drawing/2014/main" id="{AA960F34-E26D-BD72-FBCC-D983BB8FF7DA}"/>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39">
              <a:extLst>
                <a:ext uri="{FF2B5EF4-FFF2-40B4-BE49-F238E27FC236}">
                  <a16:creationId xmlns:a16="http://schemas.microsoft.com/office/drawing/2014/main" id="{145DA9BE-B699-4CD5-9606-422F91895178}"/>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40">
              <a:extLst>
                <a:ext uri="{FF2B5EF4-FFF2-40B4-BE49-F238E27FC236}">
                  <a16:creationId xmlns:a16="http://schemas.microsoft.com/office/drawing/2014/main" id="{C95AADD5-1A6C-A978-1B2E-AF5B92D3F0EB}"/>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41">
              <a:extLst>
                <a:ext uri="{FF2B5EF4-FFF2-40B4-BE49-F238E27FC236}">
                  <a16:creationId xmlns:a16="http://schemas.microsoft.com/office/drawing/2014/main" id="{F42593EF-AFCE-2A4C-0BCE-E33FF54521C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42">
              <a:extLst>
                <a:ext uri="{FF2B5EF4-FFF2-40B4-BE49-F238E27FC236}">
                  <a16:creationId xmlns:a16="http://schemas.microsoft.com/office/drawing/2014/main" id="{EAB8594E-90D5-4579-09DE-741196E00AC2}"/>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43">
              <a:extLst>
                <a:ext uri="{FF2B5EF4-FFF2-40B4-BE49-F238E27FC236}">
                  <a16:creationId xmlns:a16="http://schemas.microsoft.com/office/drawing/2014/main" id="{259584A2-8301-48AB-6C5D-DAC3F7E885C2}"/>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44">
              <a:extLst>
                <a:ext uri="{FF2B5EF4-FFF2-40B4-BE49-F238E27FC236}">
                  <a16:creationId xmlns:a16="http://schemas.microsoft.com/office/drawing/2014/main" id="{92FC17DA-9D81-DECC-A03B-41C3AB7737FA}"/>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45">
              <a:extLst>
                <a:ext uri="{FF2B5EF4-FFF2-40B4-BE49-F238E27FC236}">
                  <a16:creationId xmlns:a16="http://schemas.microsoft.com/office/drawing/2014/main" id="{2E016F1A-D6DD-8487-F497-A3CECE6AFEF3}"/>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46">
              <a:extLst>
                <a:ext uri="{FF2B5EF4-FFF2-40B4-BE49-F238E27FC236}">
                  <a16:creationId xmlns:a16="http://schemas.microsoft.com/office/drawing/2014/main" id="{311F6B19-7A8E-9A3B-7EC3-EB2F73F59626}"/>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47">
              <a:extLst>
                <a:ext uri="{FF2B5EF4-FFF2-40B4-BE49-F238E27FC236}">
                  <a16:creationId xmlns:a16="http://schemas.microsoft.com/office/drawing/2014/main" id="{47879E5D-EEE7-1FA1-3A4D-B9FB5EF35314}"/>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48">
              <a:extLst>
                <a:ext uri="{FF2B5EF4-FFF2-40B4-BE49-F238E27FC236}">
                  <a16:creationId xmlns:a16="http://schemas.microsoft.com/office/drawing/2014/main" id="{D8621A10-EDC3-DBD5-7604-0A23C5D0F7DD}"/>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49">
              <a:extLst>
                <a:ext uri="{FF2B5EF4-FFF2-40B4-BE49-F238E27FC236}">
                  <a16:creationId xmlns:a16="http://schemas.microsoft.com/office/drawing/2014/main" id="{CD2CC877-2D84-854E-A20A-55313BEB926B}"/>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50">
              <a:extLst>
                <a:ext uri="{FF2B5EF4-FFF2-40B4-BE49-F238E27FC236}">
                  <a16:creationId xmlns:a16="http://schemas.microsoft.com/office/drawing/2014/main" id="{B58125E4-90B3-74A6-60F9-71C609239A54}"/>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51">
              <a:extLst>
                <a:ext uri="{FF2B5EF4-FFF2-40B4-BE49-F238E27FC236}">
                  <a16:creationId xmlns:a16="http://schemas.microsoft.com/office/drawing/2014/main" id="{71ED850B-6888-4F64-FBCF-4862E2870C82}"/>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52">
              <a:extLst>
                <a:ext uri="{FF2B5EF4-FFF2-40B4-BE49-F238E27FC236}">
                  <a16:creationId xmlns:a16="http://schemas.microsoft.com/office/drawing/2014/main" id="{2671D012-93D3-2CE5-9218-85B05B25A16B}"/>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53">
              <a:extLst>
                <a:ext uri="{FF2B5EF4-FFF2-40B4-BE49-F238E27FC236}">
                  <a16:creationId xmlns:a16="http://schemas.microsoft.com/office/drawing/2014/main" id="{03FCF688-9C46-0C44-AA79-B7E89FDE00AC}"/>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54">
              <a:extLst>
                <a:ext uri="{FF2B5EF4-FFF2-40B4-BE49-F238E27FC236}">
                  <a16:creationId xmlns:a16="http://schemas.microsoft.com/office/drawing/2014/main" id="{2D72F15C-3C10-3298-96F8-5D9A1F65A5B8}"/>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55">
              <a:extLst>
                <a:ext uri="{FF2B5EF4-FFF2-40B4-BE49-F238E27FC236}">
                  <a16:creationId xmlns:a16="http://schemas.microsoft.com/office/drawing/2014/main" id="{AC4EFFE3-9CDC-C2F9-C6D5-8765E22B845B}"/>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56">
              <a:extLst>
                <a:ext uri="{FF2B5EF4-FFF2-40B4-BE49-F238E27FC236}">
                  <a16:creationId xmlns:a16="http://schemas.microsoft.com/office/drawing/2014/main" id="{26B04F95-D2D4-EBBD-FFEE-18EFA7E8E063}"/>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57">
              <a:extLst>
                <a:ext uri="{FF2B5EF4-FFF2-40B4-BE49-F238E27FC236}">
                  <a16:creationId xmlns:a16="http://schemas.microsoft.com/office/drawing/2014/main" id="{4822CEF2-3B0E-5109-B2FD-11D9B7D89A4A}"/>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58">
              <a:extLst>
                <a:ext uri="{FF2B5EF4-FFF2-40B4-BE49-F238E27FC236}">
                  <a16:creationId xmlns:a16="http://schemas.microsoft.com/office/drawing/2014/main" id="{E604DA18-B1DD-DA02-004E-C8374892734A}"/>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59">
              <a:extLst>
                <a:ext uri="{FF2B5EF4-FFF2-40B4-BE49-F238E27FC236}">
                  <a16:creationId xmlns:a16="http://schemas.microsoft.com/office/drawing/2014/main" id="{A06C2B98-77ED-9A14-9FC2-EB0AADE95878}"/>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60">
              <a:extLst>
                <a:ext uri="{FF2B5EF4-FFF2-40B4-BE49-F238E27FC236}">
                  <a16:creationId xmlns:a16="http://schemas.microsoft.com/office/drawing/2014/main" id="{1BC5EB99-08D8-B682-CD01-ED25E4DA9681}"/>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61">
              <a:extLst>
                <a:ext uri="{FF2B5EF4-FFF2-40B4-BE49-F238E27FC236}">
                  <a16:creationId xmlns:a16="http://schemas.microsoft.com/office/drawing/2014/main" id="{434EC0C0-A6F9-C5A8-F977-924610901188}"/>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62">
              <a:extLst>
                <a:ext uri="{FF2B5EF4-FFF2-40B4-BE49-F238E27FC236}">
                  <a16:creationId xmlns:a16="http://schemas.microsoft.com/office/drawing/2014/main" id="{B32952D1-0089-D330-D07E-7D39FC8827D8}"/>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63">
              <a:extLst>
                <a:ext uri="{FF2B5EF4-FFF2-40B4-BE49-F238E27FC236}">
                  <a16:creationId xmlns:a16="http://schemas.microsoft.com/office/drawing/2014/main" id="{85A323AA-D5DF-04B0-F127-E75A372E6EBD}"/>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64">
              <a:extLst>
                <a:ext uri="{FF2B5EF4-FFF2-40B4-BE49-F238E27FC236}">
                  <a16:creationId xmlns:a16="http://schemas.microsoft.com/office/drawing/2014/main" id="{9DB78182-9608-83B3-EF9F-CDCF84A66866}"/>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65">
              <a:extLst>
                <a:ext uri="{FF2B5EF4-FFF2-40B4-BE49-F238E27FC236}">
                  <a16:creationId xmlns:a16="http://schemas.microsoft.com/office/drawing/2014/main" id="{F4C28AD5-0343-A061-F0D5-97DD015DE391}"/>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66">
              <a:extLst>
                <a:ext uri="{FF2B5EF4-FFF2-40B4-BE49-F238E27FC236}">
                  <a16:creationId xmlns:a16="http://schemas.microsoft.com/office/drawing/2014/main" id="{E122B797-39C9-ABAE-4E52-38BE3BD3CF2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67">
              <a:extLst>
                <a:ext uri="{FF2B5EF4-FFF2-40B4-BE49-F238E27FC236}">
                  <a16:creationId xmlns:a16="http://schemas.microsoft.com/office/drawing/2014/main" id="{3E903FBC-354A-58F0-2E2A-7ACA13A9B04E}"/>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68">
              <a:extLst>
                <a:ext uri="{FF2B5EF4-FFF2-40B4-BE49-F238E27FC236}">
                  <a16:creationId xmlns:a16="http://schemas.microsoft.com/office/drawing/2014/main" id="{342A8F8C-9651-7C35-42E3-35C992413EBA}"/>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69">
              <a:extLst>
                <a:ext uri="{FF2B5EF4-FFF2-40B4-BE49-F238E27FC236}">
                  <a16:creationId xmlns:a16="http://schemas.microsoft.com/office/drawing/2014/main" id="{15E3160D-6D4A-3A93-9BC1-B7FE590C718E}"/>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70">
              <a:extLst>
                <a:ext uri="{FF2B5EF4-FFF2-40B4-BE49-F238E27FC236}">
                  <a16:creationId xmlns:a16="http://schemas.microsoft.com/office/drawing/2014/main" id="{4E9FED4F-D324-1359-CBCA-25438DAA005B}"/>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71">
              <a:extLst>
                <a:ext uri="{FF2B5EF4-FFF2-40B4-BE49-F238E27FC236}">
                  <a16:creationId xmlns:a16="http://schemas.microsoft.com/office/drawing/2014/main" id="{6EF56F48-DFCD-8100-2EDE-AF0A7D1811A1}"/>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72">
              <a:extLst>
                <a:ext uri="{FF2B5EF4-FFF2-40B4-BE49-F238E27FC236}">
                  <a16:creationId xmlns:a16="http://schemas.microsoft.com/office/drawing/2014/main" id="{91524A06-37F7-FAA8-6279-3400FADFD47B}"/>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73">
              <a:extLst>
                <a:ext uri="{FF2B5EF4-FFF2-40B4-BE49-F238E27FC236}">
                  <a16:creationId xmlns:a16="http://schemas.microsoft.com/office/drawing/2014/main" id="{587AE459-F351-0EBC-7AF6-07E7754A5CFD}"/>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74">
              <a:extLst>
                <a:ext uri="{FF2B5EF4-FFF2-40B4-BE49-F238E27FC236}">
                  <a16:creationId xmlns:a16="http://schemas.microsoft.com/office/drawing/2014/main" id="{6F46BA54-9840-FD75-A3E3-8FCECAEC2F5A}"/>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75">
              <a:extLst>
                <a:ext uri="{FF2B5EF4-FFF2-40B4-BE49-F238E27FC236}">
                  <a16:creationId xmlns:a16="http://schemas.microsoft.com/office/drawing/2014/main" id="{93FE2B2A-80C6-0442-59CF-C1AF2B3D524F}"/>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76">
              <a:extLst>
                <a:ext uri="{FF2B5EF4-FFF2-40B4-BE49-F238E27FC236}">
                  <a16:creationId xmlns:a16="http://schemas.microsoft.com/office/drawing/2014/main" id="{226F4BDA-1912-4B1B-B229-7A5252E9C2A2}"/>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77">
              <a:extLst>
                <a:ext uri="{FF2B5EF4-FFF2-40B4-BE49-F238E27FC236}">
                  <a16:creationId xmlns:a16="http://schemas.microsoft.com/office/drawing/2014/main" id="{0EE334D6-8649-B587-7C57-FEAFB40436D2}"/>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78">
              <a:extLst>
                <a:ext uri="{FF2B5EF4-FFF2-40B4-BE49-F238E27FC236}">
                  <a16:creationId xmlns:a16="http://schemas.microsoft.com/office/drawing/2014/main" id="{9B67D994-D5E4-797F-7A8A-55BA60912BFF}"/>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79">
              <a:extLst>
                <a:ext uri="{FF2B5EF4-FFF2-40B4-BE49-F238E27FC236}">
                  <a16:creationId xmlns:a16="http://schemas.microsoft.com/office/drawing/2014/main" id="{6273A617-4863-7F0E-D35C-8533AD8AC1D5}"/>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80">
              <a:extLst>
                <a:ext uri="{FF2B5EF4-FFF2-40B4-BE49-F238E27FC236}">
                  <a16:creationId xmlns:a16="http://schemas.microsoft.com/office/drawing/2014/main" id="{EFFB6189-A7A5-7330-0384-20D1AAC3AF68}"/>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81">
              <a:extLst>
                <a:ext uri="{FF2B5EF4-FFF2-40B4-BE49-F238E27FC236}">
                  <a16:creationId xmlns:a16="http://schemas.microsoft.com/office/drawing/2014/main" id="{D7CD6E7E-0AAD-EB0A-8477-2FEA886F6C62}"/>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82">
              <a:extLst>
                <a:ext uri="{FF2B5EF4-FFF2-40B4-BE49-F238E27FC236}">
                  <a16:creationId xmlns:a16="http://schemas.microsoft.com/office/drawing/2014/main" id="{708F8FCB-BAF0-3937-D0D7-99F4388290D6}"/>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83">
              <a:extLst>
                <a:ext uri="{FF2B5EF4-FFF2-40B4-BE49-F238E27FC236}">
                  <a16:creationId xmlns:a16="http://schemas.microsoft.com/office/drawing/2014/main" id="{C7A1E10A-9659-F33C-AF28-BC3B5665297C}"/>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84">
              <a:extLst>
                <a:ext uri="{FF2B5EF4-FFF2-40B4-BE49-F238E27FC236}">
                  <a16:creationId xmlns:a16="http://schemas.microsoft.com/office/drawing/2014/main" id="{AA723A10-BC7E-FC61-5C6A-B28A03E8C378}"/>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85">
              <a:extLst>
                <a:ext uri="{FF2B5EF4-FFF2-40B4-BE49-F238E27FC236}">
                  <a16:creationId xmlns:a16="http://schemas.microsoft.com/office/drawing/2014/main" id="{F7C4BDCE-38A2-34A7-BDFB-F156D84A4009}"/>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86">
              <a:extLst>
                <a:ext uri="{FF2B5EF4-FFF2-40B4-BE49-F238E27FC236}">
                  <a16:creationId xmlns:a16="http://schemas.microsoft.com/office/drawing/2014/main" id="{E0951955-1DC5-67D5-32C1-E40948FCFE62}"/>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87">
              <a:extLst>
                <a:ext uri="{FF2B5EF4-FFF2-40B4-BE49-F238E27FC236}">
                  <a16:creationId xmlns:a16="http://schemas.microsoft.com/office/drawing/2014/main" id="{AC2222D1-0227-A44C-EC2B-77392A99CFA2}"/>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88">
              <a:extLst>
                <a:ext uri="{FF2B5EF4-FFF2-40B4-BE49-F238E27FC236}">
                  <a16:creationId xmlns:a16="http://schemas.microsoft.com/office/drawing/2014/main" id="{7935A2AD-FA76-BA0A-1D34-1CEDAA1ED3FC}"/>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89">
              <a:extLst>
                <a:ext uri="{FF2B5EF4-FFF2-40B4-BE49-F238E27FC236}">
                  <a16:creationId xmlns:a16="http://schemas.microsoft.com/office/drawing/2014/main" id="{635764A6-85DE-E261-80D7-85D0D421D3E5}"/>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90">
              <a:extLst>
                <a:ext uri="{FF2B5EF4-FFF2-40B4-BE49-F238E27FC236}">
                  <a16:creationId xmlns:a16="http://schemas.microsoft.com/office/drawing/2014/main" id="{D2E01787-D18C-7A7A-FD5D-9E50DDECA39A}"/>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91">
              <a:extLst>
                <a:ext uri="{FF2B5EF4-FFF2-40B4-BE49-F238E27FC236}">
                  <a16:creationId xmlns:a16="http://schemas.microsoft.com/office/drawing/2014/main" id="{85767B9A-FFE3-C8C5-087A-0CB30B89C174}"/>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92">
              <a:extLst>
                <a:ext uri="{FF2B5EF4-FFF2-40B4-BE49-F238E27FC236}">
                  <a16:creationId xmlns:a16="http://schemas.microsoft.com/office/drawing/2014/main" id="{4DFEBD0D-153E-3678-15AB-AD01E3D1E782}"/>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93">
              <a:extLst>
                <a:ext uri="{FF2B5EF4-FFF2-40B4-BE49-F238E27FC236}">
                  <a16:creationId xmlns:a16="http://schemas.microsoft.com/office/drawing/2014/main" id="{0B30E321-6794-7F41-0D3B-5771ECC9FBC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94">
              <a:extLst>
                <a:ext uri="{FF2B5EF4-FFF2-40B4-BE49-F238E27FC236}">
                  <a16:creationId xmlns:a16="http://schemas.microsoft.com/office/drawing/2014/main" id="{977FC607-8A9D-3B08-8E67-174BCF3867AC}"/>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95">
              <a:extLst>
                <a:ext uri="{FF2B5EF4-FFF2-40B4-BE49-F238E27FC236}">
                  <a16:creationId xmlns:a16="http://schemas.microsoft.com/office/drawing/2014/main" id="{D72ADF9B-68DA-E8A2-BB54-7964B3F379AE}"/>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96">
              <a:extLst>
                <a:ext uri="{FF2B5EF4-FFF2-40B4-BE49-F238E27FC236}">
                  <a16:creationId xmlns:a16="http://schemas.microsoft.com/office/drawing/2014/main" id="{688602E9-FF95-1768-9638-D969511CDED7}"/>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97">
              <a:extLst>
                <a:ext uri="{FF2B5EF4-FFF2-40B4-BE49-F238E27FC236}">
                  <a16:creationId xmlns:a16="http://schemas.microsoft.com/office/drawing/2014/main" id="{30870DC7-CC3D-0753-72B0-9398F592DFFC}"/>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98">
              <a:extLst>
                <a:ext uri="{FF2B5EF4-FFF2-40B4-BE49-F238E27FC236}">
                  <a16:creationId xmlns:a16="http://schemas.microsoft.com/office/drawing/2014/main" id="{961B4E22-5353-64DF-F393-7D0C7DF87849}"/>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99">
              <a:extLst>
                <a:ext uri="{FF2B5EF4-FFF2-40B4-BE49-F238E27FC236}">
                  <a16:creationId xmlns:a16="http://schemas.microsoft.com/office/drawing/2014/main" id="{44F65B6A-04C8-6FDB-2681-C760F7A19C97}"/>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200">
              <a:extLst>
                <a:ext uri="{FF2B5EF4-FFF2-40B4-BE49-F238E27FC236}">
                  <a16:creationId xmlns:a16="http://schemas.microsoft.com/office/drawing/2014/main" id="{16ABFE69-6113-A43F-052B-9A95F9127B09}"/>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201">
              <a:extLst>
                <a:ext uri="{FF2B5EF4-FFF2-40B4-BE49-F238E27FC236}">
                  <a16:creationId xmlns:a16="http://schemas.microsoft.com/office/drawing/2014/main" id="{18CC415C-04DA-3798-9696-A584E6F63B11}"/>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202">
              <a:extLst>
                <a:ext uri="{FF2B5EF4-FFF2-40B4-BE49-F238E27FC236}">
                  <a16:creationId xmlns:a16="http://schemas.microsoft.com/office/drawing/2014/main" id="{C2D81C15-48E2-C698-D5D2-685EB0D3D743}"/>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203">
              <a:extLst>
                <a:ext uri="{FF2B5EF4-FFF2-40B4-BE49-F238E27FC236}">
                  <a16:creationId xmlns:a16="http://schemas.microsoft.com/office/drawing/2014/main" id="{C2B905BB-A2AA-0BD9-8D09-32CC4DE04110}"/>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204">
              <a:extLst>
                <a:ext uri="{FF2B5EF4-FFF2-40B4-BE49-F238E27FC236}">
                  <a16:creationId xmlns:a16="http://schemas.microsoft.com/office/drawing/2014/main" id="{C5EE6914-4430-36BB-6362-DF01447E23C6}"/>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205">
              <a:extLst>
                <a:ext uri="{FF2B5EF4-FFF2-40B4-BE49-F238E27FC236}">
                  <a16:creationId xmlns:a16="http://schemas.microsoft.com/office/drawing/2014/main" id="{829E74BB-7CF1-E9CB-62D4-AB0C04087085}"/>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206">
              <a:extLst>
                <a:ext uri="{FF2B5EF4-FFF2-40B4-BE49-F238E27FC236}">
                  <a16:creationId xmlns:a16="http://schemas.microsoft.com/office/drawing/2014/main" id="{63A39AA7-2E83-5DE4-8BCB-4099E4336A87}"/>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207">
              <a:extLst>
                <a:ext uri="{FF2B5EF4-FFF2-40B4-BE49-F238E27FC236}">
                  <a16:creationId xmlns:a16="http://schemas.microsoft.com/office/drawing/2014/main" id="{929B51A4-356B-2C58-259F-E1E55CDC1015}"/>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208">
              <a:extLst>
                <a:ext uri="{FF2B5EF4-FFF2-40B4-BE49-F238E27FC236}">
                  <a16:creationId xmlns:a16="http://schemas.microsoft.com/office/drawing/2014/main" id="{E4314EC6-0823-BED2-FFA1-3140498B7BC6}"/>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209">
              <a:extLst>
                <a:ext uri="{FF2B5EF4-FFF2-40B4-BE49-F238E27FC236}">
                  <a16:creationId xmlns:a16="http://schemas.microsoft.com/office/drawing/2014/main" id="{2A10FCE7-5AE5-88DC-EE22-973BCE166B09}"/>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210">
              <a:extLst>
                <a:ext uri="{FF2B5EF4-FFF2-40B4-BE49-F238E27FC236}">
                  <a16:creationId xmlns:a16="http://schemas.microsoft.com/office/drawing/2014/main" id="{B95315BA-CCF9-BC19-0A45-3524BA41DAA1}"/>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211">
              <a:extLst>
                <a:ext uri="{FF2B5EF4-FFF2-40B4-BE49-F238E27FC236}">
                  <a16:creationId xmlns:a16="http://schemas.microsoft.com/office/drawing/2014/main" id="{C8D00D73-0CD4-CC01-D6E1-D26D781FAA77}"/>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12">
              <a:extLst>
                <a:ext uri="{FF2B5EF4-FFF2-40B4-BE49-F238E27FC236}">
                  <a16:creationId xmlns:a16="http://schemas.microsoft.com/office/drawing/2014/main" id="{504493D5-E6D3-2F86-2025-6C7D16ABF9E4}"/>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13">
              <a:extLst>
                <a:ext uri="{FF2B5EF4-FFF2-40B4-BE49-F238E27FC236}">
                  <a16:creationId xmlns:a16="http://schemas.microsoft.com/office/drawing/2014/main" id="{0A1FE7F1-7809-1399-458F-D0DF6B1C890D}"/>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14">
              <a:extLst>
                <a:ext uri="{FF2B5EF4-FFF2-40B4-BE49-F238E27FC236}">
                  <a16:creationId xmlns:a16="http://schemas.microsoft.com/office/drawing/2014/main" id="{A51115C4-01F1-14EF-F4A6-B3C76DCC0E8A}"/>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15">
              <a:extLst>
                <a:ext uri="{FF2B5EF4-FFF2-40B4-BE49-F238E27FC236}">
                  <a16:creationId xmlns:a16="http://schemas.microsoft.com/office/drawing/2014/main" id="{00F7D37F-C1BE-373A-B019-AEE3A9DF7D8A}"/>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16">
              <a:extLst>
                <a:ext uri="{FF2B5EF4-FFF2-40B4-BE49-F238E27FC236}">
                  <a16:creationId xmlns:a16="http://schemas.microsoft.com/office/drawing/2014/main" id="{228379B7-045A-A27A-647A-879DFF762AD9}"/>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17">
              <a:extLst>
                <a:ext uri="{FF2B5EF4-FFF2-40B4-BE49-F238E27FC236}">
                  <a16:creationId xmlns:a16="http://schemas.microsoft.com/office/drawing/2014/main" id="{5DD43782-8A98-6946-2749-221802CE477E}"/>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18">
              <a:extLst>
                <a:ext uri="{FF2B5EF4-FFF2-40B4-BE49-F238E27FC236}">
                  <a16:creationId xmlns:a16="http://schemas.microsoft.com/office/drawing/2014/main" id="{CFE1EE88-95CC-12ED-CA9D-ECC6F1333683}"/>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19">
              <a:extLst>
                <a:ext uri="{FF2B5EF4-FFF2-40B4-BE49-F238E27FC236}">
                  <a16:creationId xmlns:a16="http://schemas.microsoft.com/office/drawing/2014/main" id="{44C77538-50EE-DCEF-0F7E-578C26461DD4}"/>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20">
              <a:extLst>
                <a:ext uri="{FF2B5EF4-FFF2-40B4-BE49-F238E27FC236}">
                  <a16:creationId xmlns:a16="http://schemas.microsoft.com/office/drawing/2014/main" id="{44EFD76B-FBDF-8FCE-E310-231154C3BAC5}"/>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21">
              <a:extLst>
                <a:ext uri="{FF2B5EF4-FFF2-40B4-BE49-F238E27FC236}">
                  <a16:creationId xmlns:a16="http://schemas.microsoft.com/office/drawing/2014/main" id="{69868959-4A1C-73FF-2700-BF458132B590}"/>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22">
              <a:extLst>
                <a:ext uri="{FF2B5EF4-FFF2-40B4-BE49-F238E27FC236}">
                  <a16:creationId xmlns:a16="http://schemas.microsoft.com/office/drawing/2014/main" id="{1F490F23-81C5-FA9A-0A10-415A737D491A}"/>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23">
              <a:extLst>
                <a:ext uri="{FF2B5EF4-FFF2-40B4-BE49-F238E27FC236}">
                  <a16:creationId xmlns:a16="http://schemas.microsoft.com/office/drawing/2014/main" id="{84323F9E-5C2C-826B-C9FF-6DDDEDB28FF9}"/>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24">
              <a:extLst>
                <a:ext uri="{FF2B5EF4-FFF2-40B4-BE49-F238E27FC236}">
                  <a16:creationId xmlns:a16="http://schemas.microsoft.com/office/drawing/2014/main" id="{CE3E3C48-0C88-F7BD-CFCF-8FDEAA5C4EE2}"/>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25">
              <a:extLst>
                <a:ext uri="{FF2B5EF4-FFF2-40B4-BE49-F238E27FC236}">
                  <a16:creationId xmlns:a16="http://schemas.microsoft.com/office/drawing/2014/main" id="{6E68A841-6F97-FA44-406A-D4C086F13D3D}"/>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26">
              <a:extLst>
                <a:ext uri="{FF2B5EF4-FFF2-40B4-BE49-F238E27FC236}">
                  <a16:creationId xmlns:a16="http://schemas.microsoft.com/office/drawing/2014/main" id="{D359154A-10B0-0F26-3551-289C06D2CECB}"/>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27">
              <a:extLst>
                <a:ext uri="{FF2B5EF4-FFF2-40B4-BE49-F238E27FC236}">
                  <a16:creationId xmlns:a16="http://schemas.microsoft.com/office/drawing/2014/main" id="{AE693488-4B8E-58F1-1C8E-A12438CE14ED}"/>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28">
              <a:extLst>
                <a:ext uri="{FF2B5EF4-FFF2-40B4-BE49-F238E27FC236}">
                  <a16:creationId xmlns:a16="http://schemas.microsoft.com/office/drawing/2014/main" id="{72C01DDD-1B16-A479-3BF1-288D4B742AB4}"/>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29">
              <a:extLst>
                <a:ext uri="{FF2B5EF4-FFF2-40B4-BE49-F238E27FC236}">
                  <a16:creationId xmlns:a16="http://schemas.microsoft.com/office/drawing/2014/main" id="{4D2EE45A-9044-D1E3-CAF6-CB4904D49D46}"/>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30">
              <a:extLst>
                <a:ext uri="{FF2B5EF4-FFF2-40B4-BE49-F238E27FC236}">
                  <a16:creationId xmlns:a16="http://schemas.microsoft.com/office/drawing/2014/main" id="{53E0C6BF-25E6-628C-4F16-6F8EB3B7B4B6}"/>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31">
              <a:extLst>
                <a:ext uri="{FF2B5EF4-FFF2-40B4-BE49-F238E27FC236}">
                  <a16:creationId xmlns:a16="http://schemas.microsoft.com/office/drawing/2014/main" id="{D9B18C51-7B98-5BBA-DBFA-4738866E73BF}"/>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32">
              <a:extLst>
                <a:ext uri="{FF2B5EF4-FFF2-40B4-BE49-F238E27FC236}">
                  <a16:creationId xmlns:a16="http://schemas.microsoft.com/office/drawing/2014/main" id="{182C04D1-962F-E9CC-A2C1-F262CDB320F5}"/>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33">
              <a:extLst>
                <a:ext uri="{FF2B5EF4-FFF2-40B4-BE49-F238E27FC236}">
                  <a16:creationId xmlns:a16="http://schemas.microsoft.com/office/drawing/2014/main" id="{F05BD64A-DFA3-376E-7503-0AB4B718894E}"/>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34">
              <a:extLst>
                <a:ext uri="{FF2B5EF4-FFF2-40B4-BE49-F238E27FC236}">
                  <a16:creationId xmlns:a16="http://schemas.microsoft.com/office/drawing/2014/main" id="{CB606997-D62A-F68F-372D-622A602B8DD9}"/>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35">
              <a:extLst>
                <a:ext uri="{FF2B5EF4-FFF2-40B4-BE49-F238E27FC236}">
                  <a16:creationId xmlns:a16="http://schemas.microsoft.com/office/drawing/2014/main" id="{CB28F413-F990-94AA-05BE-70EDD831AEE0}"/>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36">
              <a:extLst>
                <a:ext uri="{FF2B5EF4-FFF2-40B4-BE49-F238E27FC236}">
                  <a16:creationId xmlns:a16="http://schemas.microsoft.com/office/drawing/2014/main" id="{F572C3E4-A84A-4259-8A82-EE0DFF8CCE1D}"/>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37">
              <a:extLst>
                <a:ext uri="{FF2B5EF4-FFF2-40B4-BE49-F238E27FC236}">
                  <a16:creationId xmlns:a16="http://schemas.microsoft.com/office/drawing/2014/main" id="{E4B7EF71-2B04-3847-2627-F9CA493A0A35}"/>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38">
              <a:extLst>
                <a:ext uri="{FF2B5EF4-FFF2-40B4-BE49-F238E27FC236}">
                  <a16:creationId xmlns:a16="http://schemas.microsoft.com/office/drawing/2014/main" id="{B4CB8E82-642A-5404-FEFE-62BE62D58BC0}"/>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39">
              <a:extLst>
                <a:ext uri="{FF2B5EF4-FFF2-40B4-BE49-F238E27FC236}">
                  <a16:creationId xmlns:a16="http://schemas.microsoft.com/office/drawing/2014/main" id="{4CBDA1DD-9E75-4309-614C-6A89D6A839D2}"/>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40">
              <a:extLst>
                <a:ext uri="{FF2B5EF4-FFF2-40B4-BE49-F238E27FC236}">
                  <a16:creationId xmlns:a16="http://schemas.microsoft.com/office/drawing/2014/main" id="{27E618FD-096D-4121-B479-174482D80BBB}"/>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41">
              <a:extLst>
                <a:ext uri="{FF2B5EF4-FFF2-40B4-BE49-F238E27FC236}">
                  <a16:creationId xmlns:a16="http://schemas.microsoft.com/office/drawing/2014/main" id="{0B2F0DEA-36F5-0374-DAE2-21E1683E8DC1}"/>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42">
              <a:extLst>
                <a:ext uri="{FF2B5EF4-FFF2-40B4-BE49-F238E27FC236}">
                  <a16:creationId xmlns:a16="http://schemas.microsoft.com/office/drawing/2014/main" id="{9A5E9735-240B-9289-BDE6-89FF18E3CA01}"/>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43">
              <a:extLst>
                <a:ext uri="{FF2B5EF4-FFF2-40B4-BE49-F238E27FC236}">
                  <a16:creationId xmlns:a16="http://schemas.microsoft.com/office/drawing/2014/main" id="{C486346B-9D29-77E5-5F79-0CE06C6C7041}"/>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44">
              <a:extLst>
                <a:ext uri="{FF2B5EF4-FFF2-40B4-BE49-F238E27FC236}">
                  <a16:creationId xmlns:a16="http://schemas.microsoft.com/office/drawing/2014/main" id="{4F163DF9-2954-4156-C79C-11B188F59A3F}"/>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45">
              <a:extLst>
                <a:ext uri="{FF2B5EF4-FFF2-40B4-BE49-F238E27FC236}">
                  <a16:creationId xmlns:a16="http://schemas.microsoft.com/office/drawing/2014/main" id="{86407CA5-0D92-12D5-D4D8-4DFC9DF804AD}"/>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46">
              <a:extLst>
                <a:ext uri="{FF2B5EF4-FFF2-40B4-BE49-F238E27FC236}">
                  <a16:creationId xmlns:a16="http://schemas.microsoft.com/office/drawing/2014/main" id="{9F3B7A20-36F3-E268-225D-718FEEC7FA53}"/>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47">
              <a:extLst>
                <a:ext uri="{FF2B5EF4-FFF2-40B4-BE49-F238E27FC236}">
                  <a16:creationId xmlns:a16="http://schemas.microsoft.com/office/drawing/2014/main" id="{0B4DA78E-75C0-3697-F21B-61C5FB9E3373}"/>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DB0EB00-E652-4ED1-BB5C-55893233A83F}"/>
              </a:ext>
            </a:extLst>
          </p:cNvPr>
          <p:cNvSpPr>
            <a:spLocks noGrp="1"/>
          </p:cNvSpPr>
          <p:nvPr>
            <p:ph type="title"/>
          </p:nvPr>
        </p:nvSpPr>
        <p:spPr>
          <a:xfrm>
            <a:off x="531966" y="76200"/>
            <a:ext cx="11303660" cy="724754"/>
          </a:xfrm>
        </p:spPr>
        <p:txBody>
          <a:bodyPr anchor="t">
            <a:normAutofit fontScale="90000"/>
          </a:bodyPr>
          <a:lstStyle/>
          <a:p>
            <a:pPr algn="ctr"/>
            <a:r>
              <a:rPr lang="en-US" sz="5400" b="1" dirty="0">
                <a:cs typeface="Calibri"/>
              </a:rPr>
              <a:t>What’s Next?</a:t>
            </a:r>
            <a:endParaRPr lang="en-US" sz="5400" b="1" dirty="0"/>
          </a:p>
        </p:txBody>
      </p:sp>
      <p:sp>
        <p:nvSpPr>
          <p:cNvPr id="3" name="Text Placeholder 2">
            <a:extLst>
              <a:ext uri="{FF2B5EF4-FFF2-40B4-BE49-F238E27FC236}">
                <a16:creationId xmlns:a16="http://schemas.microsoft.com/office/drawing/2014/main" id="{B96EC9AD-ED8A-E64D-7AFC-4FEAFF3E7982}"/>
              </a:ext>
            </a:extLst>
          </p:cNvPr>
          <p:cNvSpPr>
            <a:spLocks noGrp="1"/>
          </p:cNvSpPr>
          <p:nvPr>
            <p:ph type="body" sz="quarter" idx="10"/>
          </p:nvPr>
        </p:nvSpPr>
        <p:spPr>
          <a:xfrm>
            <a:off x="1258732" y="1316661"/>
            <a:ext cx="10353871" cy="2404726"/>
          </a:xfrm>
        </p:spPr>
        <p:txBody>
          <a:bodyPr anchor="t">
            <a:normAutofit/>
          </a:bodyPr>
          <a:lstStyle/>
          <a:p>
            <a:r>
              <a:rPr lang="en-US" sz="2400" dirty="0">
                <a:cs typeface="Calibri"/>
              </a:rPr>
              <a:t>Nitrate leaching source</a:t>
            </a:r>
          </a:p>
          <a:p>
            <a:pPr lvl="1"/>
            <a:r>
              <a:rPr lang="en-US" sz="2000" dirty="0">
                <a:cs typeface="Calibri"/>
              </a:rPr>
              <a:t>TRENDS? Empirical? </a:t>
            </a:r>
          </a:p>
          <a:p>
            <a:pPr lvl="1">
              <a:buClr>
                <a:schemeClr val="accent1"/>
              </a:buClr>
            </a:pPr>
            <a:r>
              <a:rPr lang="en-US" sz="2000" dirty="0">
                <a:cs typeface="Calibri"/>
              </a:rPr>
              <a:t>Evaluate longer-term options: USGS run </a:t>
            </a:r>
            <a:r>
              <a:rPr lang="en-US" sz="2000" dirty="0" err="1">
                <a:cs typeface="Calibri"/>
              </a:rPr>
              <a:t>Agro</a:t>
            </a:r>
            <a:r>
              <a:rPr lang="en-US" sz="2000" dirty="0">
                <a:cs typeface="Calibri"/>
              </a:rPr>
              <a:t>-IBIS?  SWAT?</a:t>
            </a:r>
          </a:p>
          <a:p>
            <a:r>
              <a:rPr lang="en-US" sz="2400" dirty="0">
                <a:cs typeface="Calibri"/>
              </a:rPr>
              <a:t>Groundwater transport (age distribution)</a:t>
            </a:r>
          </a:p>
          <a:p>
            <a:pPr lvl="1"/>
            <a:r>
              <a:rPr lang="en-US" sz="2000" dirty="0">
                <a:cs typeface="Calibri"/>
              </a:rPr>
              <a:t>Update MODFLOW-checking code for MODFLOW6 (ILRB model)</a:t>
            </a:r>
          </a:p>
          <a:p>
            <a:pPr lvl="1"/>
            <a:r>
              <a:rPr lang="en-US" sz="2000" dirty="0">
                <a:cs typeface="Calibri"/>
              </a:rPr>
              <a:t>Update core code for MODFLOW6 and PRT package</a:t>
            </a:r>
          </a:p>
        </p:txBody>
      </p:sp>
      <p:sp>
        <p:nvSpPr>
          <p:cNvPr id="237" name="Title 1">
            <a:extLst>
              <a:ext uri="{FF2B5EF4-FFF2-40B4-BE49-F238E27FC236}">
                <a16:creationId xmlns:a16="http://schemas.microsoft.com/office/drawing/2014/main" id="{FAE371EA-5B8F-A8D4-7A2C-58EC66188F46}"/>
              </a:ext>
            </a:extLst>
          </p:cNvPr>
          <p:cNvSpPr txBox="1">
            <a:spLocks/>
          </p:cNvSpPr>
          <p:nvPr/>
        </p:nvSpPr>
        <p:spPr>
          <a:xfrm>
            <a:off x="524871" y="834659"/>
            <a:ext cx="11303660" cy="72475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algn="ctr"/>
            <a:r>
              <a:rPr lang="en-US" sz="4000" b="1" dirty="0">
                <a:cs typeface="Calibri"/>
              </a:rPr>
              <a:t>FY26: Proof-of-Concept</a:t>
            </a:r>
            <a:endParaRPr lang="en-US" sz="4000" b="1" dirty="0"/>
          </a:p>
        </p:txBody>
      </p:sp>
      <p:sp>
        <p:nvSpPr>
          <p:cNvPr id="238" name="Text Placeholder 2">
            <a:extLst>
              <a:ext uri="{FF2B5EF4-FFF2-40B4-BE49-F238E27FC236}">
                <a16:creationId xmlns:a16="http://schemas.microsoft.com/office/drawing/2014/main" id="{A78AE7EF-35F6-AB14-9A56-8EBE62AC1721}"/>
              </a:ext>
            </a:extLst>
          </p:cNvPr>
          <p:cNvSpPr txBox="1">
            <a:spLocks/>
          </p:cNvSpPr>
          <p:nvPr/>
        </p:nvSpPr>
        <p:spPr>
          <a:xfrm>
            <a:off x="1262270" y="4169757"/>
            <a:ext cx="10353871" cy="24047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solidFill>
                <a:latin typeface="+mn-lt"/>
                <a:ea typeface="+mn-ea"/>
                <a:cs typeface="+mn-cs"/>
              </a:defRPr>
            </a:lvl1pPr>
            <a:lvl2pPr marL="990575" indent="-38099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Calibri"/>
              </a:rPr>
              <a:t>Oxygen and nitrate reduction rates </a:t>
            </a:r>
          </a:p>
          <a:p>
            <a:pPr lvl="1"/>
            <a:r>
              <a:rPr lang="en-US" sz="2000" dirty="0">
                <a:cs typeface="Calibri"/>
              </a:rPr>
              <a:t>Reassess redox model? (is there dissolved oxygen and age tracer data available?)</a:t>
            </a:r>
          </a:p>
          <a:p>
            <a:r>
              <a:rPr lang="en-US" sz="2400" dirty="0">
                <a:cs typeface="Calibri"/>
              </a:rPr>
              <a:t>Nitrate concentration data in wells</a:t>
            </a:r>
          </a:p>
          <a:p>
            <a:pPr lvl="1"/>
            <a:r>
              <a:rPr lang="en-US" sz="2000" dirty="0">
                <a:cs typeface="Calibri"/>
              </a:rPr>
              <a:t>Quality and quantity of data?</a:t>
            </a:r>
          </a:p>
          <a:p>
            <a:pPr lvl="1"/>
            <a:r>
              <a:rPr lang="en-US" sz="2000" dirty="0">
                <a:cs typeface="Calibri"/>
              </a:rPr>
              <a:t>Well pumping rate data?  Does it match the MODFLOW model?</a:t>
            </a:r>
          </a:p>
        </p:txBody>
      </p:sp>
      <p:sp>
        <p:nvSpPr>
          <p:cNvPr id="239" name="Title 1">
            <a:extLst>
              <a:ext uri="{FF2B5EF4-FFF2-40B4-BE49-F238E27FC236}">
                <a16:creationId xmlns:a16="http://schemas.microsoft.com/office/drawing/2014/main" id="{692EE6E7-203D-49F1-F8FF-0439242C5B9A}"/>
              </a:ext>
            </a:extLst>
          </p:cNvPr>
          <p:cNvSpPr txBox="1">
            <a:spLocks/>
          </p:cNvSpPr>
          <p:nvPr/>
        </p:nvSpPr>
        <p:spPr>
          <a:xfrm>
            <a:off x="528409" y="3666489"/>
            <a:ext cx="11303660" cy="72475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algn="ctr"/>
            <a:r>
              <a:rPr lang="en-US" sz="4000" b="1" dirty="0">
                <a:cs typeface="Calibri"/>
              </a:rPr>
              <a:t>FY27: Calibrate</a:t>
            </a:r>
            <a:endParaRPr lang="en-US" sz="4000" b="1" dirty="0"/>
          </a:p>
        </p:txBody>
      </p:sp>
      <p:sp>
        <p:nvSpPr>
          <p:cNvPr id="241" name="Title 1">
            <a:extLst>
              <a:ext uri="{FF2B5EF4-FFF2-40B4-BE49-F238E27FC236}">
                <a16:creationId xmlns:a16="http://schemas.microsoft.com/office/drawing/2014/main" id="{40A80310-B445-FE0C-B9AB-B25AFFCB5A2A}"/>
              </a:ext>
            </a:extLst>
          </p:cNvPr>
          <p:cNvSpPr txBox="1">
            <a:spLocks/>
          </p:cNvSpPr>
          <p:nvPr/>
        </p:nvSpPr>
        <p:spPr>
          <a:xfrm>
            <a:off x="444170" y="6158941"/>
            <a:ext cx="11303660" cy="72475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algn="ctr"/>
            <a:r>
              <a:rPr lang="en-US" sz="4000" b="1" dirty="0"/>
              <a:t>Beyond:  analyze, publish, enhancements</a:t>
            </a:r>
          </a:p>
        </p:txBody>
      </p:sp>
      <p:sp>
        <p:nvSpPr>
          <p:cNvPr id="242" name="Rectangle 241">
            <a:extLst>
              <a:ext uri="{FF2B5EF4-FFF2-40B4-BE49-F238E27FC236}">
                <a16:creationId xmlns:a16="http://schemas.microsoft.com/office/drawing/2014/main" id="{ADD71A0F-3B80-265F-D131-F2ABC2FCCC8D}"/>
              </a:ext>
            </a:extLst>
          </p:cNvPr>
          <p:cNvSpPr/>
          <p:nvPr/>
        </p:nvSpPr>
        <p:spPr>
          <a:xfrm>
            <a:off x="1301264" y="868290"/>
            <a:ext cx="9926719" cy="2672351"/>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4EDD2D1E-3F85-7EBD-E3CA-89C14E015AAE}"/>
              </a:ext>
            </a:extLst>
          </p:cNvPr>
          <p:cNvSpPr/>
          <p:nvPr/>
        </p:nvSpPr>
        <p:spPr>
          <a:xfrm>
            <a:off x="1294169" y="3710736"/>
            <a:ext cx="9926719" cy="2333872"/>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81069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D8DF09-E68C-8938-4E56-9EA980138EAF}"/>
            </a:ext>
          </a:extLst>
        </p:cNvPr>
        <p:cNvGrpSpPr/>
        <p:nvPr/>
      </p:nvGrpSpPr>
      <p:grpSpPr>
        <a:xfrm>
          <a:off x="0" y="0"/>
          <a:ext cx="0" cy="0"/>
          <a:chOff x="0" y="0"/>
          <a:chExt cx="0" cy="0"/>
        </a:xfrm>
      </p:grpSpPr>
      <p:grpSp>
        <p:nvGrpSpPr>
          <p:cNvPr id="219" name="Group 218">
            <a:extLst>
              <a:ext uri="{FF2B5EF4-FFF2-40B4-BE49-F238E27FC236}">
                <a16:creationId xmlns:a16="http://schemas.microsoft.com/office/drawing/2014/main" id="{2FFAC085-5C4F-8466-6250-D2692F5DDF64}"/>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220" name="Freeform 19">
              <a:extLst>
                <a:ext uri="{FF2B5EF4-FFF2-40B4-BE49-F238E27FC236}">
                  <a16:creationId xmlns:a16="http://schemas.microsoft.com/office/drawing/2014/main" id="{45D6F8D1-DF31-B93A-ED46-E513D889BDC8}"/>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21">
              <a:extLst>
                <a:ext uri="{FF2B5EF4-FFF2-40B4-BE49-F238E27FC236}">
                  <a16:creationId xmlns:a16="http://schemas.microsoft.com/office/drawing/2014/main" id="{12B43AD3-8548-EA0B-A8CB-A3819475B086}"/>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23">
              <a:extLst>
                <a:ext uri="{FF2B5EF4-FFF2-40B4-BE49-F238E27FC236}">
                  <a16:creationId xmlns:a16="http://schemas.microsoft.com/office/drawing/2014/main" id="{0B1E16CA-5E0E-9D73-21AA-EF6658B66A56}"/>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25">
              <a:extLst>
                <a:ext uri="{FF2B5EF4-FFF2-40B4-BE49-F238E27FC236}">
                  <a16:creationId xmlns:a16="http://schemas.microsoft.com/office/drawing/2014/main" id="{75662785-A96B-615E-CE51-DE6AA4D51883}"/>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6">
              <a:extLst>
                <a:ext uri="{FF2B5EF4-FFF2-40B4-BE49-F238E27FC236}">
                  <a16:creationId xmlns:a16="http://schemas.microsoft.com/office/drawing/2014/main" id="{556B4C73-3B50-8960-6CC1-25998603B8AE}"/>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7">
              <a:extLst>
                <a:ext uri="{FF2B5EF4-FFF2-40B4-BE49-F238E27FC236}">
                  <a16:creationId xmlns:a16="http://schemas.microsoft.com/office/drawing/2014/main" id="{684BDD12-86A5-0D7D-9B2C-D947FF8F736F}"/>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29">
              <a:extLst>
                <a:ext uri="{FF2B5EF4-FFF2-40B4-BE49-F238E27FC236}">
                  <a16:creationId xmlns:a16="http://schemas.microsoft.com/office/drawing/2014/main" id="{ED510C62-A399-E268-B5AD-E3011686CB84}"/>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31">
              <a:extLst>
                <a:ext uri="{FF2B5EF4-FFF2-40B4-BE49-F238E27FC236}">
                  <a16:creationId xmlns:a16="http://schemas.microsoft.com/office/drawing/2014/main" id="{A7EE9E47-1C28-6F96-4F88-D052A77C3FB5}"/>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33">
              <a:extLst>
                <a:ext uri="{FF2B5EF4-FFF2-40B4-BE49-F238E27FC236}">
                  <a16:creationId xmlns:a16="http://schemas.microsoft.com/office/drawing/2014/main" id="{1932B4E6-9302-9191-6074-562AAF7358E1}"/>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35">
              <a:extLst>
                <a:ext uri="{FF2B5EF4-FFF2-40B4-BE49-F238E27FC236}">
                  <a16:creationId xmlns:a16="http://schemas.microsoft.com/office/drawing/2014/main" id="{151DD2E9-CD1A-C5FE-1304-8B3A86D4772E}"/>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37">
              <a:extLst>
                <a:ext uri="{FF2B5EF4-FFF2-40B4-BE49-F238E27FC236}">
                  <a16:creationId xmlns:a16="http://schemas.microsoft.com/office/drawing/2014/main" id="{298A34D3-2A42-DEB9-F699-F59FAB97964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39">
              <a:extLst>
                <a:ext uri="{FF2B5EF4-FFF2-40B4-BE49-F238E27FC236}">
                  <a16:creationId xmlns:a16="http://schemas.microsoft.com/office/drawing/2014/main" id="{7EE548EA-DDFE-960A-15AF-A240E6F1638E}"/>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41">
              <a:extLst>
                <a:ext uri="{FF2B5EF4-FFF2-40B4-BE49-F238E27FC236}">
                  <a16:creationId xmlns:a16="http://schemas.microsoft.com/office/drawing/2014/main" id="{D507B114-879C-CF00-EBF5-8D72168A4A60}"/>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42">
              <a:extLst>
                <a:ext uri="{FF2B5EF4-FFF2-40B4-BE49-F238E27FC236}">
                  <a16:creationId xmlns:a16="http://schemas.microsoft.com/office/drawing/2014/main" id="{D1447866-9870-82BE-1B89-F10F3B76608B}"/>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43">
              <a:extLst>
                <a:ext uri="{FF2B5EF4-FFF2-40B4-BE49-F238E27FC236}">
                  <a16:creationId xmlns:a16="http://schemas.microsoft.com/office/drawing/2014/main" id="{057EE500-0BC9-F388-A43C-82AB9282388F}"/>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44">
              <a:extLst>
                <a:ext uri="{FF2B5EF4-FFF2-40B4-BE49-F238E27FC236}">
                  <a16:creationId xmlns:a16="http://schemas.microsoft.com/office/drawing/2014/main" id="{08022616-632E-CC74-D8BE-D3E1DC0AA07C}"/>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248">
            <a:extLst>
              <a:ext uri="{FF2B5EF4-FFF2-40B4-BE49-F238E27FC236}">
                <a16:creationId xmlns:a16="http://schemas.microsoft.com/office/drawing/2014/main" id="{AEB7969C-81F9-E75B-DF12-FE742D2E6925}"/>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7" name="Oval 48">
              <a:extLst>
                <a:ext uri="{FF2B5EF4-FFF2-40B4-BE49-F238E27FC236}">
                  <a16:creationId xmlns:a16="http://schemas.microsoft.com/office/drawing/2014/main" id="{2A85EE04-FD68-FBA0-B6D4-1CA482148E8A}"/>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49">
              <a:extLst>
                <a:ext uri="{FF2B5EF4-FFF2-40B4-BE49-F238E27FC236}">
                  <a16:creationId xmlns:a16="http://schemas.microsoft.com/office/drawing/2014/main" id="{EF78715A-FFA3-A374-77D0-777EAC5043A7}"/>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50">
              <a:extLst>
                <a:ext uri="{FF2B5EF4-FFF2-40B4-BE49-F238E27FC236}">
                  <a16:creationId xmlns:a16="http://schemas.microsoft.com/office/drawing/2014/main" id="{BCE5731D-CCFB-A5A2-575E-F218F79A51AC}"/>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51">
              <a:extLst>
                <a:ext uri="{FF2B5EF4-FFF2-40B4-BE49-F238E27FC236}">
                  <a16:creationId xmlns:a16="http://schemas.microsoft.com/office/drawing/2014/main" id="{1AB30DAF-EE5D-DBE3-4E70-4C2B91BC564F}"/>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52">
              <a:extLst>
                <a:ext uri="{FF2B5EF4-FFF2-40B4-BE49-F238E27FC236}">
                  <a16:creationId xmlns:a16="http://schemas.microsoft.com/office/drawing/2014/main" id="{15B06CDE-4249-D2FF-BD65-4ECEAC037A16}"/>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53">
              <a:extLst>
                <a:ext uri="{FF2B5EF4-FFF2-40B4-BE49-F238E27FC236}">
                  <a16:creationId xmlns:a16="http://schemas.microsoft.com/office/drawing/2014/main" id="{B3EA40EB-9F3E-C43E-55D4-022A021C7A1B}"/>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54">
              <a:extLst>
                <a:ext uri="{FF2B5EF4-FFF2-40B4-BE49-F238E27FC236}">
                  <a16:creationId xmlns:a16="http://schemas.microsoft.com/office/drawing/2014/main" id="{4CFEEE3B-819C-4FA6-998A-7981A6125F2D}"/>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55">
              <a:extLst>
                <a:ext uri="{FF2B5EF4-FFF2-40B4-BE49-F238E27FC236}">
                  <a16:creationId xmlns:a16="http://schemas.microsoft.com/office/drawing/2014/main" id="{B9298535-ABE6-B2E8-AC78-5C175B935F30}"/>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56">
              <a:extLst>
                <a:ext uri="{FF2B5EF4-FFF2-40B4-BE49-F238E27FC236}">
                  <a16:creationId xmlns:a16="http://schemas.microsoft.com/office/drawing/2014/main" id="{E63C246F-91BB-23C2-0F57-74430C00F17A}"/>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57">
              <a:extLst>
                <a:ext uri="{FF2B5EF4-FFF2-40B4-BE49-F238E27FC236}">
                  <a16:creationId xmlns:a16="http://schemas.microsoft.com/office/drawing/2014/main" id="{A0CD9D99-4B6B-7580-3B56-D17550B4DF16}"/>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58">
              <a:extLst>
                <a:ext uri="{FF2B5EF4-FFF2-40B4-BE49-F238E27FC236}">
                  <a16:creationId xmlns:a16="http://schemas.microsoft.com/office/drawing/2014/main" id="{73D14219-2A27-2000-D8BD-361FDC1BBA1A}"/>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59">
              <a:extLst>
                <a:ext uri="{FF2B5EF4-FFF2-40B4-BE49-F238E27FC236}">
                  <a16:creationId xmlns:a16="http://schemas.microsoft.com/office/drawing/2014/main" id="{F4AEFCA3-16C6-FACE-EABB-3A45E66E73A1}"/>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60">
              <a:extLst>
                <a:ext uri="{FF2B5EF4-FFF2-40B4-BE49-F238E27FC236}">
                  <a16:creationId xmlns:a16="http://schemas.microsoft.com/office/drawing/2014/main" id="{89ED4A61-9545-C021-1ADC-55C354E041DC}"/>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61">
              <a:extLst>
                <a:ext uri="{FF2B5EF4-FFF2-40B4-BE49-F238E27FC236}">
                  <a16:creationId xmlns:a16="http://schemas.microsoft.com/office/drawing/2014/main" id="{70EA231C-FDB8-2B1A-E71A-B59CAE43BA55}"/>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62">
              <a:extLst>
                <a:ext uri="{FF2B5EF4-FFF2-40B4-BE49-F238E27FC236}">
                  <a16:creationId xmlns:a16="http://schemas.microsoft.com/office/drawing/2014/main" id="{38AC71DB-1331-FA99-3B46-7D43F4F9CE9E}"/>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63">
              <a:extLst>
                <a:ext uri="{FF2B5EF4-FFF2-40B4-BE49-F238E27FC236}">
                  <a16:creationId xmlns:a16="http://schemas.microsoft.com/office/drawing/2014/main" id="{2A5D3DD2-1DE1-7324-EE6B-C2F9EED7B75A}"/>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64">
              <a:extLst>
                <a:ext uri="{FF2B5EF4-FFF2-40B4-BE49-F238E27FC236}">
                  <a16:creationId xmlns:a16="http://schemas.microsoft.com/office/drawing/2014/main" id="{D420A39F-2356-7C71-FDC3-A1772F7B6E4B}"/>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65">
              <a:extLst>
                <a:ext uri="{FF2B5EF4-FFF2-40B4-BE49-F238E27FC236}">
                  <a16:creationId xmlns:a16="http://schemas.microsoft.com/office/drawing/2014/main" id="{A9329BDC-2E44-6A46-5C2E-A3015AA6B4D9}"/>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66">
              <a:extLst>
                <a:ext uri="{FF2B5EF4-FFF2-40B4-BE49-F238E27FC236}">
                  <a16:creationId xmlns:a16="http://schemas.microsoft.com/office/drawing/2014/main" id="{F76504BB-CA84-8B1E-6744-8DD2E8A4B6CC}"/>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67">
              <a:extLst>
                <a:ext uri="{FF2B5EF4-FFF2-40B4-BE49-F238E27FC236}">
                  <a16:creationId xmlns:a16="http://schemas.microsoft.com/office/drawing/2014/main" id="{989903B9-CA00-2505-E0B9-428B741536F7}"/>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68">
              <a:extLst>
                <a:ext uri="{FF2B5EF4-FFF2-40B4-BE49-F238E27FC236}">
                  <a16:creationId xmlns:a16="http://schemas.microsoft.com/office/drawing/2014/main" id="{A1221779-3AA9-A2FE-B2EF-67C01B1E29A6}"/>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69">
              <a:extLst>
                <a:ext uri="{FF2B5EF4-FFF2-40B4-BE49-F238E27FC236}">
                  <a16:creationId xmlns:a16="http://schemas.microsoft.com/office/drawing/2014/main" id="{A9EF716C-EE2F-EED7-33B8-B6DFFBBE4FE0}"/>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70">
              <a:extLst>
                <a:ext uri="{FF2B5EF4-FFF2-40B4-BE49-F238E27FC236}">
                  <a16:creationId xmlns:a16="http://schemas.microsoft.com/office/drawing/2014/main" id="{680E4E3A-D157-6848-50EE-98DB7F8D855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71">
              <a:extLst>
                <a:ext uri="{FF2B5EF4-FFF2-40B4-BE49-F238E27FC236}">
                  <a16:creationId xmlns:a16="http://schemas.microsoft.com/office/drawing/2014/main" id="{813814B0-7C70-D601-DFA1-84B1AFE51AE7}"/>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72">
              <a:extLst>
                <a:ext uri="{FF2B5EF4-FFF2-40B4-BE49-F238E27FC236}">
                  <a16:creationId xmlns:a16="http://schemas.microsoft.com/office/drawing/2014/main" id="{F325B497-3C41-3EFF-3A98-C824EB167563}"/>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73">
              <a:extLst>
                <a:ext uri="{FF2B5EF4-FFF2-40B4-BE49-F238E27FC236}">
                  <a16:creationId xmlns:a16="http://schemas.microsoft.com/office/drawing/2014/main" id="{DE86E752-2E21-35CA-0AD0-A19646B152FB}"/>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74">
              <a:extLst>
                <a:ext uri="{FF2B5EF4-FFF2-40B4-BE49-F238E27FC236}">
                  <a16:creationId xmlns:a16="http://schemas.microsoft.com/office/drawing/2014/main" id="{C45F128F-594C-C091-276D-A9A4AF59F672}"/>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75">
              <a:extLst>
                <a:ext uri="{FF2B5EF4-FFF2-40B4-BE49-F238E27FC236}">
                  <a16:creationId xmlns:a16="http://schemas.microsoft.com/office/drawing/2014/main" id="{EED79FD9-8A0C-3A55-3D88-CECE176B923B}"/>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76">
              <a:extLst>
                <a:ext uri="{FF2B5EF4-FFF2-40B4-BE49-F238E27FC236}">
                  <a16:creationId xmlns:a16="http://schemas.microsoft.com/office/drawing/2014/main" id="{7F65A267-7F00-D3AA-C8C5-DF89581F5D14}"/>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77">
              <a:extLst>
                <a:ext uri="{FF2B5EF4-FFF2-40B4-BE49-F238E27FC236}">
                  <a16:creationId xmlns:a16="http://schemas.microsoft.com/office/drawing/2014/main" id="{3E060D11-BDE9-C10B-9BAE-A9E9E82D41A3}"/>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78">
              <a:extLst>
                <a:ext uri="{FF2B5EF4-FFF2-40B4-BE49-F238E27FC236}">
                  <a16:creationId xmlns:a16="http://schemas.microsoft.com/office/drawing/2014/main" id="{E49E539A-C8E3-06F1-34CD-13B68197F4F9}"/>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79">
              <a:extLst>
                <a:ext uri="{FF2B5EF4-FFF2-40B4-BE49-F238E27FC236}">
                  <a16:creationId xmlns:a16="http://schemas.microsoft.com/office/drawing/2014/main" id="{E5407182-3508-2EA4-50B1-340FA1B812FF}"/>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80">
              <a:extLst>
                <a:ext uri="{FF2B5EF4-FFF2-40B4-BE49-F238E27FC236}">
                  <a16:creationId xmlns:a16="http://schemas.microsoft.com/office/drawing/2014/main" id="{2AF2364E-C4F9-24B4-966B-E2D03AABA1F5}"/>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81">
              <a:extLst>
                <a:ext uri="{FF2B5EF4-FFF2-40B4-BE49-F238E27FC236}">
                  <a16:creationId xmlns:a16="http://schemas.microsoft.com/office/drawing/2014/main" id="{671B06C0-444C-DAB7-7656-55D2286F131B}"/>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82">
              <a:extLst>
                <a:ext uri="{FF2B5EF4-FFF2-40B4-BE49-F238E27FC236}">
                  <a16:creationId xmlns:a16="http://schemas.microsoft.com/office/drawing/2014/main" id="{531BCD18-0AC9-A7FB-AA4B-7031594678DD}"/>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83">
              <a:extLst>
                <a:ext uri="{FF2B5EF4-FFF2-40B4-BE49-F238E27FC236}">
                  <a16:creationId xmlns:a16="http://schemas.microsoft.com/office/drawing/2014/main" id="{733557F5-90D6-8647-9888-D6710B8AC201}"/>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84">
              <a:extLst>
                <a:ext uri="{FF2B5EF4-FFF2-40B4-BE49-F238E27FC236}">
                  <a16:creationId xmlns:a16="http://schemas.microsoft.com/office/drawing/2014/main" id="{A9D4275B-2698-1C2B-5F24-F1EE0A0A77F6}"/>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85">
              <a:extLst>
                <a:ext uri="{FF2B5EF4-FFF2-40B4-BE49-F238E27FC236}">
                  <a16:creationId xmlns:a16="http://schemas.microsoft.com/office/drawing/2014/main" id="{5AC43569-2A07-46EA-721A-AABEB1641DA2}"/>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86">
              <a:extLst>
                <a:ext uri="{FF2B5EF4-FFF2-40B4-BE49-F238E27FC236}">
                  <a16:creationId xmlns:a16="http://schemas.microsoft.com/office/drawing/2014/main" id="{8FD029AC-CB3E-5CD6-D9E7-7F370A759EBD}"/>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87">
              <a:extLst>
                <a:ext uri="{FF2B5EF4-FFF2-40B4-BE49-F238E27FC236}">
                  <a16:creationId xmlns:a16="http://schemas.microsoft.com/office/drawing/2014/main" id="{62748DDE-F4B4-75FF-E51B-0DB8F19D4204}"/>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88">
              <a:extLst>
                <a:ext uri="{FF2B5EF4-FFF2-40B4-BE49-F238E27FC236}">
                  <a16:creationId xmlns:a16="http://schemas.microsoft.com/office/drawing/2014/main" id="{AD95E3BA-FA23-8B80-CAA5-7E483653DEA7}"/>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89">
              <a:extLst>
                <a:ext uri="{FF2B5EF4-FFF2-40B4-BE49-F238E27FC236}">
                  <a16:creationId xmlns:a16="http://schemas.microsoft.com/office/drawing/2014/main" id="{865ED4C8-F6BC-62C3-D3C9-9F667DCBFF2B}"/>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90">
              <a:extLst>
                <a:ext uri="{FF2B5EF4-FFF2-40B4-BE49-F238E27FC236}">
                  <a16:creationId xmlns:a16="http://schemas.microsoft.com/office/drawing/2014/main" id="{970EE6C8-9192-048A-3E4B-3F12FA19C26C}"/>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91">
              <a:extLst>
                <a:ext uri="{FF2B5EF4-FFF2-40B4-BE49-F238E27FC236}">
                  <a16:creationId xmlns:a16="http://schemas.microsoft.com/office/drawing/2014/main" id="{6CAD3C88-43C5-00E1-C878-87EBA7C522C4}"/>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92">
              <a:extLst>
                <a:ext uri="{FF2B5EF4-FFF2-40B4-BE49-F238E27FC236}">
                  <a16:creationId xmlns:a16="http://schemas.microsoft.com/office/drawing/2014/main" id="{8B1E6E60-229F-EAA2-08DC-22E3963DB36F}"/>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93">
              <a:extLst>
                <a:ext uri="{FF2B5EF4-FFF2-40B4-BE49-F238E27FC236}">
                  <a16:creationId xmlns:a16="http://schemas.microsoft.com/office/drawing/2014/main" id="{5767690D-A64E-610F-A0E0-8CB67E9AC3F2}"/>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94">
              <a:extLst>
                <a:ext uri="{FF2B5EF4-FFF2-40B4-BE49-F238E27FC236}">
                  <a16:creationId xmlns:a16="http://schemas.microsoft.com/office/drawing/2014/main" id="{816601B3-0B1F-D31B-09CB-B2F183A5D342}"/>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95">
              <a:extLst>
                <a:ext uri="{FF2B5EF4-FFF2-40B4-BE49-F238E27FC236}">
                  <a16:creationId xmlns:a16="http://schemas.microsoft.com/office/drawing/2014/main" id="{4A7DC051-4011-79AB-8AC7-EA1848835E97}"/>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96">
              <a:extLst>
                <a:ext uri="{FF2B5EF4-FFF2-40B4-BE49-F238E27FC236}">
                  <a16:creationId xmlns:a16="http://schemas.microsoft.com/office/drawing/2014/main" id="{DDACFCD2-7F53-1BD3-6571-67B5DA8A4BC6}"/>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97">
              <a:extLst>
                <a:ext uri="{FF2B5EF4-FFF2-40B4-BE49-F238E27FC236}">
                  <a16:creationId xmlns:a16="http://schemas.microsoft.com/office/drawing/2014/main" id="{E6BAA4ED-3E13-E2C5-BFA8-1C85EF756516}"/>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98">
              <a:extLst>
                <a:ext uri="{FF2B5EF4-FFF2-40B4-BE49-F238E27FC236}">
                  <a16:creationId xmlns:a16="http://schemas.microsoft.com/office/drawing/2014/main" id="{2849C549-4A64-2EC9-DB90-E1D2FA52A113}"/>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99">
              <a:extLst>
                <a:ext uri="{FF2B5EF4-FFF2-40B4-BE49-F238E27FC236}">
                  <a16:creationId xmlns:a16="http://schemas.microsoft.com/office/drawing/2014/main" id="{C5A8D7F7-1D7F-1631-0831-FD8E144B019B}"/>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00">
              <a:extLst>
                <a:ext uri="{FF2B5EF4-FFF2-40B4-BE49-F238E27FC236}">
                  <a16:creationId xmlns:a16="http://schemas.microsoft.com/office/drawing/2014/main" id="{33CB37D6-F2A5-A52C-FA4E-137B04A7980B}"/>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01">
              <a:extLst>
                <a:ext uri="{FF2B5EF4-FFF2-40B4-BE49-F238E27FC236}">
                  <a16:creationId xmlns:a16="http://schemas.microsoft.com/office/drawing/2014/main" id="{0DF68C95-7DB0-CB4C-D6FB-8BA58511468A}"/>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02">
              <a:extLst>
                <a:ext uri="{FF2B5EF4-FFF2-40B4-BE49-F238E27FC236}">
                  <a16:creationId xmlns:a16="http://schemas.microsoft.com/office/drawing/2014/main" id="{0B7CD7F4-D0B4-A70E-E71F-6A1886AB9C8B}"/>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103">
              <a:extLst>
                <a:ext uri="{FF2B5EF4-FFF2-40B4-BE49-F238E27FC236}">
                  <a16:creationId xmlns:a16="http://schemas.microsoft.com/office/drawing/2014/main" id="{FCBFF92D-699C-8255-8E64-6B9181822B6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104">
              <a:extLst>
                <a:ext uri="{FF2B5EF4-FFF2-40B4-BE49-F238E27FC236}">
                  <a16:creationId xmlns:a16="http://schemas.microsoft.com/office/drawing/2014/main" id="{ABE42209-683D-832D-D845-FB0FC7E555BB}"/>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105">
              <a:extLst>
                <a:ext uri="{FF2B5EF4-FFF2-40B4-BE49-F238E27FC236}">
                  <a16:creationId xmlns:a16="http://schemas.microsoft.com/office/drawing/2014/main" id="{58A4037A-0673-C3E4-A1E5-F1B56CC14E2B}"/>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106">
              <a:extLst>
                <a:ext uri="{FF2B5EF4-FFF2-40B4-BE49-F238E27FC236}">
                  <a16:creationId xmlns:a16="http://schemas.microsoft.com/office/drawing/2014/main" id="{64E7DBFE-AEAA-6E22-75A8-0BE68E9576F3}"/>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107">
              <a:extLst>
                <a:ext uri="{FF2B5EF4-FFF2-40B4-BE49-F238E27FC236}">
                  <a16:creationId xmlns:a16="http://schemas.microsoft.com/office/drawing/2014/main" id="{0857B443-5524-476C-8247-8ADB61F581EA}"/>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108">
              <a:extLst>
                <a:ext uri="{FF2B5EF4-FFF2-40B4-BE49-F238E27FC236}">
                  <a16:creationId xmlns:a16="http://schemas.microsoft.com/office/drawing/2014/main" id="{523D18B8-22AC-DB95-EB81-D0AF73B10707}"/>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109">
              <a:extLst>
                <a:ext uri="{FF2B5EF4-FFF2-40B4-BE49-F238E27FC236}">
                  <a16:creationId xmlns:a16="http://schemas.microsoft.com/office/drawing/2014/main" id="{02A0C41B-B76C-F193-1A01-70E39F7AC56C}"/>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110">
              <a:extLst>
                <a:ext uri="{FF2B5EF4-FFF2-40B4-BE49-F238E27FC236}">
                  <a16:creationId xmlns:a16="http://schemas.microsoft.com/office/drawing/2014/main" id="{56907C5C-0BE4-8A02-A269-BDCB9DE05A89}"/>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11">
              <a:extLst>
                <a:ext uri="{FF2B5EF4-FFF2-40B4-BE49-F238E27FC236}">
                  <a16:creationId xmlns:a16="http://schemas.microsoft.com/office/drawing/2014/main" id="{4243EF1A-144A-F709-BE25-6936633AE9AD}"/>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12">
              <a:extLst>
                <a:ext uri="{FF2B5EF4-FFF2-40B4-BE49-F238E27FC236}">
                  <a16:creationId xmlns:a16="http://schemas.microsoft.com/office/drawing/2014/main" id="{ACCFC3B0-2875-B861-36A7-2DA0512CBC77}"/>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13">
              <a:extLst>
                <a:ext uri="{FF2B5EF4-FFF2-40B4-BE49-F238E27FC236}">
                  <a16:creationId xmlns:a16="http://schemas.microsoft.com/office/drawing/2014/main" id="{102CD066-AB2C-4BFD-EEA3-56D6B9FAAFD6}"/>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114">
              <a:extLst>
                <a:ext uri="{FF2B5EF4-FFF2-40B4-BE49-F238E27FC236}">
                  <a16:creationId xmlns:a16="http://schemas.microsoft.com/office/drawing/2014/main" id="{D54C2473-ACD5-4CF9-957C-473C5439D839}"/>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15">
              <a:extLst>
                <a:ext uri="{FF2B5EF4-FFF2-40B4-BE49-F238E27FC236}">
                  <a16:creationId xmlns:a16="http://schemas.microsoft.com/office/drawing/2014/main" id="{9A973566-3165-CCFB-D84A-5E599BDF1FC0}"/>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16">
              <a:extLst>
                <a:ext uri="{FF2B5EF4-FFF2-40B4-BE49-F238E27FC236}">
                  <a16:creationId xmlns:a16="http://schemas.microsoft.com/office/drawing/2014/main" id="{DC408699-1B99-155C-447B-4910B74A9948}"/>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17">
              <a:extLst>
                <a:ext uri="{FF2B5EF4-FFF2-40B4-BE49-F238E27FC236}">
                  <a16:creationId xmlns:a16="http://schemas.microsoft.com/office/drawing/2014/main" id="{147C1923-6526-A84A-833A-7CE48B3A34FC}"/>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18">
              <a:extLst>
                <a:ext uri="{FF2B5EF4-FFF2-40B4-BE49-F238E27FC236}">
                  <a16:creationId xmlns:a16="http://schemas.microsoft.com/office/drawing/2014/main" id="{38E6E453-3D46-842E-2EE3-EE344BFE4F65}"/>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119">
              <a:extLst>
                <a:ext uri="{FF2B5EF4-FFF2-40B4-BE49-F238E27FC236}">
                  <a16:creationId xmlns:a16="http://schemas.microsoft.com/office/drawing/2014/main" id="{56D5B49A-997A-17DA-5769-732EAC2F915D}"/>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20">
              <a:extLst>
                <a:ext uri="{FF2B5EF4-FFF2-40B4-BE49-F238E27FC236}">
                  <a16:creationId xmlns:a16="http://schemas.microsoft.com/office/drawing/2014/main" id="{0018D4E7-C3A6-DAE1-6780-6498134E716D}"/>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21">
              <a:extLst>
                <a:ext uri="{FF2B5EF4-FFF2-40B4-BE49-F238E27FC236}">
                  <a16:creationId xmlns:a16="http://schemas.microsoft.com/office/drawing/2014/main" id="{A9E322F7-D5BB-F7A9-742E-6E8C2545B6A7}"/>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22">
              <a:extLst>
                <a:ext uri="{FF2B5EF4-FFF2-40B4-BE49-F238E27FC236}">
                  <a16:creationId xmlns:a16="http://schemas.microsoft.com/office/drawing/2014/main" id="{76536790-A940-33F9-9288-9814D8E0A1DF}"/>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23">
              <a:extLst>
                <a:ext uri="{FF2B5EF4-FFF2-40B4-BE49-F238E27FC236}">
                  <a16:creationId xmlns:a16="http://schemas.microsoft.com/office/drawing/2014/main" id="{A6F699A6-8533-17B8-3F0F-FB4869AEE85F}"/>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24">
              <a:extLst>
                <a:ext uri="{FF2B5EF4-FFF2-40B4-BE49-F238E27FC236}">
                  <a16:creationId xmlns:a16="http://schemas.microsoft.com/office/drawing/2014/main" id="{29044278-060C-8306-986E-AC595A244699}"/>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25">
              <a:extLst>
                <a:ext uri="{FF2B5EF4-FFF2-40B4-BE49-F238E27FC236}">
                  <a16:creationId xmlns:a16="http://schemas.microsoft.com/office/drawing/2014/main" id="{BEFA328B-C789-3794-CBA9-AEB998DA32B8}"/>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126">
              <a:extLst>
                <a:ext uri="{FF2B5EF4-FFF2-40B4-BE49-F238E27FC236}">
                  <a16:creationId xmlns:a16="http://schemas.microsoft.com/office/drawing/2014/main" id="{3652B9F4-5F1A-02FB-80CA-2D633AD389DB}"/>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127">
              <a:extLst>
                <a:ext uri="{FF2B5EF4-FFF2-40B4-BE49-F238E27FC236}">
                  <a16:creationId xmlns:a16="http://schemas.microsoft.com/office/drawing/2014/main" id="{7D4C6AAC-4A5F-757B-4FEE-5F8C2AD8F862}"/>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128">
              <a:extLst>
                <a:ext uri="{FF2B5EF4-FFF2-40B4-BE49-F238E27FC236}">
                  <a16:creationId xmlns:a16="http://schemas.microsoft.com/office/drawing/2014/main" id="{52AC445F-BE0C-7057-6FED-5070C326698E}"/>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129">
              <a:extLst>
                <a:ext uri="{FF2B5EF4-FFF2-40B4-BE49-F238E27FC236}">
                  <a16:creationId xmlns:a16="http://schemas.microsoft.com/office/drawing/2014/main" id="{DA4A54E9-892C-7B26-0605-BB822E3B70C2}"/>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130">
              <a:extLst>
                <a:ext uri="{FF2B5EF4-FFF2-40B4-BE49-F238E27FC236}">
                  <a16:creationId xmlns:a16="http://schemas.microsoft.com/office/drawing/2014/main" id="{717F21F6-EBA2-CDFC-4C8E-3A82B14633DA}"/>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31">
              <a:extLst>
                <a:ext uri="{FF2B5EF4-FFF2-40B4-BE49-F238E27FC236}">
                  <a16:creationId xmlns:a16="http://schemas.microsoft.com/office/drawing/2014/main" id="{27E6BBF7-3F65-A5C4-D27E-AAA86E1C0CB8}"/>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32">
              <a:extLst>
                <a:ext uri="{FF2B5EF4-FFF2-40B4-BE49-F238E27FC236}">
                  <a16:creationId xmlns:a16="http://schemas.microsoft.com/office/drawing/2014/main" id="{0FA42789-52FB-DDA3-1689-61FFB22B98E2}"/>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133">
              <a:extLst>
                <a:ext uri="{FF2B5EF4-FFF2-40B4-BE49-F238E27FC236}">
                  <a16:creationId xmlns:a16="http://schemas.microsoft.com/office/drawing/2014/main" id="{AEFF55B4-2269-C558-42D4-FD6AE0F96F07}"/>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34">
              <a:extLst>
                <a:ext uri="{FF2B5EF4-FFF2-40B4-BE49-F238E27FC236}">
                  <a16:creationId xmlns:a16="http://schemas.microsoft.com/office/drawing/2014/main" id="{43444962-9BE5-C7AE-08DD-C2C2FFC3C1D7}"/>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35">
              <a:extLst>
                <a:ext uri="{FF2B5EF4-FFF2-40B4-BE49-F238E27FC236}">
                  <a16:creationId xmlns:a16="http://schemas.microsoft.com/office/drawing/2014/main" id="{33E79289-079E-A061-1D09-301E38D07F8C}"/>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36">
              <a:extLst>
                <a:ext uri="{FF2B5EF4-FFF2-40B4-BE49-F238E27FC236}">
                  <a16:creationId xmlns:a16="http://schemas.microsoft.com/office/drawing/2014/main" id="{99072536-455E-8646-A843-F8EBD26BF0A2}"/>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37">
              <a:extLst>
                <a:ext uri="{FF2B5EF4-FFF2-40B4-BE49-F238E27FC236}">
                  <a16:creationId xmlns:a16="http://schemas.microsoft.com/office/drawing/2014/main" id="{55CF65F5-1FD2-1083-EEF9-8E05C552C371}"/>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38">
              <a:extLst>
                <a:ext uri="{FF2B5EF4-FFF2-40B4-BE49-F238E27FC236}">
                  <a16:creationId xmlns:a16="http://schemas.microsoft.com/office/drawing/2014/main" id="{793980F7-9436-CF05-54CD-7074D4809DF3}"/>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39">
              <a:extLst>
                <a:ext uri="{FF2B5EF4-FFF2-40B4-BE49-F238E27FC236}">
                  <a16:creationId xmlns:a16="http://schemas.microsoft.com/office/drawing/2014/main" id="{61ECFF33-17BE-3E3A-9978-DA1E2A61C67A}"/>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40">
              <a:extLst>
                <a:ext uri="{FF2B5EF4-FFF2-40B4-BE49-F238E27FC236}">
                  <a16:creationId xmlns:a16="http://schemas.microsoft.com/office/drawing/2014/main" id="{DC300AB5-F150-0FC2-E7DA-6FA99C10B342}"/>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41">
              <a:extLst>
                <a:ext uri="{FF2B5EF4-FFF2-40B4-BE49-F238E27FC236}">
                  <a16:creationId xmlns:a16="http://schemas.microsoft.com/office/drawing/2014/main" id="{A4B88DFF-207D-8C69-F954-CF1984984685}"/>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42">
              <a:extLst>
                <a:ext uri="{FF2B5EF4-FFF2-40B4-BE49-F238E27FC236}">
                  <a16:creationId xmlns:a16="http://schemas.microsoft.com/office/drawing/2014/main" id="{12BF844C-5B16-7D02-289D-F69566D64765}"/>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43">
              <a:extLst>
                <a:ext uri="{FF2B5EF4-FFF2-40B4-BE49-F238E27FC236}">
                  <a16:creationId xmlns:a16="http://schemas.microsoft.com/office/drawing/2014/main" id="{19F834F6-3823-E5A1-54DA-288257EE7AD5}"/>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44">
              <a:extLst>
                <a:ext uri="{FF2B5EF4-FFF2-40B4-BE49-F238E27FC236}">
                  <a16:creationId xmlns:a16="http://schemas.microsoft.com/office/drawing/2014/main" id="{A0647DB5-03E5-9955-A541-5744F051E8C0}"/>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45">
              <a:extLst>
                <a:ext uri="{FF2B5EF4-FFF2-40B4-BE49-F238E27FC236}">
                  <a16:creationId xmlns:a16="http://schemas.microsoft.com/office/drawing/2014/main" id="{F6E73BC6-D095-7128-1262-36893D438026}"/>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46">
              <a:extLst>
                <a:ext uri="{FF2B5EF4-FFF2-40B4-BE49-F238E27FC236}">
                  <a16:creationId xmlns:a16="http://schemas.microsoft.com/office/drawing/2014/main" id="{1EB4D7C4-5331-71D6-0603-31DD01645B40}"/>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47">
              <a:extLst>
                <a:ext uri="{FF2B5EF4-FFF2-40B4-BE49-F238E27FC236}">
                  <a16:creationId xmlns:a16="http://schemas.microsoft.com/office/drawing/2014/main" id="{C13672D1-E406-6ACA-50AF-E60780F08981}"/>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48">
              <a:extLst>
                <a:ext uri="{FF2B5EF4-FFF2-40B4-BE49-F238E27FC236}">
                  <a16:creationId xmlns:a16="http://schemas.microsoft.com/office/drawing/2014/main" id="{7795A377-D012-B5F3-390F-CE013351FA26}"/>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49">
              <a:extLst>
                <a:ext uri="{FF2B5EF4-FFF2-40B4-BE49-F238E27FC236}">
                  <a16:creationId xmlns:a16="http://schemas.microsoft.com/office/drawing/2014/main" id="{172B54A5-48BD-1AC4-232F-3703B4DE5BC4}"/>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50">
              <a:extLst>
                <a:ext uri="{FF2B5EF4-FFF2-40B4-BE49-F238E27FC236}">
                  <a16:creationId xmlns:a16="http://schemas.microsoft.com/office/drawing/2014/main" id="{F0C37983-3235-4BFE-1B1C-862F5A6B4F57}"/>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51">
              <a:extLst>
                <a:ext uri="{FF2B5EF4-FFF2-40B4-BE49-F238E27FC236}">
                  <a16:creationId xmlns:a16="http://schemas.microsoft.com/office/drawing/2014/main" id="{FDCF6276-10D1-C935-98EB-1DE347A2D6B5}"/>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52">
              <a:extLst>
                <a:ext uri="{FF2B5EF4-FFF2-40B4-BE49-F238E27FC236}">
                  <a16:creationId xmlns:a16="http://schemas.microsoft.com/office/drawing/2014/main" id="{B935B42C-72E7-2B10-B622-650DBA0F26D6}"/>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53">
              <a:extLst>
                <a:ext uri="{FF2B5EF4-FFF2-40B4-BE49-F238E27FC236}">
                  <a16:creationId xmlns:a16="http://schemas.microsoft.com/office/drawing/2014/main" id="{DE73770D-B2DD-8A80-598B-BFEFAC401F48}"/>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54">
              <a:extLst>
                <a:ext uri="{FF2B5EF4-FFF2-40B4-BE49-F238E27FC236}">
                  <a16:creationId xmlns:a16="http://schemas.microsoft.com/office/drawing/2014/main" id="{ED59BD9B-4271-A15A-9095-EE49FB3E81B9}"/>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55">
              <a:extLst>
                <a:ext uri="{FF2B5EF4-FFF2-40B4-BE49-F238E27FC236}">
                  <a16:creationId xmlns:a16="http://schemas.microsoft.com/office/drawing/2014/main" id="{BF34E274-AE87-15AF-61AB-FD33229A3A3C}"/>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56">
              <a:extLst>
                <a:ext uri="{FF2B5EF4-FFF2-40B4-BE49-F238E27FC236}">
                  <a16:creationId xmlns:a16="http://schemas.microsoft.com/office/drawing/2014/main" id="{D2A36B92-6329-FC42-4812-35B2BB562555}"/>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57">
              <a:extLst>
                <a:ext uri="{FF2B5EF4-FFF2-40B4-BE49-F238E27FC236}">
                  <a16:creationId xmlns:a16="http://schemas.microsoft.com/office/drawing/2014/main" id="{4D33F828-F93F-6F1D-81EB-C279BC5BDE3D}"/>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58">
              <a:extLst>
                <a:ext uri="{FF2B5EF4-FFF2-40B4-BE49-F238E27FC236}">
                  <a16:creationId xmlns:a16="http://schemas.microsoft.com/office/drawing/2014/main" id="{A8FFE3C1-13D3-20E9-B7D7-DC3FC40E433B}"/>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59">
              <a:extLst>
                <a:ext uri="{FF2B5EF4-FFF2-40B4-BE49-F238E27FC236}">
                  <a16:creationId xmlns:a16="http://schemas.microsoft.com/office/drawing/2014/main" id="{B3018428-E78A-8328-FC98-23D7BFC32D4B}"/>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60">
              <a:extLst>
                <a:ext uri="{FF2B5EF4-FFF2-40B4-BE49-F238E27FC236}">
                  <a16:creationId xmlns:a16="http://schemas.microsoft.com/office/drawing/2014/main" id="{DE86721E-B159-4FF8-54E4-7DB46E99D556}"/>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61">
              <a:extLst>
                <a:ext uri="{FF2B5EF4-FFF2-40B4-BE49-F238E27FC236}">
                  <a16:creationId xmlns:a16="http://schemas.microsoft.com/office/drawing/2014/main" id="{34CE5FE1-0DFA-B4C5-00BD-479A98302B50}"/>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62">
              <a:extLst>
                <a:ext uri="{FF2B5EF4-FFF2-40B4-BE49-F238E27FC236}">
                  <a16:creationId xmlns:a16="http://schemas.microsoft.com/office/drawing/2014/main" id="{044518D7-7586-0BFC-823D-A889E9700158}"/>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63">
              <a:extLst>
                <a:ext uri="{FF2B5EF4-FFF2-40B4-BE49-F238E27FC236}">
                  <a16:creationId xmlns:a16="http://schemas.microsoft.com/office/drawing/2014/main" id="{7CF79006-2161-A125-05DD-B7D6CADE5501}"/>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64">
              <a:extLst>
                <a:ext uri="{FF2B5EF4-FFF2-40B4-BE49-F238E27FC236}">
                  <a16:creationId xmlns:a16="http://schemas.microsoft.com/office/drawing/2014/main" id="{88CF5B81-EC66-C187-03FE-D05C365E37DE}"/>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65">
              <a:extLst>
                <a:ext uri="{FF2B5EF4-FFF2-40B4-BE49-F238E27FC236}">
                  <a16:creationId xmlns:a16="http://schemas.microsoft.com/office/drawing/2014/main" id="{41C0A0DF-8CC5-E899-5F54-0585C04EE8DB}"/>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166">
              <a:extLst>
                <a:ext uri="{FF2B5EF4-FFF2-40B4-BE49-F238E27FC236}">
                  <a16:creationId xmlns:a16="http://schemas.microsoft.com/office/drawing/2014/main" id="{721D82BE-8409-9362-C5E5-925637B156D4}"/>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67">
              <a:extLst>
                <a:ext uri="{FF2B5EF4-FFF2-40B4-BE49-F238E27FC236}">
                  <a16:creationId xmlns:a16="http://schemas.microsoft.com/office/drawing/2014/main" id="{A920B3DD-E85F-B657-BB71-0BAA6215EFD8}"/>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168">
              <a:extLst>
                <a:ext uri="{FF2B5EF4-FFF2-40B4-BE49-F238E27FC236}">
                  <a16:creationId xmlns:a16="http://schemas.microsoft.com/office/drawing/2014/main" id="{24AC9FE0-9D77-5B3A-0260-FDE4A713B34F}"/>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69">
              <a:extLst>
                <a:ext uri="{FF2B5EF4-FFF2-40B4-BE49-F238E27FC236}">
                  <a16:creationId xmlns:a16="http://schemas.microsoft.com/office/drawing/2014/main" id="{8A1BC106-DB84-5703-430A-EB90BF3FAF5F}"/>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70">
              <a:extLst>
                <a:ext uri="{FF2B5EF4-FFF2-40B4-BE49-F238E27FC236}">
                  <a16:creationId xmlns:a16="http://schemas.microsoft.com/office/drawing/2014/main" id="{D48C05F6-3D8F-8401-709D-53B7A8B2AAEF}"/>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71">
              <a:extLst>
                <a:ext uri="{FF2B5EF4-FFF2-40B4-BE49-F238E27FC236}">
                  <a16:creationId xmlns:a16="http://schemas.microsoft.com/office/drawing/2014/main" id="{5E14660C-0928-FEE1-BD68-E7B64FFC9CD4}"/>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Oval 172">
              <a:extLst>
                <a:ext uri="{FF2B5EF4-FFF2-40B4-BE49-F238E27FC236}">
                  <a16:creationId xmlns:a16="http://schemas.microsoft.com/office/drawing/2014/main" id="{E005010D-3B75-FE07-09AC-A50C776AFE1B}"/>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73">
              <a:extLst>
                <a:ext uri="{FF2B5EF4-FFF2-40B4-BE49-F238E27FC236}">
                  <a16:creationId xmlns:a16="http://schemas.microsoft.com/office/drawing/2014/main" id="{235D68BE-878C-3EBB-31D6-4DEC845C2D14}"/>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174">
              <a:extLst>
                <a:ext uri="{FF2B5EF4-FFF2-40B4-BE49-F238E27FC236}">
                  <a16:creationId xmlns:a16="http://schemas.microsoft.com/office/drawing/2014/main" id="{40F18776-7F7D-E0A2-A1A6-CC1B538DABD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75">
              <a:extLst>
                <a:ext uri="{FF2B5EF4-FFF2-40B4-BE49-F238E27FC236}">
                  <a16:creationId xmlns:a16="http://schemas.microsoft.com/office/drawing/2014/main" id="{5EEED243-4A4B-BFD8-5CCA-1D6FA17A5A09}"/>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76">
              <a:extLst>
                <a:ext uri="{FF2B5EF4-FFF2-40B4-BE49-F238E27FC236}">
                  <a16:creationId xmlns:a16="http://schemas.microsoft.com/office/drawing/2014/main" id="{3C888FBD-A291-8CA0-E2D7-69C573084EF6}"/>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77">
              <a:extLst>
                <a:ext uri="{FF2B5EF4-FFF2-40B4-BE49-F238E27FC236}">
                  <a16:creationId xmlns:a16="http://schemas.microsoft.com/office/drawing/2014/main" id="{0F81744E-5906-19BF-49CE-BFCEA6E588F3}"/>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178">
              <a:extLst>
                <a:ext uri="{FF2B5EF4-FFF2-40B4-BE49-F238E27FC236}">
                  <a16:creationId xmlns:a16="http://schemas.microsoft.com/office/drawing/2014/main" id="{1DEAB8C4-CEFF-97C0-5B93-A1CC55FB85F0}"/>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79">
              <a:extLst>
                <a:ext uri="{FF2B5EF4-FFF2-40B4-BE49-F238E27FC236}">
                  <a16:creationId xmlns:a16="http://schemas.microsoft.com/office/drawing/2014/main" id="{F829685B-5677-205A-A3E3-082B007B7DF8}"/>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Oval 180">
              <a:extLst>
                <a:ext uri="{FF2B5EF4-FFF2-40B4-BE49-F238E27FC236}">
                  <a16:creationId xmlns:a16="http://schemas.microsoft.com/office/drawing/2014/main" id="{8F83954C-0D98-B369-1D1C-CA419E3B9F3F}"/>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81">
              <a:extLst>
                <a:ext uri="{FF2B5EF4-FFF2-40B4-BE49-F238E27FC236}">
                  <a16:creationId xmlns:a16="http://schemas.microsoft.com/office/drawing/2014/main" id="{CF41B96C-A388-5EEF-3C3D-379CB6862DC3}"/>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Oval 182">
              <a:extLst>
                <a:ext uri="{FF2B5EF4-FFF2-40B4-BE49-F238E27FC236}">
                  <a16:creationId xmlns:a16="http://schemas.microsoft.com/office/drawing/2014/main" id="{FCE1C8F7-718E-B73D-DC36-B7482A5A6F77}"/>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83">
              <a:extLst>
                <a:ext uri="{FF2B5EF4-FFF2-40B4-BE49-F238E27FC236}">
                  <a16:creationId xmlns:a16="http://schemas.microsoft.com/office/drawing/2014/main" id="{438C3AED-B0FE-5DF0-E0A0-4B3A545561C8}"/>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184">
              <a:extLst>
                <a:ext uri="{FF2B5EF4-FFF2-40B4-BE49-F238E27FC236}">
                  <a16:creationId xmlns:a16="http://schemas.microsoft.com/office/drawing/2014/main" id="{B9E5378F-878C-838E-BC18-BBC5DBC9A101}"/>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85">
              <a:extLst>
                <a:ext uri="{FF2B5EF4-FFF2-40B4-BE49-F238E27FC236}">
                  <a16:creationId xmlns:a16="http://schemas.microsoft.com/office/drawing/2014/main" id="{8ED45272-E5FF-65B1-DE9B-010AED578336}"/>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186">
              <a:extLst>
                <a:ext uri="{FF2B5EF4-FFF2-40B4-BE49-F238E27FC236}">
                  <a16:creationId xmlns:a16="http://schemas.microsoft.com/office/drawing/2014/main" id="{9701DAA3-DC81-43E8-729E-FE7162B51ABF}"/>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87">
              <a:extLst>
                <a:ext uri="{FF2B5EF4-FFF2-40B4-BE49-F238E27FC236}">
                  <a16:creationId xmlns:a16="http://schemas.microsoft.com/office/drawing/2014/main" id="{769CD315-1F0B-45A7-383E-7C9E756EE23E}"/>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188">
              <a:extLst>
                <a:ext uri="{FF2B5EF4-FFF2-40B4-BE49-F238E27FC236}">
                  <a16:creationId xmlns:a16="http://schemas.microsoft.com/office/drawing/2014/main" id="{22C007A0-2DC2-C2E5-A37C-56148AAA8A03}"/>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89">
              <a:extLst>
                <a:ext uri="{FF2B5EF4-FFF2-40B4-BE49-F238E27FC236}">
                  <a16:creationId xmlns:a16="http://schemas.microsoft.com/office/drawing/2014/main" id="{462413EC-A653-98AB-2C3E-D74C318F1430}"/>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Oval 190">
              <a:extLst>
                <a:ext uri="{FF2B5EF4-FFF2-40B4-BE49-F238E27FC236}">
                  <a16:creationId xmlns:a16="http://schemas.microsoft.com/office/drawing/2014/main" id="{056763E9-5365-C9A2-D9F2-D079B319CBCE}"/>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91">
              <a:extLst>
                <a:ext uri="{FF2B5EF4-FFF2-40B4-BE49-F238E27FC236}">
                  <a16:creationId xmlns:a16="http://schemas.microsoft.com/office/drawing/2014/main" id="{F467BFCD-6BE0-4F0B-E669-DCE84A823E91}"/>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Oval 192">
              <a:extLst>
                <a:ext uri="{FF2B5EF4-FFF2-40B4-BE49-F238E27FC236}">
                  <a16:creationId xmlns:a16="http://schemas.microsoft.com/office/drawing/2014/main" id="{B9D15617-FA1F-DC16-CE10-8E013A1A18FA}"/>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93">
              <a:extLst>
                <a:ext uri="{FF2B5EF4-FFF2-40B4-BE49-F238E27FC236}">
                  <a16:creationId xmlns:a16="http://schemas.microsoft.com/office/drawing/2014/main" id="{91D81CD5-F14B-8B30-D945-99C4B49B9947}"/>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94">
              <a:extLst>
                <a:ext uri="{FF2B5EF4-FFF2-40B4-BE49-F238E27FC236}">
                  <a16:creationId xmlns:a16="http://schemas.microsoft.com/office/drawing/2014/main" id="{2DFB67E8-871C-B2EC-B252-2A9E86DCAB62}"/>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95">
              <a:extLst>
                <a:ext uri="{FF2B5EF4-FFF2-40B4-BE49-F238E27FC236}">
                  <a16:creationId xmlns:a16="http://schemas.microsoft.com/office/drawing/2014/main" id="{E43CB44B-42BC-1469-1C40-B52A23E8D20B}"/>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196">
              <a:extLst>
                <a:ext uri="{FF2B5EF4-FFF2-40B4-BE49-F238E27FC236}">
                  <a16:creationId xmlns:a16="http://schemas.microsoft.com/office/drawing/2014/main" id="{A27E4D37-D968-61EB-5439-DA1A4C2BE3EA}"/>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97">
              <a:extLst>
                <a:ext uri="{FF2B5EF4-FFF2-40B4-BE49-F238E27FC236}">
                  <a16:creationId xmlns:a16="http://schemas.microsoft.com/office/drawing/2014/main" id="{38731805-D6F1-C29C-BB0E-3DA54ED60700}"/>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98">
              <a:extLst>
                <a:ext uri="{FF2B5EF4-FFF2-40B4-BE49-F238E27FC236}">
                  <a16:creationId xmlns:a16="http://schemas.microsoft.com/office/drawing/2014/main" id="{33D0F133-931B-E248-112C-B777A2C5E02D}"/>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99">
              <a:extLst>
                <a:ext uri="{FF2B5EF4-FFF2-40B4-BE49-F238E27FC236}">
                  <a16:creationId xmlns:a16="http://schemas.microsoft.com/office/drawing/2014/main" id="{7DE79A44-7196-E5F3-2AB6-3423E0B4213D}"/>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200">
              <a:extLst>
                <a:ext uri="{FF2B5EF4-FFF2-40B4-BE49-F238E27FC236}">
                  <a16:creationId xmlns:a16="http://schemas.microsoft.com/office/drawing/2014/main" id="{B3EC7CB6-F47B-C16D-E875-2C5F742183E5}"/>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201">
              <a:extLst>
                <a:ext uri="{FF2B5EF4-FFF2-40B4-BE49-F238E27FC236}">
                  <a16:creationId xmlns:a16="http://schemas.microsoft.com/office/drawing/2014/main" id="{FD697F10-7A31-A51E-BEA4-D240F9794FB3}"/>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202">
              <a:extLst>
                <a:ext uri="{FF2B5EF4-FFF2-40B4-BE49-F238E27FC236}">
                  <a16:creationId xmlns:a16="http://schemas.microsoft.com/office/drawing/2014/main" id="{CB367F1B-5877-E015-7EA7-C5A174BE0586}"/>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203">
              <a:extLst>
                <a:ext uri="{FF2B5EF4-FFF2-40B4-BE49-F238E27FC236}">
                  <a16:creationId xmlns:a16="http://schemas.microsoft.com/office/drawing/2014/main" id="{E276BFA6-0E49-7C31-5CBF-E6BB6FD291C5}"/>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204">
              <a:extLst>
                <a:ext uri="{FF2B5EF4-FFF2-40B4-BE49-F238E27FC236}">
                  <a16:creationId xmlns:a16="http://schemas.microsoft.com/office/drawing/2014/main" id="{9F6BF3C6-97A2-4EE9-23D5-E85455EE9996}"/>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205">
              <a:extLst>
                <a:ext uri="{FF2B5EF4-FFF2-40B4-BE49-F238E27FC236}">
                  <a16:creationId xmlns:a16="http://schemas.microsoft.com/office/drawing/2014/main" id="{6A1C67D2-04A9-7362-5417-06368F221E75}"/>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206">
              <a:extLst>
                <a:ext uri="{FF2B5EF4-FFF2-40B4-BE49-F238E27FC236}">
                  <a16:creationId xmlns:a16="http://schemas.microsoft.com/office/drawing/2014/main" id="{F27B60CC-0CEF-0A3F-BBC1-CE2E56340FF5}"/>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207">
              <a:extLst>
                <a:ext uri="{FF2B5EF4-FFF2-40B4-BE49-F238E27FC236}">
                  <a16:creationId xmlns:a16="http://schemas.microsoft.com/office/drawing/2014/main" id="{8B1F2324-C331-2FE7-D9F0-6F4E64F31E7D}"/>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208">
              <a:extLst>
                <a:ext uri="{FF2B5EF4-FFF2-40B4-BE49-F238E27FC236}">
                  <a16:creationId xmlns:a16="http://schemas.microsoft.com/office/drawing/2014/main" id="{451C74F0-B5C7-BF39-1F0A-213FC7C8D5BA}"/>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209">
              <a:extLst>
                <a:ext uri="{FF2B5EF4-FFF2-40B4-BE49-F238E27FC236}">
                  <a16:creationId xmlns:a16="http://schemas.microsoft.com/office/drawing/2014/main" id="{6E6F6A48-63FD-1959-68B0-12DFA1A18A0F}"/>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210">
              <a:extLst>
                <a:ext uri="{FF2B5EF4-FFF2-40B4-BE49-F238E27FC236}">
                  <a16:creationId xmlns:a16="http://schemas.microsoft.com/office/drawing/2014/main" id="{F159167E-7B8B-BAC4-C9CF-F323E4906A1D}"/>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211">
              <a:extLst>
                <a:ext uri="{FF2B5EF4-FFF2-40B4-BE49-F238E27FC236}">
                  <a16:creationId xmlns:a16="http://schemas.microsoft.com/office/drawing/2014/main" id="{9EA99B79-2996-5683-5008-17ACD3733D4F}"/>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Oval 212">
              <a:extLst>
                <a:ext uri="{FF2B5EF4-FFF2-40B4-BE49-F238E27FC236}">
                  <a16:creationId xmlns:a16="http://schemas.microsoft.com/office/drawing/2014/main" id="{4C42435C-24BD-6AE1-C3AF-D967BA04A11A}"/>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213">
              <a:extLst>
                <a:ext uri="{FF2B5EF4-FFF2-40B4-BE49-F238E27FC236}">
                  <a16:creationId xmlns:a16="http://schemas.microsoft.com/office/drawing/2014/main" id="{EDDED815-DA14-537D-2852-B8DBB9E26B9A}"/>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214">
              <a:extLst>
                <a:ext uri="{FF2B5EF4-FFF2-40B4-BE49-F238E27FC236}">
                  <a16:creationId xmlns:a16="http://schemas.microsoft.com/office/drawing/2014/main" id="{B6F389AB-D3F4-8463-E82E-25328C78D48D}"/>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215">
              <a:extLst>
                <a:ext uri="{FF2B5EF4-FFF2-40B4-BE49-F238E27FC236}">
                  <a16:creationId xmlns:a16="http://schemas.microsoft.com/office/drawing/2014/main" id="{97B16231-7CF7-9260-5CCE-950339107F9D}"/>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216">
              <a:extLst>
                <a:ext uri="{FF2B5EF4-FFF2-40B4-BE49-F238E27FC236}">
                  <a16:creationId xmlns:a16="http://schemas.microsoft.com/office/drawing/2014/main" id="{80CF9348-75FA-C67D-8811-F0F1299C1599}"/>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217">
              <a:extLst>
                <a:ext uri="{FF2B5EF4-FFF2-40B4-BE49-F238E27FC236}">
                  <a16:creationId xmlns:a16="http://schemas.microsoft.com/office/drawing/2014/main" id="{6422819A-F5EA-B62B-802E-52C3E852CDF7}"/>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218">
              <a:extLst>
                <a:ext uri="{FF2B5EF4-FFF2-40B4-BE49-F238E27FC236}">
                  <a16:creationId xmlns:a16="http://schemas.microsoft.com/office/drawing/2014/main" id="{9C8C1110-0F56-DAC6-4DE5-6E4F4F32C3D3}"/>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219">
              <a:extLst>
                <a:ext uri="{FF2B5EF4-FFF2-40B4-BE49-F238E27FC236}">
                  <a16:creationId xmlns:a16="http://schemas.microsoft.com/office/drawing/2014/main" id="{8A28B329-E605-B306-5263-1E1429C09236}"/>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220">
              <a:extLst>
                <a:ext uri="{FF2B5EF4-FFF2-40B4-BE49-F238E27FC236}">
                  <a16:creationId xmlns:a16="http://schemas.microsoft.com/office/drawing/2014/main" id="{0CE289F8-FBF0-4FF3-315F-C0CD0BA624BA}"/>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221">
              <a:extLst>
                <a:ext uri="{FF2B5EF4-FFF2-40B4-BE49-F238E27FC236}">
                  <a16:creationId xmlns:a16="http://schemas.microsoft.com/office/drawing/2014/main" id="{4F08F36C-B214-30DD-5C29-CD06BF5F48C4}"/>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222">
              <a:extLst>
                <a:ext uri="{FF2B5EF4-FFF2-40B4-BE49-F238E27FC236}">
                  <a16:creationId xmlns:a16="http://schemas.microsoft.com/office/drawing/2014/main" id="{46A18492-3864-2A81-12AE-649AE0894CD9}"/>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223">
              <a:extLst>
                <a:ext uri="{FF2B5EF4-FFF2-40B4-BE49-F238E27FC236}">
                  <a16:creationId xmlns:a16="http://schemas.microsoft.com/office/drawing/2014/main" id="{857FA9C3-AEBD-1659-A067-6E853BE2A35D}"/>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224">
              <a:extLst>
                <a:ext uri="{FF2B5EF4-FFF2-40B4-BE49-F238E27FC236}">
                  <a16:creationId xmlns:a16="http://schemas.microsoft.com/office/drawing/2014/main" id="{7A0B3706-7764-3E11-50A9-AF4D6F0415BD}"/>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225">
              <a:extLst>
                <a:ext uri="{FF2B5EF4-FFF2-40B4-BE49-F238E27FC236}">
                  <a16:creationId xmlns:a16="http://schemas.microsoft.com/office/drawing/2014/main" id="{18A717DD-54C5-2B1D-02EB-A82D36DBB8EC}"/>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26">
              <a:extLst>
                <a:ext uri="{FF2B5EF4-FFF2-40B4-BE49-F238E27FC236}">
                  <a16:creationId xmlns:a16="http://schemas.microsoft.com/office/drawing/2014/main" id="{BBBF7FB3-7A0C-E83B-1B4C-551F50CC040D}"/>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227">
              <a:extLst>
                <a:ext uri="{FF2B5EF4-FFF2-40B4-BE49-F238E27FC236}">
                  <a16:creationId xmlns:a16="http://schemas.microsoft.com/office/drawing/2014/main" id="{5142A001-0FD0-769C-F841-7269C48962E3}"/>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228">
              <a:extLst>
                <a:ext uri="{FF2B5EF4-FFF2-40B4-BE49-F238E27FC236}">
                  <a16:creationId xmlns:a16="http://schemas.microsoft.com/office/drawing/2014/main" id="{C7D4BBFF-83A7-D36A-E98D-4D0A082EE32B}"/>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229">
              <a:extLst>
                <a:ext uri="{FF2B5EF4-FFF2-40B4-BE49-F238E27FC236}">
                  <a16:creationId xmlns:a16="http://schemas.microsoft.com/office/drawing/2014/main" id="{49B0FC59-D2C7-3A2A-7021-0A58E32C2136}"/>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Oval 230">
              <a:extLst>
                <a:ext uri="{FF2B5EF4-FFF2-40B4-BE49-F238E27FC236}">
                  <a16:creationId xmlns:a16="http://schemas.microsoft.com/office/drawing/2014/main" id="{9FD84F2C-83B6-4842-1F5E-D11E158894B0}"/>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231">
              <a:extLst>
                <a:ext uri="{FF2B5EF4-FFF2-40B4-BE49-F238E27FC236}">
                  <a16:creationId xmlns:a16="http://schemas.microsoft.com/office/drawing/2014/main" id="{8FEFD503-60A8-FF72-A379-653CA984136C}"/>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32">
              <a:extLst>
                <a:ext uri="{FF2B5EF4-FFF2-40B4-BE49-F238E27FC236}">
                  <a16:creationId xmlns:a16="http://schemas.microsoft.com/office/drawing/2014/main" id="{8CD08158-4C7A-6DAE-A334-C31D05D1F2B5}"/>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33">
              <a:extLst>
                <a:ext uri="{FF2B5EF4-FFF2-40B4-BE49-F238E27FC236}">
                  <a16:creationId xmlns:a16="http://schemas.microsoft.com/office/drawing/2014/main" id="{87E36059-0F4B-E2D3-7E66-64262498A879}"/>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234">
              <a:extLst>
                <a:ext uri="{FF2B5EF4-FFF2-40B4-BE49-F238E27FC236}">
                  <a16:creationId xmlns:a16="http://schemas.microsoft.com/office/drawing/2014/main" id="{1AF5B750-90C8-1681-956D-1D841F1ABBF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235">
              <a:extLst>
                <a:ext uri="{FF2B5EF4-FFF2-40B4-BE49-F238E27FC236}">
                  <a16:creationId xmlns:a16="http://schemas.microsoft.com/office/drawing/2014/main" id="{03CD6626-0BDD-5871-B652-A230750A13D4}"/>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236">
              <a:extLst>
                <a:ext uri="{FF2B5EF4-FFF2-40B4-BE49-F238E27FC236}">
                  <a16:creationId xmlns:a16="http://schemas.microsoft.com/office/drawing/2014/main" id="{5F7614E7-CD01-707B-0AD2-4C4F5D2E2749}"/>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237">
              <a:extLst>
                <a:ext uri="{FF2B5EF4-FFF2-40B4-BE49-F238E27FC236}">
                  <a16:creationId xmlns:a16="http://schemas.microsoft.com/office/drawing/2014/main" id="{C50818AD-2ED1-3F0A-E816-0471E0659003}"/>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238">
              <a:extLst>
                <a:ext uri="{FF2B5EF4-FFF2-40B4-BE49-F238E27FC236}">
                  <a16:creationId xmlns:a16="http://schemas.microsoft.com/office/drawing/2014/main" id="{4F390629-AB35-976D-51AC-C86EAAF3FF50}"/>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239">
              <a:extLst>
                <a:ext uri="{FF2B5EF4-FFF2-40B4-BE49-F238E27FC236}">
                  <a16:creationId xmlns:a16="http://schemas.microsoft.com/office/drawing/2014/main" id="{725B4101-E4F6-FDDC-A19D-BB819EEC0281}"/>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240">
              <a:extLst>
                <a:ext uri="{FF2B5EF4-FFF2-40B4-BE49-F238E27FC236}">
                  <a16:creationId xmlns:a16="http://schemas.microsoft.com/office/drawing/2014/main" id="{072C8ECB-6C26-7600-4C1F-318BCEA847EC}"/>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241">
              <a:extLst>
                <a:ext uri="{FF2B5EF4-FFF2-40B4-BE49-F238E27FC236}">
                  <a16:creationId xmlns:a16="http://schemas.microsoft.com/office/drawing/2014/main" id="{32233891-21B6-378A-D6FE-6061518D6212}"/>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242">
              <a:extLst>
                <a:ext uri="{FF2B5EF4-FFF2-40B4-BE49-F238E27FC236}">
                  <a16:creationId xmlns:a16="http://schemas.microsoft.com/office/drawing/2014/main" id="{EDBACC45-8EA1-422C-9412-9B71DFA6AE7F}"/>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243">
              <a:extLst>
                <a:ext uri="{FF2B5EF4-FFF2-40B4-BE49-F238E27FC236}">
                  <a16:creationId xmlns:a16="http://schemas.microsoft.com/office/drawing/2014/main" id="{1DC710AD-95E7-03C4-19BC-365D5A939FDA}"/>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244">
              <a:extLst>
                <a:ext uri="{FF2B5EF4-FFF2-40B4-BE49-F238E27FC236}">
                  <a16:creationId xmlns:a16="http://schemas.microsoft.com/office/drawing/2014/main" id="{834CDE29-1FE7-1B8E-7C31-425D554C7D7A}"/>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245">
              <a:extLst>
                <a:ext uri="{FF2B5EF4-FFF2-40B4-BE49-F238E27FC236}">
                  <a16:creationId xmlns:a16="http://schemas.microsoft.com/office/drawing/2014/main" id="{74A17A8A-27A5-4E29-B186-B1DDEC03310F}"/>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246">
              <a:extLst>
                <a:ext uri="{FF2B5EF4-FFF2-40B4-BE49-F238E27FC236}">
                  <a16:creationId xmlns:a16="http://schemas.microsoft.com/office/drawing/2014/main" id="{57D1E33A-AF0E-762B-8878-C752D1F1EDCB}"/>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247">
              <a:extLst>
                <a:ext uri="{FF2B5EF4-FFF2-40B4-BE49-F238E27FC236}">
                  <a16:creationId xmlns:a16="http://schemas.microsoft.com/office/drawing/2014/main" id="{CEACAB95-6964-8893-2C61-D8E0F0264B64}"/>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B34BF4B-65D6-05C6-0C03-307A00176F8C}"/>
              </a:ext>
            </a:extLst>
          </p:cNvPr>
          <p:cNvSpPr>
            <a:spLocks noGrp="1"/>
          </p:cNvSpPr>
          <p:nvPr>
            <p:ph type="title"/>
          </p:nvPr>
        </p:nvSpPr>
        <p:spPr>
          <a:xfrm>
            <a:off x="531966" y="76200"/>
            <a:ext cx="11303660" cy="724754"/>
          </a:xfrm>
        </p:spPr>
        <p:txBody>
          <a:bodyPr anchor="t">
            <a:normAutofit fontScale="90000"/>
          </a:bodyPr>
          <a:lstStyle/>
          <a:p>
            <a:pPr algn="ctr"/>
            <a:r>
              <a:rPr lang="en-US" sz="5400" b="1" dirty="0">
                <a:cs typeface="Calibri"/>
              </a:rPr>
              <a:t>What’s Possible?</a:t>
            </a:r>
            <a:endParaRPr lang="en-US" sz="5400" b="1" dirty="0"/>
          </a:p>
        </p:txBody>
      </p:sp>
      <p:sp>
        <p:nvSpPr>
          <p:cNvPr id="3" name="Text Placeholder 2">
            <a:extLst>
              <a:ext uri="{FF2B5EF4-FFF2-40B4-BE49-F238E27FC236}">
                <a16:creationId xmlns:a16="http://schemas.microsoft.com/office/drawing/2014/main" id="{37AC9172-12A8-70A7-2B61-40FC38DDC4D1}"/>
              </a:ext>
            </a:extLst>
          </p:cNvPr>
          <p:cNvSpPr>
            <a:spLocks noGrp="1"/>
          </p:cNvSpPr>
          <p:nvPr>
            <p:ph type="body" sz="quarter" idx="10"/>
          </p:nvPr>
        </p:nvSpPr>
        <p:spPr>
          <a:xfrm>
            <a:off x="1279998" y="716582"/>
            <a:ext cx="10702896" cy="6188148"/>
          </a:xfrm>
        </p:spPr>
        <p:txBody>
          <a:bodyPr anchor="t">
            <a:normAutofit fontScale="55000" lnSpcReduction="20000"/>
          </a:bodyPr>
          <a:lstStyle/>
          <a:p>
            <a:r>
              <a:rPr lang="en-US" sz="3000" dirty="0">
                <a:cs typeface="Calibri"/>
              </a:rPr>
              <a:t>GUI Enhancements</a:t>
            </a:r>
          </a:p>
          <a:p>
            <a:pPr lvl="1"/>
            <a:r>
              <a:rPr lang="en-US" sz="2600" dirty="0">
                <a:cs typeface="Calibri"/>
              </a:rPr>
              <a:t>Modernize GUI (if RISK grant denied)</a:t>
            </a:r>
          </a:p>
          <a:p>
            <a:pPr lvl="1"/>
            <a:r>
              <a:rPr lang="en-US" sz="2600" dirty="0">
                <a:cs typeface="Calibri"/>
              </a:rPr>
              <a:t>Online tool / self-installing executable</a:t>
            </a:r>
          </a:p>
          <a:p>
            <a:pPr lvl="1"/>
            <a:r>
              <a:rPr lang="en-US" sz="2600" dirty="0">
                <a:cs typeface="Calibri"/>
              </a:rPr>
              <a:t>GIS capabilities to ID stream segments/reaches</a:t>
            </a:r>
          </a:p>
          <a:p>
            <a:pPr lvl="1"/>
            <a:r>
              <a:rPr lang="en-US" sz="2600" dirty="0">
                <a:cs typeface="Calibri"/>
              </a:rPr>
              <a:t>Website (</a:t>
            </a:r>
            <a:r>
              <a:rPr lang="en-US" sz="2600" dirty="0" err="1">
                <a:cs typeface="Calibri"/>
              </a:rPr>
              <a:t>Github</a:t>
            </a:r>
            <a:r>
              <a:rPr lang="en-US" sz="2600" dirty="0">
                <a:cs typeface="Calibri"/>
              </a:rPr>
              <a:t> with documentation, groundwater education resources, etc.)</a:t>
            </a:r>
          </a:p>
          <a:p>
            <a:pPr lvl="1"/>
            <a:r>
              <a:rPr lang="en-US" sz="2600" dirty="0">
                <a:cs typeface="Calibri"/>
              </a:rPr>
              <a:t>Add flow direction arrows for Phase 1 using DEM and DTW ML results.</a:t>
            </a:r>
          </a:p>
          <a:p>
            <a:r>
              <a:rPr lang="en-US" sz="3000" dirty="0">
                <a:cs typeface="Calibri"/>
              </a:rPr>
              <a:t>Method Enhancements</a:t>
            </a:r>
          </a:p>
          <a:p>
            <a:pPr lvl="1"/>
            <a:r>
              <a:rPr lang="en-US" sz="2600" dirty="0">
                <a:cs typeface="Calibri"/>
              </a:rPr>
              <a:t>Pull out MF/MP into a separate Py Library (bonus publication)</a:t>
            </a:r>
          </a:p>
          <a:p>
            <a:pPr lvl="1"/>
            <a:r>
              <a:rPr lang="en-US" sz="2600" dirty="0" err="1">
                <a:cs typeface="Calibri"/>
              </a:rPr>
              <a:t>Pathline</a:t>
            </a:r>
            <a:r>
              <a:rPr lang="en-US" sz="2600" dirty="0">
                <a:cs typeface="Calibri"/>
              </a:rPr>
              <a:t>-based curvilinear dispersion</a:t>
            </a:r>
          </a:p>
          <a:p>
            <a:pPr lvl="1"/>
            <a:r>
              <a:rPr lang="en-US" sz="2600" dirty="0">
                <a:cs typeface="Calibri"/>
              </a:rPr>
              <a:t>Link age distributions to resolution of NO</a:t>
            </a:r>
            <a:r>
              <a:rPr lang="en-US" sz="2600" baseline="-25000" dirty="0">
                <a:cs typeface="Calibri"/>
              </a:rPr>
              <a:t>3</a:t>
            </a:r>
            <a:r>
              <a:rPr lang="en-US" sz="2600" dirty="0">
                <a:cs typeface="Calibri"/>
              </a:rPr>
              <a:t> source (currently </a:t>
            </a:r>
            <a:r>
              <a:rPr lang="en-US" sz="2600" dirty="0" err="1">
                <a:cs typeface="Calibri"/>
              </a:rPr>
              <a:t>ave.</a:t>
            </a:r>
            <a:r>
              <a:rPr lang="en-US" sz="2600" dirty="0">
                <a:cs typeface="Calibri"/>
              </a:rPr>
              <a:t> over full source area)</a:t>
            </a:r>
          </a:p>
          <a:p>
            <a:pPr lvl="1"/>
            <a:r>
              <a:rPr lang="en-US" sz="2600" dirty="0">
                <a:cs typeface="Calibri"/>
              </a:rPr>
              <a:t>Random-walk for more robust dispersion</a:t>
            </a:r>
          </a:p>
          <a:p>
            <a:pPr lvl="1"/>
            <a:r>
              <a:rPr lang="en-US" sz="2600" dirty="0">
                <a:cs typeface="Calibri"/>
              </a:rPr>
              <a:t>LAK compatibility</a:t>
            </a:r>
          </a:p>
          <a:p>
            <a:pPr lvl="1"/>
            <a:r>
              <a:rPr lang="en-US" sz="2600" dirty="0">
                <a:cs typeface="Calibri"/>
              </a:rPr>
              <a:t>Tile drain captured groundwater (sub-year transport)</a:t>
            </a:r>
          </a:p>
          <a:p>
            <a:pPr lvl="1"/>
            <a:r>
              <a:rPr lang="en-US" sz="2600" dirty="0">
                <a:cs typeface="Calibri"/>
              </a:rPr>
              <a:t>Tile drain capture of infiltration / transient GSFLOW?</a:t>
            </a:r>
          </a:p>
          <a:p>
            <a:pPr lvl="1"/>
            <a:r>
              <a:rPr lang="en-US" sz="2600" dirty="0">
                <a:cs typeface="Calibri"/>
              </a:rPr>
              <a:t>Integrate w/ standardized well construction report (WCR) DB to improve MF model depths/layering</a:t>
            </a:r>
          </a:p>
          <a:p>
            <a:pPr lvl="1"/>
            <a:r>
              <a:rPr lang="en-US" sz="2600" dirty="0">
                <a:cs typeface="Calibri"/>
              </a:rPr>
              <a:t>Low, Med, High/Custom resolution options (re-run w/ autogenerated inset models)</a:t>
            </a:r>
          </a:p>
          <a:p>
            <a:r>
              <a:rPr lang="en-US" sz="3000" dirty="0">
                <a:cs typeface="Calibri"/>
              </a:rPr>
              <a:t>Transferability</a:t>
            </a:r>
          </a:p>
          <a:p>
            <a:pPr lvl="1"/>
            <a:r>
              <a:rPr lang="en-US" sz="2600" dirty="0">
                <a:cs typeface="Calibri"/>
              </a:rPr>
              <a:t>How coarse is too coarse (model size vs resolution)?</a:t>
            </a:r>
          </a:p>
          <a:p>
            <a:pPr lvl="1"/>
            <a:r>
              <a:rPr lang="en-US" sz="2600" dirty="0">
                <a:cs typeface="Calibri"/>
              </a:rPr>
              <a:t>Build scale/resolution-appropriate GW models across Midwest</a:t>
            </a:r>
          </a:p>
          <a:p>
            <a:pPr lvl="1"/>
            <a:r>
              <a:rPr lang="en-US" sz="2600" dirty="0">
                <a:cs typeface="Calibri"/>
              </a:rPr>
              <a:t>Generalized models (possibly linked to </a:t>
            </a:r>
            <a:r>
              <a:rPr lang="en-US" sz="2600" dirty="0" err="1">
                <a:cs typeface="Calibri"/>
              </a:rPr>
              <a:t>GlacKmaker</a:t>
            </a:r>
            <a:r>
              <a:rPr lang="en-US" sz="2600" dirty="0">
                <a:cs typeface="Calibri"/>
              </a:rPr>
              <a:t> via standardized WCR DB)</a:t>
            </a:r>
          </a:p>
          <a:p>
            <a:pPr lvl="1"/>
            <a:r>
              <a:rPr lang="en-US" sz="2600" dirty="0">
                <a:cs typeface="Calibri"/>
              </a:rPr>
              <a:t>Run </a:t>
            </a:r>
            <a:r>
              <a:rPr lang="en-US" sz="2600" dirty="0" err="1">
                <a:cs typeface="Calibri"/>
              </a:rPr>
              <a:t>Agro</a:t>
            </a:r>
            <a:r>
              <a:rPr lang="en-US" sz="2600" dirty="0">
                <a:cs typeface="Calibri"/>
              </a:rPr>
              <a:t>-IBIS in-house </a:t>
            </a:r>
          </a:p>
          <a:p>
            <a:pPr lvl="2"/>
            <a:r>
              <a:rPr lang="en-US" sz="2200" dirty="0">
                <a:cs typeface="Calibri"/>
              </a:rPr>
              <a:t>UW collaboration while build USGS expertise</a:t>
            </a:r>
          </a:p>
          <a:p>
            <a:pPr lvl="2"/>
            <a:r>
              <a:rPr lang="en-US" sz="2200" dirty="0">
                <a:cs typeface="Calibri"/>
              </a:rPr>
              <a:t>Match </a:t>
            </a:r>
            <a:r>
              <a:rPr lang="en-US" sz="2200" dirty="0" err="1">
                <a:cs typeface="Calibri"/>
              </a:rPr>
              <a:t>Agro</a:t>
            </a:r>
            <a:r>
              <a:rPr lang="en-US" sz="2200" dirty="0">
                <a:cs typeface="Calibri"/>
              </a:rPr>
              <a:t>-IBIS recharge with MODFLOW recharge</a:t>
            </a:r>
          </a:p>
          <a:p>
            <a:pPr lvl="2"/>
            <a:r>
              <a:rPr lang="en-US" sz="2200" dirty="0">
                <a:cs typeface="Calibri"/>
              </a:rPr>
              <a:t>Joint inversion (calibration) of </a:t>
            </a:r>
            <a:r>
              <a:rPr lang="en-US" sz="2200" dirty="0" err="1">
                <a:cs typeface="Calibri"/>
              </a:rPr>
              <a:t>Agro</a:t>
            </a:r>
            <a:r>
              <a:rPr lang="en-US" sz="2200" dirty="0">
                <a:cs typeface="Calibri"/>
              </a:rPr>
              <a:t>-IBIS and MODFLOW</a:t>
            </a:r>
          </a:p>
          <a:p>
            <a:pPr lvl="1"/>
            <a:r>
              <a:rPr lang="en-US" sz="2600" dirty="0">
                <a:cs typeface="Calibri"/>
              </a:rPr>
              <a:t>SWAT for leaching and recharge instead of </a:t>
            </a:r>
            <a:r>
              <a:rPr lang="en-US" sz="2600" dirty="0" err="1">
                <a:cs typeface="Calibri"/>
              </a:rPr>
              <a:t>Agro</a:t>
            </a:r>
            <a:r>
              <a:rPr lang="en-US" sz="2600" dirty="0">
                <a:cs typeface="Calibri"/>
              </a:rPr>
              <a:t>-IBIS?   Other model?</a:t>
            </a:r>
          </a:p>
          <a:p>
            <a:r>
              <a:rPr lang="en-US" sz="3000" dirty="0">
                <a:cs typeface="Calibri"/>
              </a:rPr>
              <a:t>Patent?     </a:t>
            </a:r>
            <a:r>
              <a:rPr lang="en-US" sz="2700" dirty="0">
                <a:solidFill>
                  <a:srgbClr val="FF0000"/>
                </a:solidFill>
                <a:cs typeface="Calibri"/>
              </a:rPr>
              <a:t>•  </a:t>
            </a:r>
            <a:r>
              <a:rPr lang="en-US" sz="3000" dirty="0">
                <a:cs typeface="Calibri"/>
              </a:rPr>
              <a:t>Workshops/outreach?     </a:t>
            </a:r>
            <a:r>
              <a:rPr lang="en-US" sz="2700" dirty="0">
                <a:solidFill>
                  <a:srgbClr val="FF0000"/>
                </a:solidFill>
                <a:cs typeface="Calibri"/>
              </a:rPr>
              <a:t>•</a:t>
            </a:r>
            <a:r>
              <a:rPr lang="en-US" sz="3200" dirty="0">
                <a:solidFill>
                  <a:srgbClr val="FF0000"/>
                </a:solidFill>
                <a:cs typeface="Calibri"/>
              </a:rPr>
              <a:t>  </a:t>
            </a:r>
            <a:r>
              <a:rPr lang="en-US" sz="3100" dirty="0">
                <a:cs typeface="Calibri"/>
              </a:rPr>
              <a:t>Groundwater</a:t>
            </a:r>
            <a:r>
              <a:rPr lang="en-US" sz="3200" dirty="0">
                <a:cs typeface="Calibri"/>
              </a:rPr>
              <a:t> </a:t>
            </a:r>
            <a:r>
              <a:rPr lang="en-US" sz="3000" dirty="0">
                <a:cs typeface="Calibri"/>
              </a:rPr>
              <a:t>Classes?     </a:t>
            </a:r>
            <a:r>
              <a:rPr lang="en-US" sz="2400" dirty="0">
                <a:solidFill>
                  <a:srgbClr val="FF0000"/>
                </a:solidFill>
                <a:cs typeface="Calibri"/>
              </a:rPr>
              <a:t>•</a:t>
            </a:r>
            <a:r>
              <a:rPr lang="en-US" dirty="0">
                <a:solidFill>
                  <a:srgbClr val="FF0000"/>
                </a:solidFill>
                <a:cs typeface="Calibri"/>
              </a:rPr>
              <a:t>  </a:t>
            </a:r>
            <a:r>
              <a:rPr lang="en-US" sz="3100" dirty="0">
                <a:cs typeface="Calibri"/>
              </a:rPr>
              <a:t>Collaborations</a:t>
            </a:r>
            <a:r>
              <a:rPr lang="en-US" dirty="0">
                <a:cs typeface="Calibri"/>
              </a:rPr>
              <a:t>?</a:t>
            </a:r>
            <a:endParaRPr lang="en-US" sz="3000" dirty="0">
              <a:cs typeface="Calibri"/>
            </a:endParaRPr>
          </a:p>
        </p:txBody>
      </p:sp>
    </p:spTree>
    <p:custDataLst>
      <p:tags r:id="rId1"/>
    </p:custDataLst>
    <p:extLst>
      <p:ext uri="{BB962C8B-B14F-4D97-AF65-F5344CB8AC3E}">
        <p14:creationId xmlns:p14="http://schemas.microsoft.com/office/powerpoint/2010/main" val="1235336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BCDB7E-A885-8D97-652E-9648ABD3D219}"/>
              </a:ext>
            </a:extLst>
          </p:cNvPr>
          <p:cNvPicPr>
            <a:picLocks noChangeAspect="1"/>
          </p:cNvPicPr>
          <p:nvPr/>
        </p:nvPicPr>
        <p:blipFill>
          <a:blip r:embed="rId3"/>
          <a:stretch>
            <a:fillRect/>
          </a:stretch>
        </p:blipFill>
        <p:spPr>
          <a:xfrm>
            <a:off x="263433" y="2009776"/>
            <a:ext cx="4532813" cy="3657332"/>
          </a:xfrm>
          <a:prstGeom prst="rect">
            <a:avLst/>
          </a:prstGeom>
          <a:ln w="28575">
            <a:solidFill>
              <a:schemeClr val="tx1">
                <a:lumMod val="50000"/>
                <a:lumOff val="50000"/>
              </a:schemeClr>
            </a:solidFill>
          </a:ln>
        </p:spPr>
      </p:pic>
      <p:pic>
        <p:nvPicPr>
          <p:cNvPr id="5" name="Picture 4">
            <a:extLst>
              <a:ext uri="{FF2B5EF4-FFF2-40B4-BE49-F238E27FC236}">
                <a16:creationId xmlns:a16="http://schemas.microsoft.com/office/drawing/2014/main" id="{209359C2-8556-F6CC-FF36-933FEA123AEA}"/>
              </a:ext>
            </a:extLst>
          </p:cNvPr>
          <p:cNvPicPr>
            <a:picLocks noChangeAspect="1"/>
          </p:cNvPicPr>
          <p:nvPr/>
        </p:nvPicPr>
        <p:blipFill>
          <a:blip r:embed="rId4"/>
          <a:srcRect b="23985"/>
          <a:stretch/>
        </p:blipFill>
        <p:spPr>
          <a:xfrm>
            <a:off x="2308179" y="228868"/>
            <a:ext cx="7000875" cy="2476232"/>
          </a:xfrm>
          <a:prstGeom prst="rect">
            <a:avLst/>
          </a:prstGeom>
          <a:ln w="28575">
            <a:solidFill>
              <a:schemeClr val="tx1">
                <a:lumMod val="50000"/>
                <a:lumOff val="50000"/>
              </a:schemeClr>
            </a:solidFill>
          </a:ln>
        </p:spPr>
      </p:pic>
      <p:sp>
        <p:nvSpPr>
          <p:cNvPr id="13" name="TextBox 12">
            <a:extLst>
              <a:ext uri="{FF2B5EF4-FFF2-40B4-BE49-F238E27FC236}">
                <a16:creationId xmlns:a16="http://schemas.microsoft.com/office/drawing/2014/main" id="{C49ACEE6-4192-AC7F-3F58-FE862DE789D0}"/>
              </a:ext>
            </a:extLst>
          </p:cNvPr>
          <p:cNvSpPr txBox="1"/>
          <p:nvPr/>
        </p:nvSpPr>
        <p:spPr>
          <a:xfrm>
            <a:off x="4876800" y="1352550"/>
            <a:ext cx="2195512" cy="215444"/>
          </a:xfrm>
          <a:prstGeom prst="rect">
            <a:avLst/>
          </a:prstGeom>
          <a:noFill/>
        </p:spPr>
        <p:txBody>
          <a:bodyPr wrap="square">
            <a:spAutoFit/>
          </a:bodyPr>
          <a:lstStyle/>
          <a:p>
            <a:r>
              <a:rPr lang="en-US" sz="800" b="0" i="0" u="none" strike="noStrike" baseline="0" dirty="0">
                <a:solidFill>
                  <a:srgbClr val="0070C0"/>
                </a:solidFill>
                <a:latin typeface="Charis SIL"/>
              </a:rPr>
              <a:t>https://doi.org/10.1016/j.envsoft.2024.105999 </a:t>
            </a:r>
            <a:endParaRPr lang="en-US" dirty="0">
              <a:solidFill>
                <a:srgbClr val="0070C0"/>
              </a:solidFill>
            </a:endParaRPr>
          </a:p>
        </p:txBody>
      </p:sp>
      <p:sp>
        <p:nvSpPr>
          <p:cNvPr id="4" name="TextBox 3">
            <a:extLst>
              <a:ext uri="{FF2B5EF4-FFF2-40B4-BE49-F238E27FC236}">
                <a16:creationId xmlns:a16="http://schemas.microsoft.com/office/drawing/2014/main" id="{FA3D372F-C48F-FB9C-A41E-DE094189A1B4}"/>
              </a:ext>
            </a:extLst>
          </p:cNvPr>
          <p:cNvSpPr txBox="1"/>
          <p:nvPr/>
        </p:nvSpPr>
        <p:spPr>
          <a:xfrm>
            <a:off x="9811211" y="1695525"/>
            <a:ext cx="1888274" cy="338554"/>
          </a:xfrm>
          <a:prstGeom prst="rect">
            <a:avLst/>
          </a:prstGeom>
          <a:noFill/>
          <a:ln>
            <a:noFill/>
          </a:ln>
        </p:spPr>
        <p:txBody>
          <a:bodyPr wrap="none" rtlCol="0">
            <a:spAutoFit/>
          </a:bodyPr>
          <a:lstStyle/>
          <a:p>
            <a:pPr algn="ctr"/>
            <a:r>
              <a:rPr lang="en-US" sz="1600" b="1" dirty="0">
                <a:solidFill>
                  <a:srgbClr val="0563C1"/>
                </a:solidFill>
                <a:hlinkClick r:id="rId5">
                  <a:extLst>
                    <a:ext uri="{A12FA001-AC4F-418D-AE19-62706E023703}">
                      <ahyp:hlinkClr xmlns:ahyp="http://schemas.microsoft.com/office/drawing/2018/hyperlinkcolor" val="tx"/>
                    </a:ext>
                  </a:extLst>
                </a:hlinkClick>
              </a:rPr>
              <a:t>pfjuckem@usgs.</a:t>
            </a:r>
            <a:r>
              <a:rPr lang="en-US" sz="1600" b="1" dirty="0">
                <a:solidFill>
                  <a:srgbClr val="0070C0"/>
                </a:solidFill>
                <a:hlinkClick r:id="rId5">
                  <a:extLst>
                    <a:ext uri="{A12FA001-AC4F-418D-AE19-62706E023703}">
                      <ahyp:hlinkClr xmlns:ahyp="http://schemas.microsoft.com/office/drawing/2018/hyperlinkcolor" val="tx"/>
                    </a:ext>
                  </a:extLst>
                </a:hlinkClick>
              </a:rPr>
              <a:t>gov</a:t>
            </a:r>
            <a:endParaRPr lang="en-US" sz="1600" b="1" dirty="0"/>
          </a:p>
        </p:txBody>
      </p:sp>
      <p:grpSp>
        <p:nvGrpSpPr>
          <p:cNvPr id="19" name="Group 18">
            <a:extLst>
              <a:ext uri="{FF2B5EF4-FFF2-40B4-BE49-F238E27FC236}">
                <a16:creationId xmlns:a16="http://schemas.microsoft.com/office/drawing/2014/main" id="{B9559DB9-E857-990A-2E09-E081CCFD3E85}"/>
              </a:ext>
            </a:extLst>
          </p:cNvPr>
          <p:cNvGrpSpPr/>
          <p:nvPr/>
        </p:nvGrpSpPr>
        <p:grpSpPr>
          <a:xfrm>
            <a:off x="4810125" y="5029200"/>
            <a:ext cx="6486525" cy="1676400"/>
            <a:chOff x="4876800" y="5029200"/>
            <a:chExt cx="6486525" cy="1676400"/>
          </a:xfrm>
        </p:grpSpPr>
        <p:grpSp>
          <p:nvGrpSpPr>
            <p:cNvPr id="16" name="Group 15">
              <a:extLst>
                <a:ext uri="{FF2B5EF4-FFF2-40B4-BE49-F238E27FC236}">
                  <a16:creationId xmlns:a16="http://schemas.microsoft.com/office/drawing/2014/main" id="{39CE0D89-6645-AF53-2789-6548C0BC0AED}"/>
                </a:ext>
              </a:extLst>
            </p:cNvPr>
            <p:cNvGrpSpPr>
              <a:grpSpLocks noChangeAspect="1"/>
            </p:cNvGrpSpPr>
            <p:nvPr/>
          </p:nvGrpSpPr>
          <p:grpSpPr>
            <a:xfrm>
              <a:off x="4970860" y="5103392"/>
              <a:ext cx="6307201" cy="1525740"/>
              <a:chOff x="2064593" y="3841788"/>
              <a:chExt cx="12641439" cy="3058019"/>
            </a:xfrm>
          </p:grpSpPr>
          <p:grpSp>
            <p:nvGrpSpPr>
              <p:cNvPr id="14" name="Group 13">
                <a:extLst>
                  <a:ext uri="{FF2B5EF4-FFF2-40B4-BE49-F238E27FC236}">
                    <a16:creationId xmlns:a16="http://schemas.microsoft.com/office/drawing/2014/main" id="{5AB071EC-42CB-6B51-B924-A537FBC1F8AE}"/>
                  </a:ext>
                </a:extLst>
              </p:cNvPr>
              <p:cNvGrpSpPr/>
              <p:nvPr/>
            </p:nvGrpSpPr>
            <p:grpSpPr>
              <a:xfrm>
                <a:off x="2064593" y="3841788"/>
                <a:ext cx="12641439" cy="3058019"/>
                <a:chOff x="2397968" y="5090236"/>
                <a:chExt cx="12641439" cy="3058019"/>
              </a:xfrm>
            </p:grpSpPr>
            <p:pic>
              <p:nvPicPr>
                <p:cNvPr id="3" name="Picture 2">
                  <a:extLst>
                    <a:ext uri="{FF2B5EF4-FFF2-40B4-BE49-F238E27FC236}">
                      <a16:creationId xmlns:a16="http://schemas.microsoft.com/office/drawing/2014/main" id="{7489BBC8-29AE-E84D-82A3-32BABB26547E}"/>
                    </a:ext>
                  </a:extLst>
                </p:cNvPr>
                <p:cNvPicPr>
                  <a:picLocks noChangeAspect="1"/>
                </p:cNvPicPr>
                <p:nvPr/>
              </p:nvPicPr>
              <p:blipFill>
                <a:blip r:embed="rId6"/>
                <a:srcRect t="45706"/>
                <a:stretch/>
              </p:blipFill>
              <p:spPr>
                <a:xfrm>
                  <a:off x="2397968" y="6229350"/>
                  <a:ext cx="12641439" cy="1918905"/>
                </a:xfrm>
                <a:prstGeom prst="rect">
                  <a:avLst/>
                </a:prstGeom>
                <a:ln>
                  <a:noFill/>
                </a:ln>
              </p:spPr>
            </p:pic>
            <p:pic>
              <p:nvPicPr>
                <p:cNvPr id="12" name="Picture 11">
                  <a:extLst>
                    <a:ext uri="{FF2B5EF4-FFF2-40B4-BE49-F238E27FC236}">
                      <a16:creationId xmlns:a16="http://schemas.microsoft.com/office/drawing/2014/main" id="{3A8BCCD6-AB6E-187E-7604-B03346B95E77}"/>
                    </a:ext>
                  </a:extLst>
                </p:cNvPr>
                <p:cNvPicPr>
                  <a:picLocks noChangeAspect="1"/>
                </p:cNvPicPr>
                <p:nvPr/>
              </p:nvPicPr>
              <p:blipFill>
                <a:blip r:embed="rId6"/>
                <a:srcRect b="67770"/>
                <a:stretch/>
              </p:blipFill>
              <p:spPr>
                <a:xfrm>
                  <a:off x="2397968" y="5090236"/>
                  <a:ext cx="12641439" cy="1139112"/>
                </a:xfrm>
                <a:prstGeom prst="rect">
                  <a:avLst/>
                </a:prstGeom>
                <a:ln>
                  <a:noFill/>
                </a:ln>
              </p:spPr>
            </p:pic>
          </p:grpSp>
          <p:grpSp>
            <p:nvGrpSpPr>
              <p:cNvPr id="15" name="Group 14">
                <a:extLst>
                  <a:ext uri="{FF2B5EF4-FFF2-40B4-BE49-F238E27FC236}">
                    <a16:creationId xmlns:a16="http://schemas.microsoft.com/office/drawing/2014/main" id="{567A4D54-19AB-43E1-58DD-535E47B8FEAF}"/>
                  </a:ext>
                </a:extLst>
              </p:cNvPr>
              <p:cNvGrpSpPr/>
              <p:nvPr/>
            </p:nvGrpSpPr>
            <p:grpSpPr>
              <a:xfrm>
                <a:off x="7226308" y="6634253"/>
                <a:ext cx="7286764" cy="223747"/>
                <a:chOff x="7702558" y="7874544"/>
                <a:chExt cx="7286764" cy="223747"/>
              </a:xfrm>
            </p:grpSpPr>
            <p:pic>
              <p:nvPicPr>
                <p:cNvPr id="8" name="Picture 7">
                  <a:extLst>
                    <a:ext uri="{FF2B5EF4-FFF2-40B4-BE49-F238E27FC236}">
                      <a16:creationId xmlns:a16="http://schemas.microsoft.com/office/drawing/2014/main" id="{94A34485-D5A8-6E0F-FCD1-F918AA8EB333}"/>
                    </a:ext>
                  </a:extLst>
                </p:cNvPr>
                <p:cNvPicPr>
                  <a:picLocks noChangeAspect="1"/>
                </p:cNvPicPr>
                <p:nvPr/>
              </p:nvPicPr>
              <p:blipFill>
                <a:blip r:embed="rId7"/>
                <a:stretch>
                  <a:fillRect/>
                </a:stretch>
              </p:blipFill>
              <p:spPr>
                <a:xfrm>
                  <a:off x="7702558" y="7874544"/>
                  <a:ext cx="5608627" cy="214343"/>
                </a:xfrm>
                <a:prstGeom prst="rect">
                  <a:avLst/>
                </a:prstGeom>
              </p:spPr>
            </p:pic>
            <p:pic>
              <p:nvPicPr>
                <p:cNvPr id="10" name="Picture 9">
                  <a:extLst>
                    <a:ext uri="{FF2B5EF4-FFF2-40B4-BE49-F238E27FC236}">
                      <a16:creationId xmlns:a16="http://schemas.microsoft.com/office/drawing/2014/main" id="{2657CDE6-4F45-7904-E2B6-D915455D0853}"/>
                    </a:ext>
                  </a:extLst>
                </p:cNvPr>
                <p:cNvPicPr>
                  <a:picLocks noChangeAspect="1"/>
                </p:cNvPicPr>
                <p:nvPr/>
              </p:nvPicPr>
              <p:blipFill>
                <a:blip r:embed="rId8"/>
                <a:stretch>
                  <a:fillRect/>
                </a:stretch>
              </p:blipFill>
              <p:spPr>
                <a:xfrm>
                  <a:off x="13342220" y="7884901"/>
                  <a:ext cx="1647102" cy="213390"/>
                </a:xfrm>
                <a:prstGeom prst="rect">
                  <a:avLst/>
                </a:prstGeom>
              </p:spPr>
            </p:pic>
          </p:grpSp>
        </p:grpSp>
        <p:sp>
          <p:nvSpPr>
            <p:cNvPr id="18" name="Rectangle 17">
              <a:extLst>
                <a:ext uri="{FF2B5EF4-FFF2-40B4-BE49-F238E27FC236}">
                  <a16:creationId xmlns:a16="http://schemas.microsoft.com/office/drawing/2014/main" id="{1726A220-6008-10C4-A630-FE242E4D7D6A}"/>
                </a:ext>
              </a:extLst>
            </p:cNvPr>
            <p:cNvSpPr/>
            <p:nvPr/>
          </p:nvSpPr>
          <p:spPr>
            <a:xfrm>
              <a:off x="4876800" y="5029200"/>
              <a:ext cx="6486525" cy="1676400"/>
            </a:xfrm>
            <a:prstGeom prst="rect">
              <a:avLst/>
            </a:prstGeom>
            <a:no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95A02A1-DE85-12D1-9389-14257C2F9C56}"/>
              </a:ext>
            </a:extLst>
          </p:cNvPr>
          <p:cNvPicPr>
            <a:picLocks noChangeAspect="1"/>
          </p:cNvPicPr>
          <p:nvPr/>
        </p:nvPicPr>
        <p:blipFill>
          <a:blip r:embed="rId9"/>
          <a:srcRect b="21655"/>
          <a:stretch/>
        </p:blipFill>
        <p:spPr>
          <a:xfrm>
            <a:off x="6829425" y="2737530"/>
            <a:ext cx="5206841" cy="2595036"/>
          </a:xfrm>
          <a:prstGeom prst="rect">
            <a:avLst/>
          </a:prstGeom>
          <a:ln w="28575">
            <a:solidFill>
              <a:schemeClr val="tx1">
                <a:lumMod val="50000"/>
                <a:lumOff val="50000"/>
              </a:schemeClr>
            </a:solidFill>
          </a:ln>
        </p:spPr>
      </p:pic>
    </p:spTree>
    <p:extLst>
      <p:ext uri="{BB962C8B-B14F-4D97-AF65-F5344CB8AC3E}">
        <p14:creationId xmlns:p14="http://schemas.microsoft.com/office/powerpoint/2010/main" val="122817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02FDA13-241E-4C37-7371-1A1583176027}"/>
              </a:ext>
            </a:extLst>
          </p:cNvPr>
          <p:cNvSpPr>
            <a:spLocks noGrp="1"/>
          </p:cNvSpPr>
          <p:nvPr>
            <p:ph type="body" sz="quarter" idx="10"/>
          </p:nvPr>
        </p:nvSpPr>
        <p:spPr>
          <a:xfrm>
            <a:off x="268278" y="1435754"/>
            <a:ext cx="7286838" cy="3090910"/>
          </a:xfrm>
        </p:spPr>
        <p:txBody>
          <a:bodyPr anchor="t">
            <a:normAutofit fontScale="92500" lnSpcReduction="20000"/>
          </a:bodyPr>
          <a:lstStyle/>
          <a:p>
            <a:pPr>
              <a:buClr>
                <a:schemeClr val="accent1"/>
              </a:buClr>
            </a:pPr>
            <a:r>
              <a:rPr lang="en-US" sz="3200" dirty="0">
                <a:cs typeface="Calibri"/>
              </a:rPr>
              <a:t>A tool to forecast nitrate concentration response to nutrient management changes (leaching):</a:t>
            </a:r>
          </a:p>
          <a:p>
            <a:pPr lvl="1">
              <a:buClr>
                <a:schemeClr val="accent1"/>
              </a:buClr>
            </a:pPr>
            <a:r>
              <a:rPr lang="en-US" dirty="0">
                <a:cs typeface="Calibri"/>
              </a:rPr>
              <a:t>How </a:t>
            </a:r>
            <a:r>
              <a:rPr lang="en-US" i="1" dirty="0">
                <a:cs typeface="Calibri"/>
              </a:rPr>
              <a:t>much</a:t>
            </a:r>
            <a:r>
              <a:rPr lang="en-US" dirty="0">
                <a:cs typeface="Calibri"/>
              </a:rPr>
              <a:t> nitrate leaching reduction is needed to meet X concentration at this well?</a:t>
            </a:r>
          </a:p>
          <a:p>
            <a:pPr lvl="1">
              <a:buClr>
                <a:schemeClr val="accent1"/>
              </a:buClr>
            </a:pPr>
            <a:r>
              <a:rPr lang="en-US" dirty="0">
                <a:cs typeface="Calibri"/>
              </a:rPr>
              <a:t>How </a:t>
            </a:r>
            <a:r>
              <a:rPr lang="en-US" i="1" dirty="0">
                <a:cs typeface="Calibri"/>
              </a:rPr>
              <a:t>long</a:t>
            </a:r>
            <a:r>
              <a:rPr lang="en-US" dirty="0">
                <a:cs typeface="Calibri"/>
              </a:rPr>
              <a:t> will it take to meet X concentration target?</a:t>
            </a:r>
          </a:p>
          <a:p>
            <a:pPr lvl="1">
              <a:buClr>
                <a:schemeClr val="accent1"/>
              </a:buClr>
            </a:pPr>
            <a:r>
              <a:rPr lang="en-US" i="1" dirty="0">
                <a:cs typeface="Calibri"/>
              </a:rPr>
              <a:t>Where</a:t>
            </a:r>
            <a:r>
              <a:rPr lang="en-US" dirty="0">
                <a:cs typeface="Calibri"/>
              </a:rPr>
              <a:t> should nitrate leaching reduction be targeted?</a:t>
            </a:r>
          </a:p>
          <a:p>
            <a:pPr marL="609585" lvl="1" indent="0">
              <a:buClrTx/>
              <a:buNone/>
            </a:pPr>
            <a:endParaRPr lang="en-US" sz="1100" dirty="0">
              <a:cs typeface="Calibri"/>
            </a:endParaRPr>
          </a:p>
          <a:p>
            <a:pPr>
              <a:buClr>
                <a:schemeClr val="accent1"/>
              </a:buClr>
            </a:pPr>
            <a:r>
              <a:rPr lang="en-US" sz="3200" dirty="0">
                <a:cs typeface="Calibri"/>
              </a:rPr>
              <a:t>Based on convolution approach</a:t>
            </a:r>
          </a:p>
        </p:txBody>
      </p:sp>
      <p:sp>
        <p:nvSpPr>
          <p:cNvPr id="23" name="Title 1">
            <a:extLst>
              <a:ext uri="{FF2B5EF4-FFF2-40B4-BE49-F238E27FC236}">
                <a16:creationId xmlns:a16="http://schemas.microsoft.com/office/drawing/2014/main" id="{A68284BA-6796-3337-9DA4-966537125F9A}"/>
              </a:ext>
            </a:extLst>
          </p:cNvPr>
          <p:cNvSpPr txBox="1">
            <a:spLocks/>
          </p:cNvSpPr>
          <p:nvPr/>
        </p:nvSpPr>
        <p:spPr>
          <a:xfrm>
            <a:off x="0" y="0"/>
            <a:ext cx="12192000" cy="1101838"/>
          </a:xfrm>
          <a:prstGeom prst="rect">
            <a:avLst/>
          </a:prstGeom>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70000"/>
                      </a14:imgEffect>
                    </a14:imgLayer>
                  </a14:imgProps>
                </a:ext>
              </a:extLst>
            </a:blip>
            <a:srcRect/>
            <a:stretch>
              <a:fillRect/>
            </a:stretch>
          </a:blip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Forecasting NO</a:t>
            </a:r>
            <a:r>
              <a:rPr lang="en-US" sz="4000" b="1" baseline="-25000" dirty="0">
                <a:solidFill>
                  <a:schemeClr val="bg1"/>
                </a:solidFill>
              </a:rPr>
              <a:t>3</a:t>
            </a:r>
            <a:r>
              <a:rPr lang="en-US" sz="4000" b="1" dirty="0">
                <a:solidFill>
                  <a:schemeClr val="bg1"/>
                </a:solidFill>
              </a:rPr>
              <a:t> concentrations in wells</a:t>
            </a:r>
          </a:p>
        </p:txBody>
      </p:sp>
      <p:pic>
        <p:nvPicPr>
          <p:cNvPr id="34" name="Picture 33" descr="A close up of a map&#10;&#10;Description automatically generated">
            <a:extLst>
              <a:ext uri="{FF2B5EF4-FFF2-40B4-BE49-F238E27FC236}">
                <a16:creationId xmlns:a16="http://schemas.microsoft.com/office/drawing/2014/main" id="{D922D4CF-B757-7230-BCA3-7C438F8BAD20}"/>
              </a:ext>
            </a:extLst>
          </p:cNvPr>
          <p:cNvPicPr>
            <a:picLocks noChangeAspect="1"/>
          </p:cNvPicPr>
          <p:nvPr/>
        </p:nvPicPr>
        <p:blipFill>
          <a:blip r:embed="rId5"/>
          <a:stretch>
            <a:fillRect/>
          </a:stretch>
        </p:blipFill>
        <p:spPr>
          <a:xfrm>
            <a:off x="8245098" y="1526170"/>
            <a:ext cx="3568902" cy="2594088"/>
          </a:xfrm>
          <a:prstGeom prst="rect">
            <a:avLst/>
          </a:prstGeom>
        </p:spPr>
      </p:pic>
      <p:sp>
        <p:nvSpPr>
          <p:cNvPr id="35" name="Rectangle: Rounded Corners 34">
            <a:extLst>
              <a:ext uri="{FF2B5EF4-FFF2-40B4-BE49-F238E27FC236}">
                <a16:creationId xmlns:a16="http://schemas.microsoft.com/office/drawing/2014/main" id="{0084D7E7-DD1F-CC7A-9042-FEB9BD4279DA}"/>
              </a:ext>
            </a:extLst>
          </p:cNvPr>
          <p:cNvSpPr/>
          <p:nvPr/>
        </p:nvSpPr>
        <p:spPr>
          <a:xfrm>
            <a:off x="8245097" y="3198498"/>
            <a:ext cx="3568902" cy="896046"/>
          </a:xfrm>
          <a:prstGeom prst="roundRect">
            <a:avLst/>
          </a:prstGeom>
          <a:noFill/>
          <a:ln w="38100">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2" name="Rectangle: Rounded Corners 1">
            <a:extLst>
              <a:ext uri="{FF2B5EF4-FFF2-40B4-BE49-F238E27FC236}">
                <a16:creationId xmlns:a16="http://schemas.microsoft.com/office/drawing/2014/main" id="{CC8E6E07-6266-A4F4-9936-1030E397CAC3}"/>
              </a:ext>
            </a:extLst>
          </p:cNvPr>
          <p:cNvSpPr/>
          <p:nvPr/>
        </p:nvSpPr>
        <p:spPr>
          <a:xfrm>
            <a:off x="6477653" y="4817221"/>
            <a:ext cx="1304435" cy="130443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3" name="Rectangle: Rounded Corners 2">
            <a:extLst>
              <a:ext uri="{FF2B5EF4-FFF2-40B4-BE49-F238E27FC236}">
                <a16:creationId xmlns:a16="http://schemas.microsoft.com/office/drawing/2014/main" id="{F2B921E7-FFD3-4B45-48C2-315F6E1D8DF8}"/>
              </a:ext>
            </a:extLst>
          </p:cNvPr>
          <p:cNvSpPr/>
          <p:nvPr/>
        </p:nvSpPr>
        <p:spPr>
          <a:xfrm>
            <a:off x="8588581" y="4483579"/>
            <a:ext cx="2057400" cy="20574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5" name="Rectangle: Rounded Corners 4">
            <a:extLst>
              <a:ext uri="{FF2B5EF4-FFF2-40B4-BE49-F238E27FC236}">
                <a16:creationId xmlns:a16="http://schemas.microsoft.com/office/drawing/2014/main" id="{E3280097-A3F6-9778-BA1E-7A93BBFC6D00}"/>
              </a:ext>
            </a:extLst>
          </p:cNvPr>
          <p:cNvSpPr/>
          <p:nvPr/>
        </p:nvSpPr>
        <p:spPr>
          <a:xfrm>
            <a:off x="1443804" y="4527159"/>
            <a:ext cx="2057400" cy="20574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ndParaRPr>
          </a:p>
        </p:txBody>
      </p:sp>
      <p:grpSp>
        <p:nvGrpSpPr>
          <p:cNvPr id="24" name="Group 23">
            <a:extLst>
              <a:ext uri="{FF2B5EF4-FFF2-40B4-BE49-F238E27FC236}">
                <a16:creationId xmlns:a16="http://schemas.microsoft.com/office/drawing/2014/main" id="{953CC212-BBFF-4F86-09DC-94F308DEB4E4}"/>
              </a:ext>
            </a:extLst>
          </p:cNvPr>
          <p:cNvGrpSpPr/>
          <p:nvPr/>
        </p:nvGrpSpPr>
        <p:grpSpPr>
          <a:xfrm>
            <a:off x="3984399" y="4513970"/>
            <a:ext cx="2057401" cy="2057400"/>
            <a:chOff x="4107144" y="1471352"/>
            <a:chExt cx="4299512" cy="3876863"/>
          </a:xfrm>
        </p:grpSpPr>
        <p:sp>
          <p:nvSpPr>
            <p:cNvPr id="25" name="Rectangle: Rounded Corners 24">
              <a:extLst>
                <a:ext uri="{FF2B5EF4-FFF2-40B4-BE49-F238E27FC236}">
                  <a16:creationId xmlns:a16="http://schemas.microsoft.com/office/drawing/2014/main" id="{C2FC7BF1-BA2D-349D-9AD4-DC7C8F37C7FD}"/>
                </a:ext>
              </a:extLst>
            </p:cNvPr>
            <p:cNvSpPr/>
            <p:nvPr/>
          </p:nvSpPr>
          <p:spPr>
            <a:xfrm>
              <a:off x="4107144" y="1471352"/>
              <a:ext cx="4299510" cy="3876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7D532B2A-59DF-52A9-58AC-C032D052BE5C}"/>
                </a:ext>
              </a:extLst>
            </p:cNvPr>
            <p:cNvSpPr txBox="1"/>
            <p:nvPr/>
          </p:nvSpPr>
          <p:spPr>
            <a:xfrm>
              <a:off x="4489436" y="4468094"/>
              <a:ext cx="3917220" cy="338554"/>
            </a:xfrm>
            <a:prstGeom prst="rect">
              <a:avLst/>
            </a:prstGeom>
            <a:noFill/>
          </p:spPr>
          <p:txBody>
            <a:bodyPr wrap="square" rtlCol="0">
              <a:spAutoFit/>
            </a:bodyPr>
            <a:lstStyle/>
            <a:p>
              <a:pPr lvl="0">
                <a:defRPr/>
              </a:pPr>
              <a:endParaRPr lang="en-US" sz="1600" dirty="0">
                <a:solidFill>
                  <a:prstClr val="black"/>
                </a:solidFill>
                <a:latin typeface="Aptos" panose="020B0004020202020204" pitchFamily="34" charset="0"/>
              </a:endParaRPr>
            </a:p>
          </p:txBody>
        </p:sp>
      </p:grpSp>
      <p:sp>
        <p:nvSpPr>
          <p:cNvPr id="36" name="Down Arrow 20">
            <a:extLst>
              <a:ext uri="{FF2B5EF4-FFF2-40B4-BE49-F238E27FC236}">
                <a16:creationId xmlns:a16="http://schemas.microsoft.com/office/drawing/2014/main" id="{F21C0899-A062-7F76-288D-3BD8F3A4BEAD}"/>
              </a:ext>
            </a:extLst>
          </p:cNvPr>
          <p:cNvSpPr>
            <a:spLocks noChangeAspect="1"/>
          </p:cNvSpPr>
          <p:nvPr/>
        </p:nvSpPr>
        <p:spPr>
          <a:xfrm rot="16200000">
            <a:off x="8033504" y="5164477"/>
            <a:ext cx="328985" cy="657970"/>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1291A4D6-0398-7A19-8740-9651F6080449}"/>
              </a:ext>
            </a:extLst>
          </p:cNvPr>
          <p:cNvSpPr txBox="1"/>
          <p:nvPr/>
        </p:nvSpPr>
        <p:spPr>
          <a:xfrm>
            <a:off x="1748255" y="4555611"/>
            <a:ext cx="1455719" cy="523220"/>
          </a:xfrm>
          <a:prstGeom prst="rect">
            <a:avLst/>
          </a:prstGeom>
          <a:noFill/>
          <a:ln>
            <a:noFill/>
          </a:ln>
        </p:spPr>
        <p:txBody>
          <a:bodyPr wrap="none" rtlCol="0">
            <a:spAutoFit/>
          </a:bodyPr>
          <a:lstStyle/>
          <a:p>
            <a:pPr algn="ctr"/>
            <a:r>
              <a:rPr lang="en-US" sz="2800" dirty="0">
                <a:latin typeface="Aptos" panose="020B0004020202020204" pitchFamily="34" charset="0"/>
              </a:rPr>
              <a:t>Sources</a:t>
            </a:r>
          </a:p>
        </p:txBody>
      </p:sp>
      <p:sp>
        <p:nvSpPr>
          <p:cNvPr id="38" name="TextBox 37">
            <a:extLst>
              <a:ext uri="{FF2B5EF4-FFF2-40B4-BE49-F238E27FC236}">
                <a16:creationId xmlns:a16="http://schemas.microsoft.com/office/drawing/2014/main" id="{DA67DFB6-C62E-F9AF-B046-E79A18511C8C}"/>
              </a:ext>
            </a:extLst>
          </p:cNvPr>
          <p:cNvSpPr txBox="1"/>
          <p:nvPr/>
        </p:nvSpPr>
        <p:spPr>
          <a:xfrm>
            <a:off x="3911697" y="4580572"/>
            <a:ext cx="2191146" cy="523220"/>
          </a:xfrm>
          <a:prstGeom prst="rect">
            <a:avLst/>
          </a:prstGeom>
          <a:noFill/>
        </p:spPr>
        <p:txBody>
          <a:bodyPr wrap="square" rtlCol="0">
            <a:spAutoFit/>
          </a:bodyPr>
          <a:lstStyle/>
          <a:p>
            <a:pPr algn="ctr"/>
            <a:r>
              <a:rPr lang="en-US" sz="2800" dirty="0">
                <a:latin typeface="Aptos" panose="020B0004020202020204" pitchFamily="34" charset="0"/>
              </a:rPr>
              <a:t> Travel times</a:t>
            </a:r>
          </a:p>
        </p:txBody>
      </p:sp>
      <p:sp>
        <p:nvSpPr>
          <p:cNvPr id="39" name="TextBox 38">
            <a:extLst>
              <a:ext uri="{FF2B5EF4-FFF2-40B4-BE49-F238E27FC236}">
                <a16:creationId xmlns:a16="http://schemas.microsoft.com/office/drawing/2014/main" id="{D495C349-556A-6B69-27ED-532CA4234BEC}"/>
              </a:ext>
            </a:extLst>
          </p:cNvPr>
          <p:cNvSpPr txBox="1"/>
          <p:nvPr/>
        </p:nvSpPr>
        <p:spPr>
          <a:xfrm>
            <a:off x="8762271" y="4539151"/>
            <a:ext cx="1710020" cy="523220"/>
          </a:xfrm>
          <a:prstGeom prst="rect">
            <a:avLst/>
          </a:prstGeom>
          <a:noFill/>
        </p:spPr>
        <p:txBody>
          <a:bodyPr wrap="none" rtlCol="0">
            <a:spAutoFit/>
          </a:bodyPr>
          <a:lstStyle/>
          <a:p>
            <a:r>
              <a:rPr lang="en-US" sz="2800" dirty="0">
                <a:latin typeface="Aptos" panose="020B0004020202020204" pitchFamily="34" charset="0"/>
              </a:rPr>
              <a:t>Forecasts</a:t>
            </a:r>
          </a:p>
        </p:txBody>
      </p:sp>
      <p:sp>
        <p:nvSpPr>
          <p:cNvPr id="40" name="TextBox 39">
            <a:extLst>
              <a:ext uri="{FF2B5EF4-FFF2-40B4-BE49-F238E27FC236}">
                <a16:creationId xmlns:a16="http://schemas.microsoft.com/office/drawing/2014/main" id="{B90F14C2-AC8A-FA3B-7476-DADD34D97AC5}"/>
              </a:ext>
            </a:extLst>
          </p:cNvPr>
          <p:cNvSpPr txBox="1"/>
          <p:nvPr/>
        </p:nvSpPr>
        <p:spPr>
          <a:xfrm>
            <a:off x="6230667" y="4878001"/>
            <a:ext cx="1720343" cy="707886"/>
          </a:xfrm>
          <a:prstGeom prst="rect">
            <a:avLst/>
          </a:prstGeom>
          <a:noFill/>
        </p:spPr>
        <p:txBody>
          <a:bodyPr wrap="square" rtlCol="0">
            <a:spAutoFit/>
          </a:bodyPr>
          <a:lstStyle/>
          <a:p>
            <a:pPr algn="ctr"/>
            <a:r>
              <a:rPr lang="en-US" sz="2000" dirty="0">
                <a:latin typeface="Aptos" panose="020B0004020202020204" pitchFamily="34" charset="0"/>
              </a:rPr>
              <a:t> Reaction</a:t>
            </a:r>
          </a:p>
          <a:p>
            <a:pPr algn="ctr"/>
            <a:r>
              <a:rPr lang="en-US" sz="2000" dirty="0">
                <a:latin typeface="Aptos" panose="020B0004020202020204" pitchFamily="34" charset="0"/>
              </a:rPr>
              <a:t>rates</a:t>
            </a:r>
          </a:p>
        </p:txBody>
      </p:sp>
      <p:sp>
        <p:nvSpPr>
          <p:cNvPr id="41" name="TextBox 40">
            <a:extLst>
              <a:ext uri="{FF2B5EF4-FFF2-40B4-BE49-F238E27FC236}">
                <a16:creationId xmlns:a16="http://schemas.microsoft.com/office/drawing/2014/main" id="{27CE65EF-BF23-DB10-B0F6-7435349BC047}"/>
              </a:ext>
            </a:extLst>
          </p:cNvPr>
          <p:cNvSpPr txBox="1"/>
          <p:nvPr/>
        </p:nvSpPr>
        <p:spPr>
          <a:xfrm>
            <a:off x="6902948" y="5385321"/>
            <a:ext cx="462270" cy="769441"/>
          </a:xfrm>
          <a:prstGeom prst="rect">
            <a:avLst/>
          </a:prstGeom>
          <a:noFill/>
        </p:spPr>
        <p:txBody>
          <a:bodyPr wrap="square">
            <a:spAutoFit/>
          </a:bodyPr>
          <a:lstStyle/>
          <a:p>
            <a:r>
              <a:rPr lang="en-US" sz="4400" dirty="0"/>
              <a:t>λ</a:t>
            </a:r>
          </a:p>
        </p:txBody>
      </p:sp>
      <p:sp>
        <p:nvSpPr>
          <p:cNvPr id="42" name="Plus Sign 41">
            <a:extLst>
              <a:ext uri="{FF2B5EF4-FFF2-40B4-BE49-F238E27FC236}">
                <a16:creationId xmlns:a16="http://schemas.microsoft.com/office/drawing/2014/main" id="{619B7758-61B7-1410-23E9-EE8B148146CE}"/>
              </a:ext>
            </a:extLst>
          </p:cNvPr>
          <p:cNvSpPr>
            <a:spLocks noChangeAspect="1"/>
          </p:cNvSpPr>
          <p:nvPr/>
        </p:nvSpPr>
        <p:spPr>
          <a:xfrm rot="2838427">
            <a:off x="6084212" y="5314789"/>
            <a:ext cx="377552" cy="377552"/>
          </a:xfrm>
          <a:prstGeom prst="mathPlus">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43" name="Plus Sign 42">
            <a:extLst>
              <a:ext uri="{FF2B5EF4-FFF2-40B4-BE49-F238E27FC236}">
                <a16:creationId xmlns:a16="http://schemas.microsoft.com/office/drawing/2014/main" id="{A25DFBE7-AE5E-71CE-4447-67DF3818F1AA}"/>
              </a:ext>
            </a:extLst>
          </p:cNvPr>
          <p:cNvSpPr>
            <a:spLocks noChangeAspect="1"/>
          </p:cNvSpPr>
          <p:nvPr/>
        </p:nvSpPr>
        <p:spPr>
          <a:xfrm rot="2877426">
            <a:off x="3542317" y="5314651"/>
            <a:ext cx="377552" cy="377552"/>
          </a:xfrm>
          <a:prstGeom prst="mathPlus">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grpSp>
        <p:nvGrpSpPr>
          <p:cNvPr id="44" name="Group 43">
            <a:extLst>
              <a:ext uri="{FF2B5EF4-FFF2-40B4-BE49-F238E27FC236}">
                <a16:creationId xmlns:a16="http://schemas.microsoft.com/office/drawing/2014/main" id="{C2471692-0332-1644-18D2-7A4C3A8AFFB7}"/>
              </a:ext>
            </a:extLst>
          </p:cNvPr>
          <p:cNvGrpSpPr/>
          <p:nvPr/>
        </p:nvGrpSpPr>
        <p:grpSpPr>
          <a:xfrm>
            <a:off x="1416734" y="5054481"/>
            <a:ext cx="1914050" cy="1530078"/>
            <a:chOff x="6445927" y="1370243"/>
            <a:chExt cx="1960586" cy="1489036"/>
          </a:xfrm>
        </p:grpSpPr>
        <p:sp>
          <p:nvSpPr>
            <p:cNvPr id="45" name="Rectangle 44">
              <a:extLst>
                <a:ext uri="{FF2B5EF4-FFF2-40B4-BE49-F238E27FC236}">
                  <a16:creationId xmlns:a16="http://schemas.microsoft.com/office/drawing/2014/main" id="{C1A777A2-226F-513E-A4DE-08C7360C3565}"/>
                </a:ext>
              </a:extLst>
            </p:cNvPr>
            <p:cNvSpPr/>
            <p:nvPr/>
          </p:nvSpPr>
          <p:spPr>
            <a:xfrm>
              <a:off x="6781360" y="1370243"/>
              <a:ext cx="1625153" cy="1177877"/>
            </a:xfrm>
            <a:prstGeom prst="rect">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5">
              <a:extLst>
                <a:ext uri="{FF2B5EF4-FFF2-40B4-BE49-F238E27FC236}">
                  <a16:creationId xmlns:a16="http://schemas.microsoft.com/office/drawing/2014/main" id="{21D48CA8-2AE8-F6F9-E5AF-7350D99CF8D0}"/>
                </a:ext>
              </a:extLst>
            </p:cNvPr>
            <p:cNvSpPr txBox="1"/>
            <p:nvPr/>
          </p:nvSpPr>
          <p:spPr>
            <a:xfrm rot="16200000">
              <a:off x="6264131" y="1729478"/>
              <a:ext cx="801200" cy="437607"/>
            </a:xfrm>
            <a:prstGeom prst="rect">
              <a:avLst/>
            </a:prstGeom>
            <a:noFill/>
            <a:ln>
              <a:noFill/>
            </a:ln>
          </p:spPr>
          <p:txBody>
            <a:bodyPr wrap="square" rtlCol="0">
              <a:spAutoFit/>
            </a:bodyPr>
            <a:lstStyle/>
            <a:p>
              <a:r>
                <a:rPr lang="en-US" i="1" dirty="0"/>
                <a:t>mass</a:t>
              </a:r>
              <a:endParaRPr lang="en-US" i="1" baseline="-25000" dirty="0"/>
            </a:p>
          </p:txBody>
        </p:sp>
        <p:sp>
          <p:nvSpPr>
            <p:cNvPr id="47" name="TextBox 46">
              <a:extLst>
                <a:ext uri="{FF2B5EF4-FFF2-40B4-BE49-F238E27FC236}">
                  <a16:creationId xmlns:a16="http://schemas.microsoft.com/office/drawing/2014/main" id="{710FF802-2805-BFDC-0B1C-8498CABEC660}"/>
                </a:ext>
              </a:extLst>
            </p:cNvPr>
            <p:cNvSpPr txBox="1"/>
            <p:nvPr/>
          </p:nvSpPr>
          <p:spPr>
            <a:xfrm>
              <a:off x="7246410" y="2448910"/>
              <a:ext cx="773569" cy="410369"/>
            </a:xfrm>
            <a:prstGeom prst="rect">
              <a:avLst/>
            </a:prstGeom>
            <a:noFill/>
            <a:ln>
              <a:noFill/>
            </a:ln>
          </p:spPr>
          <p:txBody>
            <a:bodyPr wrap="square" rtlCol="0">
              <a:spAutoFit/>
            </a:bodyPr>
            <a:lstStyle/>
            <a:p>
              <a:r>
                <a:rPr lang="en-US" i="1" dirty="0"/>
                <a:t>time</a:t>
              </a:r>
              <a:endParaRPr lang="en-US" i="1" baseline="-25000" dirty="0"/>
            </a:p>
          </p:txBody>
        </p:sp>
        <p:sp>
          <p:nvSpPr>
            <p:cNvPr id="48" name="Freeform 25">
              <a:extLst>
                <a:ext uri="{FF2B5EF4-FFF2-40B4-BE49-F238E27FC236}">
                  <a16:creationId xmlns:a16="http://schemas.microsoft.com/office/drawing/2014/main" id="{B7FD1434-8357-B903-7D55-FBF0F8CF18F6}"/>
                </a:ext>
              </a:extLst>
            </p:cNvPr>
            <p:cNvSpPr/>
            <p:nvPr/>
          </p:nvSpPr>
          <p:spPr>
            <a:xfrm>
              <a:off x="6781799" y="1569164"/>
              <a:ext cx="1624714" cy="908438"/>
            </a:xfrm>
            <a:custGeom>
              <a:avLst/>
              <a:gdLst>
                <a:gd name="connsiteX0" fmla="*/ 0 w 1754803"/>
                <a:gd name="connsiteY0" fmla="*/ 702978 h 702978"/>
                <a:gd name="connsiteX1" fmla="*/ 776976 w 1754803"/>
                <a:gd name="connsiteY1" fmla="*/ 533841 h 702978"/>
                <a:gd name="connsiteX2" fmla="*/ 1421813 w 1754803"/>
                <a:gd name="connsiteY2" fmla="*/ 68712 h 702978"/>
                <a:gd name="connsiteX3" fmla="*/ 1754803 w 1754803"/>
                <a:gd name="connsiteY3" fmla="*/ 121568 h 702978"/>
              </a:gdLst>
              <a:ahLst/>
              <a:cxnLst>
                <a:cxn ang="0">
                  <a:pos x="connsiteX0" y="connsiteY0"/>
                </a:cxn>
                <a:cxn ang="0">
                  <a:pos x="connsiteX1" y="connsiteY1"/>
                </a:cxn>
                <a:cxn ang="0">
                  <a:pos x="connsiteX2" y="connsiteY2"/>
                </a:cxn>
                <a:cxn ang="0">
                  <a:pos x="connsiteX3" y="connsiteY3"/>
                </a:cxn>
              </a:cxnLst>
              <a:rect l="l" t="t" r="r" b="b"/>
              <a:pathLst>
                <a:path w="1754803" h="702978">
                  <a:moveTo>
                    <a:pt x="0" y="702978"/>
                  </a:moveTo>
                  <a:cubicBezTo>
                    <a:pt x="270003" y="671265"/>
                    <a:pt x="540007" y="639552"/>
                    <a:pt x="776976" y="533841"/>
                  </a:cubicBezTo>
                  <a:cubicBezTo>
                    <a:pt x="1013945" y="428130"/>
                    <a:pt x="1258842" y="137424"/>
                    <a:pt x="1421813" y="68712"/>
                  </a:cubicBezTo>
                  <a:cubicBezTo>
                    <a:pt x="1584784" y="0"/>
                    <a:pt x="1664068" y="71355"/>
                    <a:pt x="1754803" y="121568"/>
                  </a:cubicBezTo>
                </a:path>
              </a:pathLst>
            </a:cu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grpSp>
      <p:grpSp>
        <p:nvGrpSpPr>
          <p:cNvPr id="49" name="Group 48">
            <a:extLst>
              <a:ext uri="{FF2B5EF4-FFF2-40B4-BE49-F238E27FC236}">
                <a16:creationId xmlns:a16="http://schemas.microsoft.com/office/drawing/2014/main" id="{E954A8E8-535B-D36C-24A1-F91FFBCB5D1B}"/>
              </a:ext>
            </a:extLst>
          </p:cNvPr>
          <p:cNvGrpSpPr/>
          <p:nvPr/>
        </p:nvGrpSpPr>
        <p:grpSpPr>
          <a:xfrm>
            <a:off x="3938684" y="4863963"/>
            <a:ext cx="1954894" cy="1766251"/>
            <a:chOff x="2905311" y="4147078"/>
            <a:chExt cx="1628300" cy="1471172"/>
          </a:xfrm>
          <a:effectLst/>
        </p:grpSpPr>
        <p:sp>
          <p:nvSpPr>
            <p:cNvPr id="50" name="Rectangle 49">
              <a:extLst>
                <a:ext uri="{FF2B5EF4-FFF2-40B4-BE49-F238E27FC236}">
                  <a16:creationId xmlns:a16="http://schemas.microsoft.com/office/drawing/2014/main" id="{339D4ADB-2297-B841-4AAF-3B4E7A98D7C3}"/>
                </a:ext>
              </a:extLst>
            </p:cNvPr>
            <p:cNvSpPr>
              <a:spLocks noChangeAspect="1"/>
            </p:cNvSpPr>
            <p:nvPr/>
          </p:nvSpPr>
          <p:spPr>
            <a:xfrm>
              <a:off x="3200601" y="4328515"/>
              <a:ext cx="1332862" cy="984236"/>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B1E7D11F-67B4-575D-2E85-AECBF18E8877}"/>
                </a:ext>
              </a:extLst>
            </p:cNvPr>
            <p:cNvSpPr>
              <a:spLocks noChangeAspect="1"/>
            </p:cNvSpPr>
            <p:nvPr/>
          </p:nvSpPr>
          <p:spPr>
            <a:xfrm>
              <a:off x="3173529" y="4536643"/>
              <a:ext cx="1360082" cy="779752"/>
            </a:xfrm>
            <a:custGeom>
              <a:avLst/>
              <a:gdLst>
                <a:gd name="connsiteX0" fmla="*/ 0 w 970961"/>
                <a:gd name="connsiteY0" fmla="*/ 556664 h 556664"/>
                <a:gd name="connsiteX1" fmla="*/ 263951 w 970961"/>
                <a:gd name="connsiteY1" fmla="*/ 462396 h 556664"/>
                <a:gd name="connsiteX2" fmla="*/ 452487 w 970961"/>
                <a:gd name="connsiteY2" fmla="*/ 483 h 556664"/>
                <a:gd name="connsiteX3" fmla="*/ 678730 w 970961"/>
                <a:gd name="connsiteY3" fmla="*/ 377555 h 556664"/>
                <a:gd name="connsiteX4" fmla="*/ 970961 w 970961"/>
                <a:gd name="connsiteY4" fmla="*/ 547238 h 556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961" h="556664">
                  <a:moveTo>
                    <a:pt x="0" y="556664"/>
                  </a:moveTo>
                  <a:cubicBezTo>
                    <a:pt x="94268" y="555878"/>
                    <a:pt x="188537" y="555093"/>
                    <a:pt x="263951" y="462396"/>
                  </a:cubicBezTo>
                  <a:cubicBezTo>
                    <a:pt x="339365" y="369699"/>
                    <a:pt x="383357" y="14623"/>
                    <a:pt x="452487" y="483"/>
                  </a:cubicBezTo>
                  <a:cubicBezTo>
                    <a:pt x="521617" y="-13657"/>
                    <a:pt x="592318" y="286429"/>
                    <a:pt x="678730" y="377555"/>
                  </a:cubicBezTo>
                  <a:cubicBezTo>
                    <a:pt x="765142" y="468681"/>
                    <a:pt x="868051" y="507959"/>
                    <a:pt x="970961" y="547238"/>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339172CE-1129-49B6-0EC7-76C5AB41BD0C}"/>
                </a:ext>
              </a:extLst>
            </p:cNvPr>
            <p:cNvSpPr txBox="1"/>
            <p:nvPr/>
          </p:nvSpPr>
          <p:spPr>
            <a:xfrm>
              <a:off x="3540027" y="5248918"/>
              <a:ext cx="532518" cy="369332"/>
            </a:xfrm>
            <a:prstGeom prst="rect">
              <a:avLst/>
            </a:prstGeom>
            <a:noFill/>
          </p:spPr>
          <p:txBody>
            <a:bodyPr wrap="none" rtlCol="0">
              <a:spAutoFit/>
            </a:bodyPr>
            <a:lstStyle/>
            <a:p>
              <a:r>
                <a:rPr lang="en-US" i="1" dirty="0"/>
                <a:t>age</a:t>
              </a:r>
            </a:p>
          </p:txBody>
        </p:sp>
        <p:sp>
          <p:nvSpPr>
            <p:cNvPr id="53" name="TextBox 52">
              <a:extLst>
                <a:ext uri="{FF2B5EF4-FFF2-40B4-BE49-F238E27FC236}">
                  <a16:creationId xmlns:a16="http://schemas.microsoft.com/office/drawing/2014/main" id="{BA658319-A0AE-68B9-A3FD-60407B07F6C5}"/>
                </a:ext>
              </a:extLst>
            </p:cNvPr>
            <p:cNvSpPr txBox="1"/>
            <p:nvPr/>
          </p:nvSpPr>
          <p:spPr>
            <a:xfrm rot="16200000">
              <a:off x="2524661" y="4527728"/>
              <a:ext cx="1130631" cy="369332"/>
            </a:xfrm>
            <a:prstGeom prst="rect">
              <a:avLst/>
            </a:prstGeom>
            <a:noFill/>
          </p:spPr>
          <p:txBody>
            <a:bodyPr wrap="none" rtlCol="0">
              <a:spAutoFit/>
            </a:bodyPr>
            <a:lstStyle/>
            <a:p>
              <a:r>
                <a:rPr lang="en-US" i="1" dirty="0"/>
                <a:t>frequency</a:t>
              </a:r>
            </a:p>
          </p:txBody>
        </p:sp>
      </p:grpSp>
      <p:grpSp>
        <p:nvGrpSpPr>
          <p:cNvPr id="54" name="Group 53">
            <a:extLst>
              <a:ext uri="{FF2B5EF4-FFF2-40B4-BE49-F238E27FC236}">
                <a16:creationId xmlns:a16="http://schemas.microsoft.com/office/drawing/2014/main" id="{34DA4A8A-261D-1396-6CC8-F29A643468D8}"/>
              </a:ext>
            </a:extLst>
          </p:cNvPr>
          <p:cNvGrpSpPr/>
          <p:nvPr/>
        </p:nvGrpSpPr>
        <p:grpSpPr>
          <a:xfrm>
            <a:off x="8580886" y="4954348"/>
            <a:ext cx="1905756" cy="1583649"/>
            <a:chOff x="5239052" y="4820222"/>
            <a:chExt cx="1759701" cy="1462280"/>
          </a:xfrm>
        </p:grpSpPr>
        <p:grpSp>
          <p:nvGrpSpPr>
            <p:cNvPr id="55" name="Group 54">
              <a:extLst>
                <a:ext uri="{FF2B5EF4-FFF2-40B4-BE49-F238E27FC236}">
                  <a16:creationId xmlns:a16="http://schemas.microsoft.com/office/drawing/2014/main" id="{2EA1718F-133F-2BCF-875D-95719D4C6D60}"/>
                </a:ext>
              </a:extLst>
            </p:cNvPr>
            <p:cNvGrpSpPr/>
            <p:nvPr/>
          </p:nvGrpSpPr>
          <p:grpSpPr>
            <a:xfrm>
              <a:off x="5239052" y="4820222"/>
              <a:ext cx="1759701" cy="1462280"/>
              <a:chOff x="2878070" y="4226748"/>
              <a:chExt cx="1759701" cy="1462280"/>
            </a:xfrm>
          </p:grpSpPr>
          <p:sp>
            <p:nvSpPr>
              <p:cNvPr id="57" name="Rectangle 56">
                <a:extLst>
                  <a:ext uri="{FF2B5EF4-FFF2-40B4-BE49-F238E27FC236}">
                    <a16:creationId xmlns:a16="http://schemas.microsoft.com/office/drawing/2014/main" id="{A9C105EF-038A-F388-C3D0-5679895D949A}"/>
                  </a:ext>
                </a:extLst>
              </p:cNvPr>
              <p:cNvSpPr>
                <a:spLocks noChangeAspect="1"/>
              </p:cNvSpPr>
              <p:nvPr/>
            </p:nvSpPr>
            <p:spPr>
              <a:xfrm>
                <a:off x="3190679" y="4319543"/>
                <a:ext cx="1447092" cy="1048972"/>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6484F081-E212-0EA6-D776-B4CB6F963B41}"/>
                  </a:ext>
                </a:extLst>
              </p:cNvPr>
              <p:cNvSpPr txBox="1"/>
              <p:nvPr/>
            </p:nvSpPr>
            <p:spPr>
              <a:xfrm>
                <a:off x="3531107" y="5319696"/>
                <a:ext cx="607859" cy="369332"/>
              </a:xfrm>
              <a:prstGeom prst="rect">
                <a:avLst/>
              </a:prstGeom>
              <a:noFill/>
            </p:spPr>
            <p:txBody>
              <a:bodyPr wrap="none" rtlCol="0">
                <a:spAutoFit/>
              </a:bodyPr>
              <a:lstStyle/>
              <a:p>
                <a:r>
                  <a:rPr lang="en-US" i="1" dirty="0"/>
                  <a:t>time</a:t>
                </a:r>
              </a:p>
            </p:txBody>
          </p:sp>
          <p:sp>
            <p:nvSpPr>
              <p:cNvPr id="59" name="TextBox 58">
                <a:extLst>
                  <a:ext uri="{FF2B5EF4-FFF2-40B4-BE49-F238E27FC236}">
                    <a16:creationId xmlns:a16="http://schemas.microsoft.com/office/drawing/2014/main" id="{FF4B0C5E-55B5-6229-C64D-308A88CE4A72}"/>
                  </a:ext>
                </a:extLst>
              </p:cNvPr>
              <p:cNvSpPr txBox="1"/>
              <p:nvPr/>
            </p:nvSpPr>
            <p:spPr>
              <a:xfrm rot="16200000">
                <a:off x="2417092" y="4687726"/>
                <a:ext cx="1234564" cy="312608"/>
              </a:xfrm>
              <a:prstGeom prst="rect">
                <a:avLst/>
              </a:prstGeom>
              <a:noFill/>
            </p:spPr>
            <p:txBody>
              <a:bodyPr wrap="none" rtlCol="0">
                <a:spAutoFit/>
              </a:bodyPr>
              <a:lstStyle/>
              <a:p>
                <a:r>
                  <a:rPr lang="en-US" sz="1600" i="1" dirty="0"/>
                  <a:t>concentration</a:t>
                </a:r>
                <a:endParaRPr lang="en-US" sz="1600" i="1" baseline="-25000" dirty="0"/>
              </a:p>
            </p:txBody>
          </p:sp>
        </p:grpSp>
        <p:sp>
          <p:nvSpPr>
            <p:cNvPr id="56" name="Freeform: Shape 55">
              <a:extLst>
                <a:ext uri="{FF2B5EF4-FFF2-40B4-BE49-F238E27FC236}">
                  <a16:creationId xmlns:a16="http://schemas.microsoft.com/office/drawing/2014/main" id="{747B8F22-FF63-5234-CAC0-BE7A0DB2A639}"/>
                </a:ext>
              </a:extLst>
            </p:cNvPr>
            <p:cNvSpPr/>
            <p:nvPr/>
          </p:nvSpPr>
          <p:spPr>
            <a:xfrm>
              <a:off x="5551661" y="5145370"/>
              <a:ext cx="1440927" cy="708616"/>
            </a:xfrm>
            <a:custGeom>
              <a:avLst/>
              <a:gdLst>
                <a:gd name="connsiteX0" fmla="*/ 0 w 1123950"/>
                <a:gd name="connsiteY0" fmla="*/ 495300 h 495300"/>
                <a:gd name="connsiteX1" fmla="*/ 514350 w 1123950"/>
                <a:gd name="connsiteY1" fmla="*/ 266700 h 495300"/>
                <a:gd name="connsiteX2" fmla="*/ 847725 w 1123950"/>
                <a:gd name="connsiteY2" fmla="*/ 47625 h 495300"/>
                <a:gd name="connsiteX3" fmla="*/ 1123950 w 1123950"/>
                <a:gd name="connsiteY3" fmla="*/ 0 h 495300"/>
              </a:gdLst>
              <a:ahLst/>
              <a:cxnLst>
                <a:cxn ang="0">
                  <a:pos x="connsiteX0" y="connsiteY0"/>
                </a:cxn>
                <a:cxn ang="0">
                  <a:pos x="connsiteX1" y="connsiteY1"/>
                </a:cxn>
                <a:cxn ang="0">
                  <a:pos x="connsiteX2" y="connsiteY2"/>
                </a:cxn>
                <a:cxn ang="0">
                  <a:pos x="connsiteX3" y="connsiteY3"/>
                </a:cxn>
              </a:cxnLst>
              <a:rect l="l" t="t" r="r" b="b"/>
              <a:pathLst>
                <a:path w="1123950" h="495300">
                  <a:moveTo>
                    <a:pt x="0" y="495300"/>
                  </a:moveTo>
                  <a:cubicBezTo>
                    <a:pt x="186531" y="418306"/>
                    <a:pt x="373063" y="341312"/>
                    <a:pt x="514350" y="266700"/>
                  </a:cubicBezTo>
                  <a:cubicBezTo>
                    <a:pt x="655638" y="192087"/>
                    <a:pt x="746125" y="92075"/>
                    <a:pt x="847725" y="47625"/>
                  </a:cubicBezTo>
                  <a:cubicBezTo>
                    <a:pt x="949325" y="3175"/>
                    <a:pt x="1036637" y="1587"/>
                    <a:pt x="1123950" y="0"/>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8" name="Picture 4">
            <a:extLst>
              <a:ext uri="{FF2B5EF4-FFF2-40B4-BE49-F238E27FC236}">
                <a16:creationId xmlns:a16="http://schemas.microsoft.com/office/drawing/2014/main" id="{435803AF-E190-DF10-927E-53D5938606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9502" y="1257043"/>
            <a:ext cx="4530515" cy="29631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U.S. Geological Survey - IMIA | International Map Industry Association">
            <a:extLst>
              <a:ext uri="{FF2B5EF4-FFF2-40B4-BE49-F238E27FC236}">
                <a16:creationId xmlns:a16="http://schemas.microsoft.com/office/drawing/2014/main" id="{4C33EC6F-6D7E-5D5D-FEF6-93322B2703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82" y="6324463"/>
            <a:ext cx="1118893" cy="53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36" grpId="0" animBg="1"/>
      <p:bldP spid="37" grpId="0"/>
      <p:bldP spid="38" grpId="0"/>
      <p:bldP spid="39" grpId="0"/>
      <p:bldP spid="40" grpId="0"/>
      <p:bldP spid="41" grpId="0"/>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C3A0-8C00-676F-853E-43217D84E4C0}"/>
              </a:ext>
            </a:extLst>
          </p:cNvPr>
          <p:cNvSpPr txBox="1">
            <a:spLocks/>
          </p:cNvSpPr>
          <p:nvPr/>
        </p:nvSpPr>
        <p:spPr>
          <a:xfrm>
            <a:off x="1680" y="1680"/>
            <a:ext cx="12192000" cy="1101838"/>
          </a:xfrm>
          <a:prstGeom prst="rect">
            <a:avLst/>
          </a:prstGeom>
          <a:blipFill dpi="0" rotWithShape="1">
            <a:blip r:embed="rId3">
              <a:duotone>
                <a:srgbClr val="5B9BD5">
                  <a:shade val="45000"/>
                  <a:satMod val="135000"/>
                </a:srgbClr>
                <a:prstClr val="white"/>
              </a:duotone>
              <a:extLst>
                <a:ext uri="{BEBA8EAE-BF5A-486C-A8C5-ECC9F3942E4B}">
                  <a14:imgProps xmlns:a14="http://schemas.microsoft.com/office/drawing/2010/main">
                    <a14:imgLayer r:embed="rId4">
                      <a14:imgEffect>
                        <a14:brightnessContrast bright="-70000"/>
                      </a14:imgEffect>
                    </a14:imgLayer>
                  </a14:imgProps>
                </a:ext>
              </a:extLst>
            </a:blip>
            <a:srcRect/>
            <a:stretch>
              <a:fillRect/>
            </a:stretch>
          </a:blip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Groundwater - Nitrate Decision Support Tool (GW-NDST)       merges multiple “support models”</a:t>
            </a:r>
          </a:p>
        </p:txBody>
      </p:sp>
      <p:pic>
        <p:nvPicPr>
          <p:cNvPr id="22" name="Picture 21">
            <a:extLst>
              <a:ext uri="{FF2B5EF4-FFF2-40B4-BE49-F238E27FC236}">
                <a16:creationId xmlns:a16="http://schemas.microsoft.com/office/drawing/2014/main" id="{7E0C35E5-B546-44A1-E157-108A0F1F9EFA}"/>
              </a:ext>
            </a:extLst>
          </p:cNvPr>
          <p:cNvPicPr>
            <a:picLocks noChangeAspect="1"/>
          </p:cNvPicPr>
          <p:nvPr/>
        </p:nvPicPr>
        <p:blipFill>
          <a:blip r:embed="rId5">
            <a:alphaModFix amt="31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2895600" y="1401290"/>
            <a:ext cx="6248400" cy="5402971"/>
          </a:xfrm>
          <a:prstGeom prst="rect">
            <a:avLst/>
          </a:prstGeom>
        </p:spPr>
      </p:pic>
      <p:pic>
        <p:nvPicPr>
          <p:cNvPr id="23" name="Picture 22">
            <a:extLst>
              <a:ext uri="{FF2B5EF4-FFF2-40B4-BE49-F238E27FC236}">
                <a16:creationId xmlns:a16="http://schemas.microsoft.com/office/drawing/2014/main" id="{E17E1D80-B906-1298-CD62-A3AAD88B9C76}"/>
              </a:ext>
            </a:extLst>
          </p:cNvPr>
          <p:cNvPicPr>
            <a:picLocks noChangeAspect="1"/>
          </p:cNvPicPr>
          <p:nvPr/>
        </p:nvPicPr>
        <p:blipFill>
          <a:blip r:embed="rId7">
            <a:alphaModFix/>
          </a:blip>
          <a:stretch>
            <a:fillRect/>
          </a:stretch>
        </p:blipFill>
        <p:spPr>
          <a:xfrm>
            <a:off x="2895600" y="1401289"/>
            <a:ext cx="6248400" cy="5402971"/>
          </a:xfrm>
          <a:prstGeom prst="rect">
            <a:avLst/>
          </a:prstGeom>
        </p:spPr>
      </p:pic>
      <p:sp>
        <p:nvSpPr>
          <p:cNvPr id="16" name="Flowchart: Terminator 15">
            <a:extLst>
              <a:ext uri="{FF2B5EF4-FFF2-40B4-BE49-F238E27FC236}">
                <a16:creationId xmlns:a16="http://schemas.microsoft.com/office/drawing/2014/main" id="{65BAB4AC-5951-7AF7-8912-80EAEBC66D8D}"/>
              </a:ext>
            </a:extLst>
          </p:cNvPr>
          <p:cNvSpPr/>
          <p:nvPr/>
        </p:nvSpPr>
        <p:spPr>
          <a:xfrm>
            <a:off x="5511141" y="3289465"/>
            <a:ext cx="1276598" cy="641267"/>
          </a:xfrm>
          <a:prstGeom prst="flowChartTerminator">
            <a:avLst/>
          </a:prstGeom>
          <a:no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lowchart: Terminator 16">
            <a:extLst>
              <a:ext uri="{FF2B5EF4-FFF2-40B4-BE49-F238E27FC236}">
                <a16:creationId xmlns:a16="http://schemas.microsoft.com/office/drawing/2014/main" id="{21E624CF-12E0-95F9-BCB3-FC2A2D29FD48}"/>
              </a:ext>
            </a:extLst>
          </p:cNvPr>
          <p:cNvSpPr/>
          <p:nvPr/>
        </p:nvSpPr>
        <p:spPr>
          <a:xfrm>
            <a:off x="4958939" y="3930732"/>
            <a:ext cx="1110343" cy="510640"/>
          </a:xfrm>
          <a:prstGeom prst="flowChartTerminator">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Terminator 17">
            <a:extLst>
              <a:ext uri="{FF2B5EF4-FFF2-40B4-BE49-F238E27FC236}">
                <a16:creationId xmlns:a16="http://schemas.microsoft.com/office/drawing/2014/main" id="{2717AC97-EDD2-F4E1-B3AA-A5979C0FC8C5}"/>
              </a:ext>
            </a:extLst>
          </p:cNvPr>
          <p:cNvSpPr/>
          <p:nvPr/>
        </p:nvSpPr>
        <p:spPr>
          <a:xfrm>
            <a:off x="4386944" y="4445330"/>
            <a:ext cx="1082634" cy="482931"/>
          </a:xfrm>
          <a:prstGeom prst="flowChartTerminator">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9343BF-5C7F-F441-3E43-FE0CD7D6879B}"/>
              </a:ext>
            </a:extLst>
          </p:cNvPr>
          <p:cNvPicPr>
            <a:picLocks noChangeAspect="1"/>
          </p:cNvPicPr>
          <p:nvPr/>
        </p:nvPicPr>
        <p:blipFill>
          <a:blip r:embed="rId8"/>
          <a:stretch>
            <a:fillRect/>
          </a:stretch>
        </p:blipFill>
        <p:spPr>
          <a:xfrm>
            <a:off x="9540895" y="1632249"/>
            <a:ext cx="2270105" cy="2101551"/>
          </a:xfrm>
          <a:prstGeom prst="rect">
            <a:avLst/>
          </a:prstGeom>
          <a:noFill/>
          <a:ln w="19050">
            <a:solidFill>
              <a:schemeClr val="accent3">
                <a:lumMod val="75000"/>
              </a:schemeClr>
            </a:solidFill>
          </a:ln>
        </p:spPr>
      </p:pic>
      <p:pic>
        <p:nvPicPr>
          <p:cNvPr id="20" name="Picture 19">
            <a:extLst>
              <a:ext uri="{FF2B5EF4-FFF2-40B4-BE49-F238E27FC236}">
                <a16:creationId xmlns:a16="http://schemas.microsoft.com/office/drawing/2014/main" id="{8FA50FC4-BDC2-D8CB-9FD6-F9F453A2592F}"/>
              </a:ext>
            </a:extLst>
          </p:cNvPr>
          <p:cNvPicPr>
            <a:picLocks noChangeAspect="1"/>
          </p:cNvPicPr>
          <p:nvPr/>
        </p:nvPicPr>
        <p:blipFill>
          <a:blip r:embed="rId9"/>
          <a:stretch>
            <a:fillRect/>
          </a:stretch>
        </p:blipFill>
        <p:spPr>
          <a:xfrm>
            <a:off x="228600" y="4609251"/>
            <a:ext cx="2379168" cy="2106515"/>
          </a:xfrm>
          <a:prstGeom prst="rect">
            <a:avLst/>
          </a:prstGeom>
          <a:ln w="19050">
            <a:solidFill>
              <a:schemeClr val="accent1"/>
            </a:solidFill>
          </a:ln>
        </p:spPr>
      </p:pic>
      <p:cxnSp>
        <p:nvCxnSpPr>
          <p:cNvPr id="29" name="Straight Connector 28">
            <a:extLst>
              <a:ext uri="{FF2B5EF4-FFF2-40B4-BE49-F238E27FC236}">
                <a16:creationId xmlns:a16="http://schemas.microsoft.com/office/drawing/2014/main" id="{65F23470-AAD4-FF0A-1B3D-EA8DA760CA89}"/>
              </a:ext>
            </a:extLst>
          </p:cNvPr>
          <p:cNvCxnSpPr>
            <a:cxnSpLocks/>
          </p:cNvCxnSpPr>
          <p:nvPr/>
        </p:nvCxnSpPr>
        <p:spPr>
          <a:xfrm>
            <a:off x="2307576" y="4508781"/>
            <a:ext cx="2098418" cy="18988"/>
          </a:xfrm>
          <a:prstGeom prst="line">
            <a:avLst/>
          </a:prstGeom>
          <a:ln w="19050">
            <a:solidFill>
              <a:schemeClr val="accent1"/>
            </a:solidFill>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2BAC8213-8F83-D637-163E-1722C7F99A44}"/>
              </a:ext>
            </a:extLst>
          </p:cNvPr>
          <p:cNvSpPr txBox="1"/>
          <p:nvPr/>
        </p:nvSpPr>
        <p:spPr>
          <a:xfrm>
            <a:off x="9448800" y="1143000"/>
            <a:ext cx="1336969" cy="523220"/>
          </a:xfrm>
          <a:prstGeom prst="rect">
            <a:avLst/>
          </a:prstGeom>
          <a:noFill/>
          <a:ln>
            <a:noFill/>
          </a:ln>
        </p:spPr>
        <p:txBody>
          <a:bodyPr wrap="none" rtlCol="0">
            <a:spAutoFit/>
          </a:bodyPr>
          <a:lstStyle/>
          <a:p>
            <a:r>
              <a:rPr lang="en-US" sz="2800" b="1" u="sng" dirty="0">
                <a:solidFill>
                  <a:schemeClr val="accent3">
                    <a:lumMod val="75000"/>
                  </a:schemeClr>
                </a:solidFill>
              </a:rPr>
              <a:t>Sources</a:t>
            </a:r>
          </a:p>
        </p:txBody>
      </p:sp>
      <p:cxnSp>
        <p:nvCxnSpPr>
          <p:cNvPr id="31" name="Straight Connector 30">
            <a:extLst>
              <a:ext uri="{FF2B5EF4-FFF2-40B4-BE49-F238E27FC236}">
                <a16:creationId xmlns:a16="http://schemas.microsoft.com/office/drawing/2014/main" id="{ABE6FAFD-4349-5547-C63E-EC81CC43B62D}"/>
              </a:ext>
            </a:extLst>
          </p:cNvPr>
          <p:cNvCxnSpPr>
            <a:cxnSpLocks/>
          </p:cNvCxnSpPr>
          <p:nvPr/>
        </p:nvCxnSpPr>
        <p:spPr>
          <a:xfrm flipH="1">
            <a:off x="6688760" y="1576203"/>
            <a:ext cx="2854343" cy="174796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6D7F8EB-7E40-1E5A-35B7-A30E9990DA3F}"/>
              </a:ext>
            </a:extLst>
          </p:cNvPr>
          <p:cNvSpPr txBox="1"/>
          <p:nvPr/>
        </p:nvSpPr>
        <p:spPr>
          <a:xfrm>
            <a:off x="622458" y="1185229"/>
            <a:ext cx="1631729" cy="523220"/>
          </a:xfrm>
          <a:prstGeom prst="rect">
            <a:avLst/>
          </a:prstGeom>
          <a:noFill/>
        </p:spPr>
        <p:txBody>
          <a:bodyPr wrap="none" rtlCol="0">
            <a:spAutoFit/>
          </a:bodyPr>
          <a:lstStyle/>
          <a:p>
            <a:r>
              <a:rPr lang="en-US" sz="2800" b="1" u="sng" dirty="0"/>
              <a:t>Reactions</a:t>
            </a:r>
          </a:p>
        </p:txBody>
      </p:sp>
      <p:grpSp>
        <p:nvGrpSpPr>
          <p:cNvPr id="37" name="Group 36">
            <a:extLst>
              <a:ext uri="{FF2B5EF4-FFF2-40B4-BE49-F238E27FC236}">
                <a16:creationId xmlns:a16="http://schemas.microsoft.com/office/drawing/2014/main" id="{C4BFF289-1FA0-3A56-586E-9ADBA6A7524D}"/>
              </a:ext>
            </a:extLst>
          </p:cNvPr>
          <p:cNvGrpSpPr/>
          <p:nvPr/>
        </p:nvGrpSpPr>
        <p:grpSpPr>
          <a:xfrm>
            <a:off x="2134512" y="1603919"/>
            <a:ext cx="2884654" cy="2354200"/>
            <a:chOff x="2514600" y="1609981"/>
            <a:chExt cx="2209801" cy="2276219"/>
          </a:xfrm>
        </p:grpSpPr>
        <p:cxnSp>
          <p:nvCxnSpPr>
            <p:cNvPr id="27" name="Straight Connector 26">
              <a:extLst>
                <a:ext uri="{FF2B5EF4-FFF2-40B4-BE49-F238E27FC236}">
                  <a16:creationId xmlns:a16="http://schemas.microsoft.com/office/drawing/2014/main" id="{143CFB79-16CF-C831-6E41-CA424E1CC76B}"/>
                </a:ext>
              </a:extLst>
            </p:cNvPr>
            <p:cNvCxnSpPr>
              <a:cxnSpLocks/>
            </p:cNvCxnSpPr>
            <p:nvPr/>
          </p:nvCxnSpPr>
          <p:spPr>
            <a:xfrm>
              <a:off x="2983769" y="1609981"/>
              <a:ext cx="1740632" cy="2276219"/>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C473B2C-8D14-0D91-B1DC-709206235BF3}"/>
                </a:ext>
              </a:extLst>
            </p:cNvPr>
            <p:cNvCxnSpPr>
              <a:cxnSpLocks/>
            </p:cNvCxnSpPr>
            <p:nvPr/>
          </p:nvCxnSpPr>
          <p:spPr>
            <a:xfrm flipH="1">
              <a:off x="2514600" y="1615625"/>
              <a:ext cx="475122"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9" name="Group 38">
            <a:extLst>
              <a:ext uri="{FF2B5EF4-FFF2-40B4-BE49-F238E27FC236}">
                <a16:creationId xmlns:a16="http://schemas.microsoft.com/office/drawing/2014/main" id="{BE36CAA8-002F-9820-551C-030E961AC204}"/>
              </a:ext>
            </a:extLst>
          </p:cNvPr>
          <p:cNvGrpSpPr/>
          <p:nvPr/>
        </p:nvGrpSpPr>
        <p:grpSpPr>
          <a:xfrm>
            <a:off x="228600" y="1825801"/>
            <a:ext cx="2345611" cy="2276218"/>
            <a:chOff x="604601" y="1825801"/>
            <a:chExt cx="2345611" cy="2276218"/>
          </a:xfrm>
        </p:grpSpPr>
        <p:grpSp>
          <p:nvGrpSpPr>
            <p:cNvPr id="15" name="Group 14">
              <a:extLst>
                <a:ext uri="{FF2B5EF4-FFF2-40B4-BE49-F238E27FC236}">
                  <a16:creationId xmlns:a16="http://schemas.microsoft.com/office/drawing/2014/main" id="{0F43953E-B658-568C-B5FA-4896E7CDB579}"/>
                </a:ext>
              </a:extLst>
            </p:cNvPr>
            <p:cNvGrpSpPr/>
            <p:nvPr/>
          </p:nvGrpSpPr>
          <p:grpSpPr>
            <a:xfrm>
              <a:off x="604601" y="1825801"/>
              <a:ext cx="2345611" cy="2260230"/>
              <a:chOff x="465256" y="1924403"/>
              <a:chExt cx="2345611" cy="2260230"/>
            </a:xfrm>
          </p:grpSpPr>
          <p:pic>
            <p:nvPicPr>
              <p:cNvPr id="12" name="Picture 11">
                <a:extLst>
                  <a:ext uri="{FF2B5EF4-FFF2-40B4-BE49-F238E27FC236}">
                    <a16:creationId xmlns:a16="http://schemas.microsoft.com/office/drawing/2014/main" id="{A20FEE8D-BD5D-82F2-C2C1-1CE72CEECDA4}"/>
                  </a:ext>
                </a:extLst>
              </p:cNvPr>
              <p:cNvPicPr>
                <a:picLocks noChangeAspect="1"/>
              </p:cNvPicPr>
              <p:nvPr/>
            </p:nvPicPr>
            <p:blipFill>
              <a:blip r:embed="rId10"/>
              <a:stretch>
                <a:fillRect/>
              </a:stretch>
            </p:blipFill>
            <p:spPr>
              <a:xfrm>
                <a:off x="465256" y="1924403"/>
                <a:ext cx="2345610" cy="1550669"/>
              </a:xfrm>
              <a:prstGeom prst="rect">
                <a:avLst/>
              </a:prstGeom>
              <a:ln>
                <a:noFill/>
              </a:ln>
            </p:spPr>
          </p:pic>
          <p:pic>
            <p:nvPicPr>
              <p:cNvPr id="14" name="Picture 13">
                <a:extLst>
                  <a:ext uri="{FF2B5EF4-FFF2-40B4-BE49-F238E27FC236}">
                    <a16:creationId xmlns:a16="http://schemas.microsoft.com/office/drawing/2014/main" id="{4B95AFC9-EE81-B50A-B2D5-62D07592C949}"/>
                  </a:ext>
                </a:extLst>
              </p:cNvPr>
              <p:cNvPicPr>
                <a:picLocks noChangeAspect="1"/>
              </p:cNvPicPr>
              <p:nvPr/>
            </p:nvPicPr>
            <p:blipFill>
              <a:blip r:embed="rId11"/>
              <a:stretch>
                <a:fillRect/>
              </a:stretch>
            </p:blipFill>
            <p:spPr>
              <a:xfrm>
                <a:off x="465257" y="3451402"/>
                <a:ext cx="2345610" cy="733231"/>
              </a:xfrm>
              <a:prstGeom prst="rect">
                <a:avLst/>
              </a:prstGeom>
              <a:ln>
                <a:noFill/>
              </a:ln>
            </p:spPr>
          </p:pic>
        </p:grpSp>
        <p:sp>
          <p:nvSpPr>
            <p:cNvPr id="38" name="Rectangle 37">
              <a:extLst>
                <a:ext uri="{FF2B5EF4-FFF2-40B4-BE49-F238E27FC236}">
                  <a16:creationId xmlns:a16="http://schemas.microsoft.com/office/drawing/2014/main" id="{649ED4EE-FE3F-A848-9DB2-C9356E054078}"/>
                </a:ext>
              </a:extLst>
            </p:cNvPr>
            <p:cNvSpPr/>
            <p:nvPr/>
          </p:nvSpPr>
          <p:spPr>
            <a:xfrm>
              <a:off x="604601" y="1825801"/>
              <a:ext cx="2345610" cy="2276218"/>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A62EC262-8B6E-AA5D-2614-169AEB016231}"/>
              </a:ext>
            </a:extLst>
          </p:cNvPr>
          <p:cNvSpPr txBox="1"/>
          <p:nvPr/>
        </p:nvSpPr>
        <p:spPr>
          <a:xfrm>
            <a:off x="457147" y="4084565"/>
            <a:ext cx="2163349" cy="523220"/>
          </a:xfrm>
          <a:prstGeom prst="rect">
            <a:avLst/>
          </a:prstGeom>
          <a:noFill/>
          <a:ln>
            <a:noFill/>
          </a:ln>
        </p:spPr>
        <p:txBody>
          <a:bodyPr wrap="none" rtlCol="0">
            <a:spAutoFit/>
          </a:bodyPr>
          <a:lstStyle/>
          <a:p>
            <a:r>
              <a:rPr lang="en-US" sz="2800" b="1" u="sng" dirty="0">
                <a:solidFill>
                  <a:schemeClr val="accent1"/>
                </a:solidFill>
              </a:rPr>
              <a:t>Travel times*</a:t>
            </a:r>
          </a:p>
        </p:txBody>
      </p:sp>
      <p:grpSp>
        <p:nvGrpSpPr>
          <p:cNvPr id="58" name="Group 57">
            <a:extLst>
              <a:ext uri="{FF2B5EF4-FFF2-40B4-BE49-F238E27FC236}">
                <a16:creationId xmlns:a16="http://schemas.microsoft.com/office/drawing/2014/main" id="{FED024A2-7C0F-0412-9B15-1BCD82777634}"/>
              </a:ext>
            </a:extLst>
          </p:cNvPr>
          <p:cNvGrpSpPr/>
          <p:nvPr/>
        </p:nvGrpSpPr>
        <p:grpSpPr>
          <a:xfrm>
            <a:off x="7778338" y="3964759"/>
            <a:ext cx="4108862" cy="2748653"/>
            <a:chOff x="7778338" y="3964759"/>
            <a:chExt cx="4108862" cy="2748653"/>
          </a:xfrm>
        </p:grpSpPr>
        <p:sp>
          <p:nvSpPr>
            <p:cNvPr id="45" name="TextBox 44">
              <a:extLst>
                <a:ext uri="{FF2B5EF4-FFF2-40B4-BE49-F238E27FC236}">
                  <a16:creationId xmlns:a16="http://schemas.microsoft.com/office/drawing/2014/main" id="{12773B67-EFFA-1714-4CD5-4ED9A68A19B1}"/>
                </a:ext>
              </a:extLst>
            </p:cNvPr>
            <p:cNvSpPr txBox="1"/>
            <p:nvPr/>
          </p:nvSpPr>
          <p:spPr>
            <a:xfrm>
              <a:off x="9448800" y="3964759"/>
              <a:ext cx="1575944" cy="523220"/>
            </a:xfrm>
            <a:prstGeom prst="rect">
              <a:avLst/>
            </a:prstGeom>
            <a:noFill/>
          </p:spPr>
          <p:txBody>
            <a:bodyPr wrap="none" rtlCol="0">
              <a:spAutoFit/>
            </a:bodyPr>
            <a:lstStyle/>
            <a:p>
              <a:r>
                <a:rPr lang="en-US" sz="2800" b="1" u="sng" dirty="0">
                  <a:solidFill>
                    <a:schemeClr val="accent6"/>
                  </a:solidFill>
                </a:rPr>
                <a:t>Forecasts</a:t>
              </a:r>
            </a:p>
          </p:txBody>
        </p:sp>
        <p:pic>
          <p:nvPicPr>
            <p:cNvPr id="47" name="Picture 46">
              <a:extLst>
                <a:ext uri="{FF2B5EF4-FFF2-40B4-BE49-F238E27FC236}">
                  <a16:creationId xmlns:a16="http://schemas.microsoft.com/office/drawing/2014/main" id="{4E287664-1EEF-020B-B718-C1B7D7A7968A}"/>
                </a:ext>
              </a:extLst>
            </p:cNvPr>
            <p:cNvPicPr>
              <a:picLocks noChangeAspect="1"/>
            </p:cNvPicPr>
            <p:nvPr/>
          </p:nvPicPr>
          <p:blipFill>
            <a:blip r:embed="rId12"/>
            <a:stretch>
              <a:fillRect/>
            </a:stretch>
          </p:blipFill>
          <p:spPr>
            <a:xfrm>
              <a:off x="9541590" y="4506828"/>
              <a:ext cx="2345610" cy="2206584"/>
            </a:xfrm>
            <a:prstGeom prst="rect">
              <a:avLst/>
            </a:prstGeom>
            <a:ln w="19050">
              <a:solidFill>
                <a:schemeClr val="accent6"/>
              </a:solidFill>
            </a:ln>
          </p:spPr>
        </p:pic>
        <p:sp>
          <p:nvSpPr>
            <p:cNvPr id="48" name="Rectangle 47">
              <a:extLst>
                <a:ext uri="{FF2B5EF4-FFF2-40B4-BE49-F238E27FC236}">
                  <a16:creationId xmlns:a16="http://schemas.microsoft.com/office/drawing/2014/main" id="{3E4C0CC2-0DBA-2242-16ED-B8E04BBD3A7B}"/>
                </a:ext>
              </a:extLst>
            </p:cNvPr>
            <p:cNvSpPr/>
            <p:nvPr/>
          </p:nvSpPr>
          <p:spPr>
            <a:xfrm>
              <a:off x="7778338" y="5067890"/>
              <a:ext cx="1066800" cy="951910"/>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376092"/>
                  </a:solidFill>
                </a:ln>
                <a:noFill/>
              </a:endParaRPr>
            </a:p>
          </p:txBody>
        </p:sp>
        <p:cxnSp>
          <p:nvCxnSpPr>
            <p:cNvPr id="50" name="Straight Connector 49">
              <a:extLst>
                <a:ext uri="{FF2B5EF4-FFF2-40B4-BE49-F238E27FC236}">
                  <a16:creationId xmlns:a16="http://schemas.microsoft.com/office/drawing/2014/main" id="{7169ADC3-BF2F-CA26-7538-DDF32849AB19}"/>
                </a:ext>
              </a:extLst>
            </p:cNvPr>
            <p:cNvCxnSpPr>
              <a:cxnSpLocks/>
            </p:cNvCxnSpPr>
            <p:nvPr/>
          </p:nvCxnSpPr>
          <p:spPr>
            <a:xfrm flipV="1">
              <a:off x="8610600" y="4400234"/>
              <a:ext cx="937555" cy="66765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32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2C0D53F-0522-4761-9A1D-2DBB97785704}"/>
              </a:ext>
            </a:extLst>
          </p:cNvPr>
          <p:cNvSpPr/>
          <p:nvPr/>
        </p:nvSpPr>
        <p:spPr>
          <a:xfrm>
            <a:off x="8094089" y="1471350"/>
            <a:ext cx="3862053" cy="431362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5" name="Picture 1">
            <a:extLst>
              <a:ext uri="{FF2B5EF4-FFF2-40B4-BE49-F238E27FC236}">
                <a16:creationId xmlns:a16="http://schemas.microsoft.com/office/drawing/2014/main" id="{F6D36FB2-84F1-D687-6761-F4F257D8FD69}"/>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5753"/>
          <a:stretch/>
        </p:blipFill>
        <p:spPr bwMode="auto">
          <a:xfrm>
            <a:off x="8183184" y="1973020"/>
            <a:ext cx="3731436" cy="251446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E49A69C1-9FEF-B2A4-12F5-6931961EC61D}"/>
              </a:ext>
            </a:extLst>
          </p:cNvPr>
          <p:cNvSpPr/>
          <p:nvPr/>
        </p:nvSpPr>
        <p:spPr>
          <a:xfrm>
            <a:off x="8313150" y="4266567"/>
            <a:ext cx="3601470" cy="23019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3E65678-08CA-1A46-5251-B793E8FD6333}"/>
              </a:ext>
            </a:extLst>
          </p:cNvPr>
          <p:cNvSpPr/>
          <p:nvPr/>
        </p:nvSpPr>
        <p:spPr>
          <a:xfrm>
            <a:off x="8182055" y="1963739"/>
            <a:ext cx="241941" cy="259476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1E311DC4-B6D4-56B2-9D48-E618D1EF2C2D}"/>
              </a:ext>
            </a:extLst>
          </p:cNvPr>
          <p:cNvSpPr txBox="1"/>
          <p:nvPr/>
        </p:nvSpPr>
        <p:spPr>
          <a:xfrm>
            <a:off x="8188018" y="4190450"/>
            <a:ext cx="498855" cy="276999"/>
          </a:xfrm>
          <a:prstGeom prst="rect">
            <a:avLst/>
          </a:prstGeom>
          <a:noFill/>
        </p:spPr>
        <p:txBody>
          <a:bodyPr wrap="none" rtlCol="0">
            <a:spAutoFit/>
          </a:bodyPr>
          <a:lstStyle/>
          <a:p>
            <a:r>
              <a:rPr lang="en-US" sz="1200" dirty="0"/>
              <a:t>1960</a:t>
            </a:r>
          </a:p>
        </p:txBody>
      </p:sp>
      <p:sp>
        <p:nvSpPr>
          <p:cNvPr id="35" name="TextBox 34">
            <a:extLst>
              <a:ext uri="{FF2B5EF4-FFF2-40B4-BE49-F238E27FC236}">
                <a16:creationId xmlns:a16="http://schemas.microsoft.com/office/drawing/2014/main" id="{364ADA1A-AE95-FDA5-F0EA-6A9E64DADEBC}"/>
              </a:ext>
            </a:extLst>
          </p:cNvPr>
          <p:cNvSpPr txBox="1"/>
          <p:nvPr/>
        </p:nvSpPr>
        <p:spPr>
          <a:xfrm>
            <a:off x="8232946" y="3590143"/>
            <a:ext cx="263214" cy="276999"/>
          </a:xfrm>
          <a:prstGeom prst="rect">
            <a:avLst/>
          </a:prstGeom>
          <a:noFill/>
        </p:spPr>
        <p:txBody>
          <a:bodyPr wrap="none" rtlCol="0">
            <a:spAutoFit/>
          </a:bodyPr>
          <a:lstStyle/>
          <a:p>
            <a:r>
              <a:rPr lang="en-US" sz="1200" dirty="0"/>
              <a:t>4</a:t>
            </a:r>
          </a:p>
        </p:txBody>
      </p:sp>
      <p:sp>
        <p:nvSpPr>
          <p:cNvPr id="47" name="TextBox 46">
            <a:extLst>
              <a:ext uri="{FF2B5EF4-FFF2-40B4-BE49-F238E27FC236}">
                <a16:creationId xmlns:a16="http://schemas.microsoft.com/office/drawing/2014/main" id="{14F5FDAA-539E-C69F-BA9D-2458E5B2ED79}"/>
              </a:ext>
            </a:extLst>
          </p:cNvPr>
          <p:cNvSpPr txBox="1"/>
          <p:nvPr/>
        </p:nvSpPr>
        <p:spPr>
          <a:xfrm>
            <a:off x="8167610" y="2815651"/>
            <a:ext cx="341760" cy="276999"/>
          </a:xfrm>
          <a:prstGeom prst="rect">
            <a:avLst/>
          </a:prstGeom>
          <a:noFill/>
        </p:spPr>
        <p:txBody>
          <a:bodyPr wrap="none" rtlCol="0">
            <a:spAutoFit/>
          </a:bodyPr>
          <a:lstStyle/>
          <a:p>
            <a:r>
              <a:rPr lang="en-US" sz="1200" dirty="0"/>
              <a:t>10</a:t>
            </a:r>
          </a:p>
        </p:txBody>
      </p:sp>
      <p:sp>
        <p:nvSpPr>
          <p:cNvPr id="49" name="TextBox 48">
            <a:extLst>
              <a:ext uri="{FF2B5EF4-FFF2-40B4-BE49-F238E27FC236}">
                <a16:creationId xmlns:a16="http://schemas.microsoft.com/office/drawing/2014/main" id="{D9873B8F-371E-CE10-2EED-3283CE713D60}"/>
              </a:ext>
            </a:extLst>
          </p:cNvPr>
          <p:cNvSpPr txBox="1"/>
          <p:nvPr/>
        </p:nvSpPr>
        <p:spPr>
          <a:xfrm>
            <a:off x="8170714" y="2557487"/>
            <a:ext cx="341760" cy="276999"/>
          </a:xfrm>
          <a:prstGeom prst="rect">
            <a:avLst/>
          </a:prstGeom>
          <a:noFill/>
        </p:spPr>
        <p:txBody>
          <a:bodyPr wrap="none" rtlCol="0">
            <a:spAutoFit/>
          </a:bodyPr>
          <a:lstStyle/>
          <a:p>
            <a:r>
              <a:rPr lang="en-US" sz="1200" dirty="0"/>
              <a:t>12</a:t>
            </a:r>
          </a:p>
        </p:txBody>
      </p:sp>
      <p:sp>
        <p:nvSpPr>
          <p:cNvPr id="61" name="TextBox 60">
            <a:extLst>
              <a:ext uri="{FF2B5EF4-FFF2-40B4-BE49-F238E27FC236}">
                <a16:creationId xmlns:a16="http://schemas.microsoft.com/office/drawing/2014/main" id="{F26336BF-D905-94E0-1F28-80F51B67372B}"/>
              </a:ext>
            </a:extLst>
          </p:cNvPr>
          <p:cNvSpPr txBox="1"/>
          <p:nvPr/>
        </p:nvSpPr>
        <p:spPr>
          <a:xfrm>
            <a:off x="8236050" y="3854515"/>
            <a:ext cx="263214" cy="276999"/>
          </a:xfrm>
          <a:prstGeom prst="rect">
            <a:avLst/>
          </a:prstGeom>
          <a:noFill/>
        </p:spPr>
        <p:txBody>
          <a:bodyPr wrap="none" rtlCol="0">
            <a:spAutoFit/>
          </a:bodyPr>
          <a:lstStyle/>
          <a:p>
            <a:r>
              <a:rPr lang="en-US" sz="1200" dirty="0"/>
              <a:t>2</a:t>
            </a:r>
          </a:p>
        </p:txBody>
      </p:sp>
      <p:sp>
        <p:nvSpPr>
          <p:cNvPr id="45" name="TextBox 44">
            <a:extLst>
              <a:ext uri="{FF2B5EF4-FFF2-40B4-BE49-F238E27FC236}">
                <a16:creationId xmlns:a16="http://schemas.microsoft.com/office/drawing/2014/main" id="{872BD225-B98E-D2F8-C714-5D094D125818}"/>
              </a:ext>
            </a:extLst>
          </p:cNvPr>
          <p:cNvSpPr txBox="1"/>
          <p:nvPr/>
        </p:nvSpPr>
        <p:spPr>
          <a:xfrm>
            <a:off x="8236050" y="3341310"/>
            <a:ext cx="263214" cy="276999"/>
          </a:xfrm>
          <a:prstGeom prst="rect">
            <a:avLst/>
          </a:prstGeom>
          <a:noFill/>
        </p:spPr>
        <p:txBody>
          <a:bodyPr wrap="none" rtlCol="0">
            <a:spAutoFit/>
          </a:bodyPr>
          <a:lstStyle/>
          <a:p>
            <a:r>
              <a:rPr lang="en-US" sz="1200" dirty="0"/>
              <a:t>6</a:t>
            </a:r>
          </a:p>
        </p:txBody>
      </p:sp>
      <p:sp>
        <p:nvSpPr>
          <p:cNvPr id="46" name="TextBox 45">
            <a:extLst>
              <a:ext uri="{FF2B5EF4-FFF2-40B4-BE49-F238E27FC236}">
                <a16:creationId xmlns:a16="http://schemas.microsoft.com/office/drawing/2014/main" id="{40AA7D0A-5947-45D1-BB4D-428DE0ED022F}"/>
              </a:ext>
            </a:extLst>
          </p:cNvPr>
          <p:cNvSpPr txBox="1"/>
          <p:nvPr/>
        </p:nvSpPr>
        <p:spPr>
          <a:xfrm>
            <a:off x="8229823" y="3083146"/>
            <a:ext cx="263214" cy="276999"/>
          </a:xfrm>
          <a:prstGeom prst="rect">
            <a:avLst/>
          </a:prstGeom>
          <a:noFill/>
        </p:spPr>
        <p:txBody>
          <a:bodyPr wrap="none" rtlCol="0">
            <a:spAutoFit/>
          </a:bodyPr>
          <a:lstStyle/>
          <a:p>
            <a:r>
              <a:rPr lang="en-US" sz="1200" dirty="0"/>
              <a:t>8</a:t>
            </a:r>
          </a:p>
        </p:txBody>
      </p:sp>
      <p:sp>
        <p:nvSpPr>
          <p:cNvPr id="50" name="TextBox 49">
            <a:extLst>
              <a:ext uri="{FF2B5EF4-FFF2-40B4-BE49-F238E27FC236}">
                <a16:creationId xmlns:a16="http://schemas.microsoft.com/office/drawing/2014/main" id="{B4F1676C-111D-3AB2-9003-4CAC8B2ED4E9}"/>
              </a:ext>
            </a:extLst>
          </p:cNvPr>
          <p:cNvSpPr txBox="1"/>
          <p:nvPr/>
        </p:nvSpPr>
        <p:spPr>
          <a:xfrm>
            <a:off x="8183149" y="2289992"/>
            <a:ext cx="341760" cy="276999"/>
          </a:xfrm>
          <a:prstGeom prst="rect">
            <a:avLst/>
          </a:prstGeom>
          <a:noFill/>
        </p:spPr>
        <p:txBody>
          <a:bodyPr wrap="none" rtlCol="0">
            <a:spAutoFit/>
          </a:bodyPr>
          <a:lstStyle/>
          <a:p>
            <a:r>
              <a:rPr lang="en-US" sz="1200" dirty="0"/>
              <a:t>14</a:t>
            </a:r>
          </a:p>
        </p:txBody>
      </p:sp>
      <p:sp>
        <p:nvSpPr>
          <p:cNvPr id="51" name="TextBox 50">
            <a:extLst>
              <a:ext uri="{FF2B5EF4-FFF2-40B4-BE49-F238E27FC236}">
                <a16:creationId xmlns:a16="http://schemas.microsoft.com/office/drawing/2014/main" id="{8CDA4ECE-83E2-2B0E-8730-5F823F6A4992}"/>
              </a:ext>
            </a:extLst>
          </p:cNvPr>
          <p:cNvSpPr txBox="1"/>
          <p:nvPr/>
        </p:nvSpPr>
        <p:spPr>
          <a:xfrm>
            <a:off x="8176922" y="2022497"/>
            <a:ext cx="341760" cy="276999"/>
          </a:xfrm>
          <a:prstGeom prst="rect">
            <a:avLst/>
          </a:prstGeom>
          <a:noFill/>
        </p:spPr>
        <p:txBody>
          <a:bodyPr wrap="none" rtlCol="0">
            <a:spAutoFit/>
          </a:bodyPr>
          <a:lstStyle/>
          <a:p>
            <a:r>
              <a:rPr lang="en-US" sz="1200" dirty="0"/>
              <a:t>16</a:t>
            </a:r>
          </a:p>
        </p:txBody>
      </p:sp>
      <p:sp>
        <p:nvSpPr>
          <p:cNvPr id="63" name="TextBox 62">
            <a:extLst>
              <a:ext uri="{FF2B5EF4-FFF2-40B4-BE49-F238E27FC236}">
                <a16:creationId xmlns:a16="http://schemas.microsoft.com/office/drawing/2014/main" id="{094E1B98-0FC6-0210-17CE-A0671F1D2B6B}"/>
              </a:ext>
            </a:extLst>
          </p:cNvPr>
          <p:cNvSpPr txBox="1"/>
          <p:nvPr/>
        </p:nvSpPr>
        <p:spPr>
          <a:xfrm rot="16200000">
            <a:off x="7185505" y="3049200"/>
            <a:ext cx="1994200" cy="276999"/>
          </a:xfrm>
          <a:prstGeom prst="rect">
            <a:avLst/>
          </a:prstGeom>
          <a:noFill/>
        </p:spPr>
        <p:txBody>
          <a:bodyPr wrap="none" rtlCol="0">
            <a:spAutoFit/>
          </a:bodyPr>
          <a:lstStyle/>
          <a:p>
            <a:r>
              <a:rPr lang="en-US" sz="1200" dirty="0"/>
              <a:t>Nitrate Concentration [mg/L]</a:t>
            </a:r>
          </a:p>
        </p:txBody>
      </p:sp>
      <p:grpSp>
        <p:nvGrpSpPr>
          <p:cNvPr id="234" name="Group 248">
            <a:extLst>
              <a:ext uri="{FF2B5EF4-FFF2-40B4-BE49-F238E27FC236}">
                <a16:creationId xmlns:a16="http://schemas.microsoft.com/office/drawing/2014/main" id="{81527C6A-A38A-232A-06D4-55C0043AB6DB}"/>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235" name="Oval 48">
              <a:extLst>
                <a:ext uri="{FF2B5EF4-FFF2-40B4-BE49-F238E27FC236}">
                  <a16:creationId xmlns:a16="http://schemas.microsoft.com/office/drawing/2014/main" id="{C2EDAC0C-E254-9E16-44B8-EE10ACE01370}"/>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Oval 49">
              <a:extLst>
                <a:ext uri="{FF2B5EF4-FFF2-40B4-BE49-F238E27FC236}">
                  <a16:creationId xmlns:a16="http://schemas.microsoft.com/office/drawing/2014/main" id="{CACC0B72-69E0-5FC5-68AD-398140953B31}"/>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Oval 50">
              <a:extLst>
                <a:ext uri="{FF2B5EF4-FFF2-40B4-BE49-F238E27FC236}">
                  <a16:creationId xmlns:a16="http://schemas.microsoft.com/office/drawing/2014/main" id="{33E1F80F-12DB-7746-96A3-FE0E582D4527}"/>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Oval 51">
              <a:extLst>
                <a:ext uri="{FF2B5EF4-FFF2-40B4-BE49-F238E27FC236}">
                  <a16:creationId xmlns:a16="http://schemas.microsoft.com/office/drawing/2014/main" id="{419E3B56-5B9A-6B90-326E-5B9732D29552}"/>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Oval 52">
              <a:extLst>
                <a:ext uri="{FF2B5EF4-FFF2-40B4-BE49-F238E27FC236}">
                  <a16:creationId xmlns:a16="http://schemas.microsoft.com/office/drawing/2014/main" id="{378C9ACA-0EBD-F08B-15A4-2A2DCFF30249}"/>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Oval 53">
              <a:extLst>
                <a:ext uri="{FF2B5EF4-FFF2-40B4-BE49-F238E27FC236}">
                  <a16:creationId xmlns:a16="http://schemas.microsoft.com/office/drawing/2014/main" id="{883EB55D-599C-3492-8493-AF1D9273EBAE}"/>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Oval 54">
              <a:extLst>
                <a:ext uri="{FF2B5EF4-FFF2-40B4-BE49-F238E27FC236}">
                  <a16:creationId xmlns:a16="http://schemas.microsoft.com/office/drawing/2014/main" id="{A7C53BC9-93BF-7A71-5C76-7BD6FFA5D6FA}"/>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55">
              <a:extLst>
                <a:ext uri="{FF2B5EF4-FFF2-40B4-BE49-F238E27FC236}">
                  <a16:creationId xmlns:a16="http://schemas.microsoft.com/office/drawing/2014/main" id="{32890A0E-05B4-B178-449A-02031DBEAAF4}"/>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Oval 56">
              <a:extLst>
                <a:ext uri="{FF2B5EF4-FFF2-40B4-BE49-F238E27FC236}">
                  <a16:creationId xmlns:a16="http://schemas.microsoft.com/office/drawing/2014/main" id="{A88448FD-34E7-3615-8673-CCCCEF6E5B56}"/>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Oval 57">
              <a:extLst>
                <a:ext uri="{FF2B5EF4-FFF2-40B4-BE49-F238E27FC236}">
                  <a16:creationId xmlns:a16="http://schemas.microsoft.com/office/drawing/2014/main" id="{D9E2437F-C778-A1C8-8CD8-2DD31582D19C}"/>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Oval 58">
              <a:extLst>
                <a:ext uri="{FF2B5EF4-FFF2-40B4-BE49-F238E27FC236}">
                  <a16:creationId xmlns:a16="http://schemas.microsoft.com/office/drawing/2014/main" id="{870126DC-EC73-C22B-77D2-25475A3B8477}"/>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Oval 59">
              <a:extLst>
                <a:ext uri="{FF2B5EF4-FFF2-40B4-BE49-F238E27FC236}">
                  <a16:creationId xmlns:a16="http://schemas.microsoft.com/office/drawing/2014/main" id="{E3D50391-C141-1FC1-19A5-A798A0FEAD3A}"/>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Oval 60">
              <a:extLst>
                <a:ext uri="{FF2B5EF4-FFF2-40B4-BE49-F238E27FC236}">
                  <a16:creationId xmlns:a16="http://schemas.microsoft.com/office/drawing/2014/main" id="{7B5C477B-DBC2-8DE3-AF03-7DF1F2525038}"/>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Oval 61">
              <a:extLst>
                <a:ext uri="{FF2B5EF4-FFF2-40B4-BE49-F238E27FC236}">
                  <a16:creationId xmlns:a16="http://schemas.microsoft.com/office/drawing/2014/main" id="{F356A783-508A-930F-6AD9-1EA88B049AB1}"/>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Oval 62">
              <a:extLst>
                <a:ext uri="{FF2B5EF4-FFF2-40B4-BE49-F238E27FC236}">
                  <a16:creationId xmlns:a16="http://schemas.microsoft.com/office/drawing/2014/main" id="{91FFEA84-8E81-5B5E-037D-01CF2B30AD1B}"/>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63">
              <a:extLst>
                <a:ext uri="{FF2B5EF4-FFF2-40B4-BE49-F238E27FC236}">
                  <a16:creationId xmlns:a16="http://schemas.microsoft.com/office/drawing/2014/main" id="{E52B2336-075A-D2A3-6A13-857C9593EF7D}"/>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Oval 64">
              <a:extLst>
                <a:ext uri="{FF2B5EF4-FFF2-40B4-BE49-F238E27FC236}">
                  <a16:creationId xmlns:a16="http://schemas.microsoft.com/office/drawing/2014/main" id="{49A1F430-1940-1978-2DA6-E471CF7DDACA}"/>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Oval 65">
              <a:extLst>
                <a:ext uri="{FF2B5EF4-FFF2-40B4-BE49-F238E27FC236}">
                  <a16:creationId xmlns:a16="http://schemas.microsoft.com/office/drawing/2014/main" id="{1239580D-A4FB-15AC-9031-0D175B9B573C}"/>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66">
              <a:extLst>
                <a:ext uri="{FF2B5EF4-FFF2-40B4-BE49-F238E27FC236}">
                  <a16:creationId xmlns:a16="http://schemas.microsoft.com/office/drawing/2014/main" id="{EFFE9276-31F8-2F55-E3C9-41D07CE132D0}"/>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67">
              <a:extLst>
                <a:ext uri="{FF2B5EF4-FFF2-40B4-BE49-F238E27FC236}">
                  <a16:creationId xmlns:a16="http://schemas.microsoft.com/office/drawing/2014/main" id="{F875FF29-0693-1977-F668-26DCB2ED11CB}"/>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Oval 68">
              <a:extLst>
                <a:ext uri="{FF2B5EF4-FFF2-40B4-BE49-F238E27FC236}">
                  <a16:creationId xmlns:a16="http://schemas.microsoft.com/office/drawing/2014/main" id="{ADFD9235-2ED6-C00F-D32E-923F4DC0498E}"/>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Oval 69">
              <a:extLst>
                <a:ext uri="{FF2B5EF4-FFF2-40B4-BE49-F238E27FC236}">
                  <a16:creationId xmlns:a16="http://schemas.microsoft.com/office/drawing/2014/main" id="{CDAA7EB8-A923-2F42-8DA6-5BC21AE19813}"/>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Oval 70">
              <a:extLst>
                <a:ext uri="{FF2B5EF4-FFF2-40B4-BE49-F238E27FC236}">
                  <a16:creationId xmlns:a16="http://schemas.microsoft.com/office/drawing/2014/main" id="{8653F8FE-BF45-1186-8C9E-ECAB951B30FD}"/>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Oval 71">
              <a:extLst>
                <a:ext uri="{FF2B5EF4-FFF2-40B4-BE49-F238E27FC236}">
                  <a16:creationId xmlns:a16="http://schemas.microsoft.com/office/drawing/2014/main" id="{13E35393-5170-F58B-BC8C-DC63232F544F}"/>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Oval 72">
              <a:extLst>
                <a:ext uri="{FF2B5EF4-FFF2-40B4-BE49-F238E27FC236}">
                  <a16:creationId xmlns:a16="http://schemas.microsoft.com/office/drawing/2014/main" id="{074D4765-4421-F29E-EF81-515D378BE43D}"/>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Oval 73">
              <a:extLst>
                <a:ext uri="{FF2B5EF4-FFF2-40B4-BE49-F238E27FC236}">
                  <a16:creationId xmlns:a16="http://schemas.microsoft.com/office/drawing/2014/main" id="{A22FECCD-8C8F-6F27-8D8E-DBFA73C293B1}"/>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Oval 74">
              <a:extLst>
                <a:ext uri="{FF2B5EF4-FFF2-40B4-BE49-F238E27FC236}">
                  <a16:creationId xmlns:a16="http://schemas.microsoft.com/office/drawing/2014/main" id="{682A69C3-D0A9-FD3C-29BD-1CA6DC136356}"/>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Oval 75">
              <a:extLst>
                <a:ext uri="{FF2B5EF4-FFF2-40B4-BE49-F238E27FC236}">
                  <a16:creationId xmlns:a16="http://schemas.microsoft.com/office/drawing/2014/main" id="{E8F87EA1-D614-7D71-763B-4F397892A1FE}"/>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Oval 76">
              <a:extLst>
                <a:ext uri="{FF2B5EF4-FFF2-40B4-BE49-F238E27FC236}">
                  <a16:creationId xmlns:a16="http://schemas.microsoft.com/office/drawing/2014/main" id="{14B83832-2D6F-A57D-3478-71557B50289C}"/>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Oval 77">
              <a:extLst>
                <a:ext uri="{FF2B5EF4-FFF2-40B4-BE49-F238E27FC236}">
                  <a16:creationId xmlns:a16="http://schemas.microsoft.com/office/drawing/2014/main" id="{BAC05349-1FCF-9404-F0CB-2983B04CED10}"/>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Oval 78">
              <a:extLst>
                <a:ext uri="{FF2B5EF4-FFF2-40B4-BE49-F238E27FC236}">
                  <a16:creationId xmlns:a16="http://schemas.microsoft.com/office/drawing/2014/main" id="{A29CBAC6-0349-55B9-DCBF-FFB6A8644B2A}"/>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Oval 79">
              <a:extLst>
                <a:ext uri="{FF2B5EF4-FFF2-40B4-BE49-F238E27FC236}">
                  <a16:creationId xmlns:a16="http://schemas.microsoft.com/office/drawing/2014/main" id="{E11D2B27-873B-495C-8828-7D93A6ADDEE6}"/>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Oval 80">
              <a:extLst>
                <a:ext uri="{FF2B5EF4-FFF2-40B4-BE49-F238E27FC236}">
                  <a16:creationId xmlns:a16="http://schemas.microsoft.com/office/drawing/2014/main" id="{7F93F5F7-7D44-29F5-0821-1664705387A5}"/>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Oval 81">
              <a:extLst>
                <a:ext uri="{FF2B5EF4-FFF2-40B4-BE49-F238E27FC236}">
                  <a16:creationId xmlns:a16="http://schemas.microsoft.com/office/drawing/2014/main" id="{6FEE6242-AC55-C946-54EB-9C3CE953EF1F}"/>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Oval 82">
              <a:extLst>
                <a:ext uri="{FF2B5EF4-FFF2-40B4-BE49-F238E27FC236}">
                  <a16:creationId xmlns:a16="http://schemas.microsoft.com/office/drawing/2014/main" id="{94178EBD-8A9C-7C5A-504C-562BD2D86733}"/>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Oval 83">
              <a:extLst>
                <a:ext uri="{FF2B5EF4-FFF2-40B4-BE49-F238E27FC236}">
                  <a16:creationId xmlns:a16="http://schemas.microsoft.com/office/drawing/2014/main" id="{DF3D93DD-A2B1-E5D1-71E8-5FEDC30DD747}"/>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Oval 84">
              <a:extLst>
                <a:ext uri="{FF2B5EF4-FFF2-40B4-BE49-F238E27FC236}">
                  <a16:creationId xmlns:a16="http://schemas.microsoft.com/office/drawing/2014/main" id="{853AACD0-1D17-D8F4-515B-6A3F04ADFAD0}"/>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Oval 85">
              <a:extLst>
                <a:ext uri="{FF2B5EF4-FFF2-40B4-BE49-F238E27FC236}">
                  <a16:creationId xmlns:a16="http://schemas.microsoft.com/office/drawing/2014/main" id="{896C7428-8E56-FB02-14AF-7D93E82E34AF}"/>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Oval 86">
              <a:extLst>
                <a:ext uri="{FF2B5EF4-FFF2-40B4-BE49-F238E27FC236}">
                  <a16:creationId xmlns:a16="http://schemas.microsoft.com/office/drawing/2014/main" id="{9F13EF35-2108-C387-BD67-A73286643573}"/>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Oval 87">
              <a:extLst>
                <a:ext uri="{FF2B5EF4-FFF2-40B4-BE49-F238E27FC236}">
                  <a16:creationId xmlns:a16="http://schemas.microsoft.com/office/drawing/2014/main" id="{89CC3978-EF2C-10DC-3DE0-FED0679C8931}"/>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88">
              <a:extLst>
                <a:ext uri="{FF2B5EF4-FFF2-40B4-BE49-F238E27FC236}">
                  <a16:creationId xmlns:a16="http://schemas.microsoft.com/office/drawing/2014/main" id="{497F4D28-52F2-6C5B-4DC2-FD616C584CE6}"/>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Oval 89">
              <a:extLst>
                <a:ext uri="{FF2B5EF4-FFF2-40B4-BE49-F238E27FC236}">
                  <a16:creationId xmlns:a16="http://schemas.microsoft.com/office/drawing/2014/main" id="{5B8CBFBB-8D0D-5146-F7ED-5043A35F2452}"/>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Oval 90">
              <a:extLst>
                <a:ext uri="{FF2B5EF4-FFF2-40B4-BE49-F238E27FC236}">
                  <a16:creationId xmlns:a16="http://schemas.microsoft.com/office/drawing/2014/main" id="{9B8746FE-97CE-FDE7-3E8B-A067B90DD203}"/>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Oval 91">
              <a:extLst>
                <a:ext uri="{FF2B5EF4-FFF2-40B4-BE49-F238E27FC236}">
                  <a16:creationId xmlns:a16="http://schemas.microsoft.com/office/drawing/2014/main" id="{1DEAD54E-A30F-4F41-7974-2C11F62FD3A2}"/>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Oval 92">
              <a:extLst>
                <a:ext uri="{FF2B5EF4-FFF2-40B4-BE49-F238E27FC236}">
                  <a16:creationId xmlns:a16="http://schemas.microsoft.com/office/drawing/2014/main" id="{714C4D1B-1F32-228E-68A2-F69FDA8BC6F7}"/>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Oval 93">
              <a:extLst>
                <a:ext uri="{FF2B5EF4-FFF2-40B4-BE49-F238E27FC236}">
                  <a16:creationId xmlns:a16="http://schemas.microsoft.com/office/drawing/2014/main" id="{69AB3BA0-3902-C02B-4596-835BC55EB485}"/>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Oval 94">
              <a:extLst>
                <a:ext uri="{FF2B5EF4-FFF2-40B4-BE49-F238E27FC236}">
                  <a16:creationId xmlns:a16="http://schemas.microsoft.com/office/drawing/2014/main" id="{C36B3AD1-8562-8927-6DF3-60839FC2734B}"/>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Oval 95">
              <a:extLst>
                <a:ext uri="{FF2B5EF4-FFF2-40B4-BE49-F238E27FC236}">
                  <a16:creationId xmlns:a16="http://schemas.microsoft.com/office/drawing/2014/main" id="{E56B5352-DED3-D2AB-3CB2-E73BED21375F}"/>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Oval 96">
              <a:extLst>
                <a:ext uri="{FF2B5EF4-FFF2-40B4-BE49-F238E27FC236}">
                  <a16:creationId xmlns:a16="http://schemas.microsoft.com/office/drawing/2014/main" id="{6EB497F0-14F0-2913-6D2C-CAA0C28F00CF}"/>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Oval 97">
              <a:extLst>
                <a:ext uri="{FF2B5EF4-FFF2-40B4-BE49-F238E27FC236}">
                  <a16:creationId xmlns:a16="http://schemas.microsoft.com/office/drawing/2014/main" id="{927D7988-4D6E-8EC2-61D6-9F2B40480760}"/>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Oval 98">
              <a:extLst>
                <a:ext uri="{FF2B5EF4-FFF2-40B4-BE49-F238E27FC236}">
                  <a16:creationId xmlns:a16="http://schemas.microsoft.com/office/drawing/2014/main" id="{5D2859C9-E4BE-506A-84B2-9276706618A9}"/>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Oval 99">
              <a:extLst>
                <a:ext uri="{FF2B5EF4-FFF2-40B4-BE49-F238E27FC236}">
                  <a16:creationId xmlns:a16="http://schemas.microsoft.com/office/drawing/2014/main" id="{0281B990-BB15-3F78-E938-6E5E566CB6A6}"/>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Oval 100">
              <a:extLst>
                <a:ext uri="{FF2B5EF4-FFF2-40B4-BE49-F238E27FC236}">
                  <a16:creationId xmlns:a16="http://schemas.microsoft.com/office/drawing/2014/main" id="{2C140712-707F-15D2-CEE6-F47E15BF6D9B}"/>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Oval 101">
              <a:extLst>
                <a:ext uri="{FF2B5EF4-FFF2-40B4-BE49-F238E27FC236}">
                  <a16:creationId xmlns:a16="http://schemas.microsoft.com/office/drawing/2014/main" id="{EABEF7EE-E99D-4542-3573-56CA409CAFCC}"/>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Oval 102">
              <a:extLst>
                <a:ext uri="{FF2B5EF4-FFF2-40B4-BE49-F238E27FC236}">
                  <a16:creationId xmlns:a16="http://schemas.microsoft.com/office/drawing/2014/main" id="{347E0F73-526A-3F95-64C9-E97C0B81D982}"/>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Oval 103">
              <a:extLst>
                <a:ext uri="{FF2B5EF4-FFF2-40B4-BE49-F238E27FC236}">
                  <a16:creationId xmlns:a16="http://schemas.microsoft.com/office/drawing/2014/main" id="{49AA4A9A-F670-572C-7815-F659E6CC8803}"/>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Oval 104">
              <a:extLst>
                <a:ext uri="{FF2B5EF4-FFF2-40B4-BE49-F238E27FC236}">
                  <a16:creationId xmlns:a16="http://schemas.microsoft.com/office/drawing/2014/main" id="{B7830159-29B0-65C2-177D-9179F8B25D27}"/>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Oval 105">
              <a:extLst>
                <a:ext uri="{FF2B5EF4-FFF2-40B4-BE49-F238E27FC236}">
                  <a16:creationId xmlns:a16="http://schemas.microsoft.com/office/drawing/2014/main" id="{0B6B573A-7A45-4633-C908-705663081E78}"/>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Oval 106">
              <a:extLst>
                <a:ext uri="{FF2B5EF4-FFF2-40B4-BE49-F238E27FC236}">
                  <a16:creationId xmlns:a16="http://schemas.microsoft.com/office/drawing/2014/main" id="{AEBFED0B-69CF-DCFA-A847-FB01A917967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Oval 107">
              <a:extLst>
                <a:ext uri="{FF2B5EF4-FFF2-40B4-BE49-F238E27FC236}">
                  <a16:creationId xmlns:a16="http://schemas.microsoft.com/office/drawing/2014/main" id="{A018823F-3489-0076-7B3D-F2635EBFC777}"/>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Oval 108">
              <a:extLst>
                <a:ext uri="{FF2B5EF4-FFF2-40B4-BE49-F238E27FC236}">
                  <a16:creationId xmlns:a16="http://schemas.microsoft.com/office/drawing/2014/main" id="{9C520867-81ED-E2F8-2AB0-541A2DB77998}"/>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Oval 109">
              <a:extLst>
                <a:ext uri="{FF2B5EF4-FFF2-40B4-BE49-F238E27FC236}">
                  <a16:creationId xmlns:a16="http://schemas.microsoft.com/office/drawing/2014/main" id="{C0A3BB89-40D9-51C1-ADE5-FCF4E6926A6F}"/>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Oval 110">
              <a:extLst>
                <a:ext uri="{FF2B5EF4-FFF2-40B4-BE49-F238E27FC236}">
                  <a16:creationId xmlns:a16="http://schemas.microsoft.com/office/drawing/2014/main" id="{806A811C-CB55-B210-1041-FD640B1B4F07}"/>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Oval 111">
              <a:extLst>
                <a:ext uri="{FF2B5EF4-FFF2-40B4-BE49-F238E27FC236}">
                  <a16:creationId xmlns:a16="http://schemas.microsoft.com/office/drawing/2014/main" id="{7525B439-F35D-016F-FC39-8D7F294D01B0}"/>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112">
              <a:extLst>
                <a:ext uri="{FF2B5EF4-FFF2-40B4-BE49-F238E27FC236}">
                  <a16:creationId xmlns:a16="http://schemas.microsoft.com/office/drawing/2014/main" id="{B6D14F31-DB01-D936-9BB6-2A61F09E16BA}"/>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113">
              <a:extLst>
                <a:ext uri="{FF2B5EF4-FFF2-40B4-BE49-F238E27FC236}">
                  <a16:creationId xmlns:a16="http://schemas.microsoft.com/office/drawing/2014/main" id="{D8886901-57BA-C656-926D-56E41518F6AF}"/>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114">
              <a:extLst>
                <a:ext uri="{FF2B5EF4-FFF2-40B4-BE49-F238E27FC236}">
                  <a16:creationId xmlns:a16="http://schemas.microsoft.com/office/drawing/2014/main" id="{0FD064C1-F0BB-F13B-EC7E-AB144F0A8E5B}"/>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Oval 115">
              <a:extLst>
                <a:ext uri="{FF2B5EF4-FFF2-40B4-BE49-F238E27FC236}">
                  <a16:creationId xmlns:a16="http://schemas.microsoft.com/office/drawing/2014/main" id="{8E1CA27C-E5D9-0F25-CAE3-8200C54B8F8C}"/>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Oval 116">
              <a:extLst>
                <a:ext uri="{FF2B5EF4-FFF2-40B4-BE49-F238E27FC236}">
                  <a16:creationId xmlns:a16="http://schemas.microsoft.com/office/drawing/2014/main" id="{6436E8FD-D537-81F7-FEAF-47CAC3E057B3}"/>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117">
              <a:extLst>
                <a:ext uri="{FF2B5EF4-FFF2-40B4-BE49-F238E27FC236}">
                  <a16:creationId xmlns:a16="http://schemas.microsoft.com/office/drawing/2014/main" id="{0D5D1C24-3AB6-9BE7-25BA-31A1F0C5C88E}"/>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118">
              <a:extLst>
                <a:ext uri="{FF2B5EF4-FFF2-40B4-BE49-F238E27FC236}">
                  <a16:creationId xmlns:a16="http://schemas.microsoft.com/office/drawing/2014/main" id="{024D6306-D2C0-328E-849F-4218C1382CC6}"/>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119">
              <a:extLst>
                <a:ext uri="{FF2B5EF4-FFF2-40B4-BE49-F238E27FC236}">
                  <a16:creationId xmlns:a16="http://schemas.microsoft.com/office/drawing/2014/main" id="{8A7C87E8-8602-DD98-380D-826E3507B773}"/>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Oval 120">
              <a:extLst>
                <a:ext uri="{FF2B5EF4-FFF2-40B4-BE49-F238E27FC236}">
                  <a16:creationId xmlns:a16="http://schemas.microsoft.com/office/drawing/2014/main" id="{05298D00-9447-2AAE-E527-C7F9755CDAF1}"/>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121">
              <a:extLst>
                <a:ext uri="{FF2B5EF4-FFF2-40B4-BE49-F238E27FC236}">
                  <a16:creationId xmlns:a16="http://schemas.microsoft.com/office/drawing/2014/main" id="{C56A4FA9-918F-6A5D-3F9B-88DF68BB9160}"/>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Oval 122">
              <a:extLst>
                <a:ext uri="{FF2B5EF4-FFF2-40B4-BE49-F238E27FC236}">
                  <a16:creationId xmlns:a16="http://schemas.microsoft.com/office/drawing/2014/main" id="{5D729B16-336B-B3A6-DF05-315C96803EEF}"/>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Oval 123">
              <a:extLst>
                <a:ext uri="{FF2B5EF4-FFF2-40B4-BE49-F238E27FC236}">
                  <a16:creationId xmlns:a16="http://schemas.microsoft.com/office/drawing/2014/main" id="{8408FD78-A933-94CD-8B1A-18C2FD8EC354}"/>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124">
              <a:extLst>
                <a:ext uri="{FF2B5EF4-FFF2-40B4-BE49-F238E27FC236}">
                  <a16:creationId xmlns:a16="http://schemas.microsoft.com/office/drawing/2014/main" id="{B35F655B-4C8A-B1A1-58BF-70384B927E30}"/>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Oval 125">
              <a:extLst>
                <a:ext uri="{FF2B5EF4-FFF2-40B4-BE49-F238E27FC236}">
                  <a16:creationId xmlns:a16="http://schemas.microsoft.com/office/drawing/2014/main" id="{922957AD-1449-E5BE-C482-AEE87ED2B0D1}"/>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126">
              <a:extLst>
                <a:ext uri="{FF2B5EF4-FFF2-40B4-BE49-F238E27FC236}">
                  <a16:creationId xmlns:a16="http://schemas.microsoft.com/office/drawing/2014/main" id="{1F58B2DE-7ECB-3B2F-E874-D83417849D4B}"/>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127">
              <a:extLst>
                <a:ext uri="{FF2B5EF4-FFF2-40B4-BE49-F238E27FC236}">
                  <a16:creationId xmlns:a16="http://schemas.microsoft.com/office/drawing/2014/main" id="{3855C2E4-6292-39EA-179E-F7A1535B3BA0}"/>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128">
              <a:extLst>
                <a:ext uri="{FF2B5EF4-FFF2-40B4-BE49-F238E27FC236}">
                  <a16:creationId xmlns:a16="http://schemas.microsoft.com/office/drawing/2014/main" id="{2C0747C8-AD4A-25DE-C2F0-5ED454DB141B}"/>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129">
              <a:extLst>
                <a:ext uri="{FF2B5EF4-FFF2-40B4-BE49-F238E27FC236}">
                  <a16:creationId xmlns:a16="http://schemas.microsoft.com/office/drawing/2014/main" id="{9E505A3F-A93E-F523-5E64-030B62EB86D4}"/>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Oval 130">
              <a:extLst>
                <a:ext uri="{FF2B5EF4-FFF2-40B4-BE49-F238E27FC236}">
                  <a16:creationId xmlns:a16="http://schemas.microsoft.com/office/drawing/2014/main" id="{749E90D0-9C74-1776-C539-ECAE45D2CED1}"/>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Oval 131">
              <a:extLst>
                <a:ext uri="{FF2B5EF4-FFF2-40B4-BE49-F238E27FC236}">
                  <a16:creationId xmlns:a16="http://schemas.microsoft.com/office/drawing/2014/main" id="{DDC7980A-94C9-7229-A988-D03CCF4FD822}"/>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Oval 132">
              <a:extLst>
                <a:ext uri="{FF2B5EF4-FFF2-40B4-BE49-F238E27FC236}">
                  <a16:creationId xmlns:a16="http://schemas.microsoft.com/office/drawing/2014/main" id="{3F5B0C96-8B93-9762-0ACA-192F195CEF53}"/>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Oval 133">
              <a:extLst>
                <a:ext uri="{FF2B5EF4-FFF2-40B4-BE49-F238E27FC236}">
                  <a16:creationId xmlns:a16="http://schemas.microsoft.com/office/drawing/2014/main" id="{971F9FD2-08CC-368B-69AB-8CA0C54A9FAF}"/>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Oval 134">
              <a:extLst>
                <a:ext uri="{FF2B5EF4-FFF2-40B4-BE49-F238E27FC236}">
                  <a16:creationId xmlns:a16="http://schemas.microsoft.com/office/drawing/2014/main" id="{C752B8CB-CB42-2C41-001E-83499F51C3E9}"/>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Oval 135">
              <a:extLst>
                <a:ext uri="{FF2B5EF4-FFF2-40B4-BE49-F238E27FC236}">
                  <a16:creationId xmlns:a16="http://schemas.microsoft.com/office/drawing/2014/main" id="{FF220B5E-C3BF-A7C0-1EEB-AF40F39A070C}"/>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Oval 136">
              <a:extLst>
                <a:ext uri="{FF2B5EF4-FFF2-40B4-BE49-F238E27FC236}">
                  <a16:creationId xmlns:a16="http://schemas.microsoft.com/office/drawing/2014/main" id="{5A5E7BE2-FCDB-0450-E062-638F8A14E48C}"/>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Oval 137">
              <a:extLst>
                <a:ext uri="{FF2B5EF4-FFF2-40B4-BE49-F238E27FC236}">
                  <a16:creationId xmlns:a16="http://schemas.microsoft.com/office/drawing/2014/main" id="{3D15E10A-9013-B709-C97B-768F69B2C466}"/>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Oval 138">
              <a:extLst>
                <a:ext uri="{FF2B5EF4-FFF2-40B4-BE49-F238E27FC236}">
                  <a16:creationId xmlns:a16="http://schemas.microsoft.com/office/drawing/2014/main" id="{70D38965-BBC1-790D-5B51-C42A3D385370}"/>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Oval 139">
              <a:extLst>
                <a:ext uri="{FF2B5EF4-FFF2-40B4-BE49-F238E27FC236}">
                  <a16:creationId xmlns:a16="http://schemas.microsoft.com/office/drawing/2014/main" id="{6554A494-3CE2-430C-06A9-9AA0481E4822}"/>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Oval 140">
              <a:extLst>
                <a:ext uri="{FF2B5EF4-FFF2-40B4-BE49-F238E27FC236}">
                  <a16:creationId xmlns:a16="http://schemas.microsoft.com/office/drawing/2014/main" id="{39FA3F5A-77DE-22A0-2A93-B347CBA85FBA}"/>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Oval 141">
              <a:extLst>
                <a:ext uri="{FF2B5EF4-FFF2-40B4-BE49-F238E27FC236}">
                  <a16:creationId xmlns:a16="http://schemas.microsoft.com/office/drawing/2014/main" id="{CFD04396-ACDD-4947-A1A6-16FDE9EAA7EC}"/>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Oval 142">
              <a:extLst>
                <a:ext uri="{FF2B5EF4-FFF2-40B4-BE49-F238E27FC236}">
                  <a16:creationId xmlns:a16="http://schemas.microsoft.com/office/drawing/2014/main" id="{3A049E9E-D7D2-D138-6808-8E1295B86136}"/>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Oval 143">
              <a:extLst>
                <a:ext uri="{FF2B5EF4-FFF2-40B4-BE49-F238E27FC236}">
                  <a16:creationId xmlns:a16="http://schemas.microsoft.com/office/drawing/2014/main" id="{E32348EA-6333-BC82-D3A9-BC70DCC1DD36}"/>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Oval 144">
              <a:extLst>
                <a:ext uri="{FF2B5EF4-FFF2-40B4-BE49-F238E27FC236}">
                  <a16:creationId xmlns:a16="http://schemas.microsoft.com/office/drawing/2014/main" id="{9971148C-4693-C83F-6C57-78145E0F9B5B}"/>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Oval 145">
              <a:extLst>
                <a:ext uri="{FF2B5EF4-FFF2-40B4-BE49-F238E27FC236}">
                  <a16:creationId xmlns:a16="http://schemas.microsoft.com/office/drawing/2014/main" id="{1AA69282-BDC2-D82B-B23F-D2A5988A00ED}"/>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Oval 146">
              <a:extLst>
                <a:ext uri="{FF2B5EF4-FFF2-40B4-BE49-F238E27FC236}">
                  <a16:creationId xmlns:a16="http://schemas.microsoft.com/office/drawing/2014/main" id="{2AA4C5A9-63DC-8A61-EF10-7FD3F9B07B72}"/>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Oval 147">
              <a:extLst>
                <a:ext uri="{FF2B5EF4-FFF2-40B4-BE49-F238E27FC236}">
                  <a16:creationId xmlns:a16="http://schemas.microsoft.com/office/drawing/2014/main" id="{C553D9ED-5F11-FCF5-DEDD-01AF52DF7B95}"/>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Oval 148">
              <a:extLst>
                <a:ext uri="{FF2B5EF4-FFF2-40B4-BE49-F238E27FC236}">
                  <a16:creationId xmlns:a16="http://schemas.microsoft.com/office/drawing/2014/main" id="{7DFA9CAD-06A0-0E75-A4DD-D670E070771D}"/>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Oval 149">
              <a:extLst>
                <a:ext uri="{FF2B5EF4-FFF2-40B4-BE49-F238E27FC236}">
                  <a16:creationId xmlns:a16="http://schemas.microsoft.com/office/drawing/2014/main" id="{433BB73B-7D75-F14C-2C55-5B255BB15B29}"/>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Oval 150">
              <a:extLst>
                <a:ext uri="{FF2B5EF4-FFF2-40B4-BE49-F238E27FC236}">
                  <a16:creationId xmlns:a16="http://schemas.microsoft.com/office/drawing/2014/main" id="{25A3B201-906E-F117-1C90-F5B881B19BD0}"/>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Oval 151">
              <a:extLst>
                <a:ext uri="{FF2B5EF4-FFF2-40B4-BE49-F238E27FC236}">
                  <a16:creationId xmlns:a16="http://schemas.microsoft.com/office/drawing/2014/main" id="{4EC06194-4419-72B6-B134-6ED4F8AAE618}"/>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Oval 152">
              <a:extLst>
                <a:ext uri="{FF2B5EF4-FFF2-40B4-BE49-F238E27FC236}">
                  <a16:creationId xmlns:a16="http://schemas.microsoft.com/office/drawing/2014/main" id="{270202CB-90CD-115C-7094-F483F8548F7D}"/>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Oval 153">
              <a:extLst>
                <a:ext uri="{FF2B5EF4-FFF2-40B4-BE49-F238E27FC236}">
                  <a16:creationId xmlns:a16="http://schemas.microsoft.com/office/drawing/2014/main" id="{B2E88221-BAEB-BEEB-C8FB-C48761C4DC15}"/>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Oval 154">
              <a:extLst>
                <a:ext uri="{FF2B5EF4-FFF2-40B4-BE49-F238E27FC236}">
                  <a16:creationId xmlns:a16="http://schemas.microsoft.com/office/drawing/2014/main" id="{A4E50D07-0B02-5585-EF2C-AC356FE8CAAE}"/>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Oval 155">
              <a:extLst>
                <a:ext uri="{FF2B5EF4-FFF2-40B4-BE49-F238E27FC236}">
                  <a16:creationId xmlns:a16="http://schemas.microsoft.com/office/drawing/2014/main" id="{BE2A6722-65EF-1C3E-B07B-2B11AF87AF32}"/>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Oval 156">
              <a:extLst>
                <a:ext uri="{FF2B5EF4-FFF2-40B4-BE49-F238E27FC236}">
                  <a16:creationId xmlns:a16="http://schemas.microsoft.com/office/drawing/2014/main" id="{6273BF1C-5F36-2D78-4EA8-EF27120EDA5B}"/>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Oval 157">
              <a:extLst>
                <a:ext uri="{FF2B5EF4-FFF2-40B4-BE49-F238E27FC236}">
                  <a16:creationId xmlns:a16="http://schemas.microsoft.com/office/drawing/2014/main" id="{B151C8D7-F47C-660A-CEB0-E91BD5599C97}"/>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Oval 158">
              <a:extLst>
                <a:ext uri="{FF2B5EF4-FFF2-40B4-BE49-F238E27FC236}">
                  <a16:creationId xmlns:a16="http://schemas.microsoft.com/office/drawing/2014/main" id="{D968280F-7EBE-5404-DE51-1355387CF776}"/>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Oval 159">
              <a:extLst>
                <a:ext uri="{FF2B5EF4-FFF2-40B4-BE49-F238E27FC236}">
                  <a16:creationId xmlns:a16="http://schemas.microsoft.com/office/drawing/2014/main" id="{62ADBAED-8657-70D8-C4D8-9D95D7D8D002}"/>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Oval 160">
              <a:extLst>
                <a:ext uri="{FF2B5EF4-FFF2-40B4-BE49-F238E27FC236}">
                  <a16:creationId xmlns:a16="http://schemas.microsoft.com/office/drawing/2014/main" id="{3528D088-CFF8-CB21-B265-717D68A5A0E1}"/>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Oval 161">
              <a:extLst>
                <a:ext uri="{FF2B5EF4-FFF2-40B4-BE49-F238E27FC236}">
                  <a16:creationId xmlns:a16="http://schemas.microsoft.com/office/drawing/2014/main" id="{51D34E19-B970-7677-41B2-FE5BAC672C9B}"/>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Oval 162">
              <a:extLst>
                <a:ext uri="{FF2B5EF4-FFF2-40B4-BE49-F238E27FC236}">
                  <a16:creationId xmlns:a16="http://schemas.microsoft.com/office/drawing/2014/main" id="{31E17B6C-3921-1EB9-713B-453908130D89}"/>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Oval 163">
              <a:extLst>
                <a:ext uri="{FF2B5EF4-FFF2-40B4-BE49-F238E27FC236}">
                  <a16:creationId xmlns:a16="http://schemas.microsoft.com/office/drawing/2014/main" id="{55C2346C-586F-3E37-167C-681C11AC9367}"/>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Oval 164">
              <a:extLst>
                <a:ext uri="{FF2B5EF4-FFF2-40B4-BE49-F238E27FC236}">
                  <a16:creationId xmlns:a16="http://schemas.microsoft.com/office/drawing/2014/main" id="{738FF534-7EF8-5874-9733-F2B72363423F}"/>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Oval 165">
              <a:extLst>
                <a:ext uri="{FF2B5EF4-FFF2-40B4-BE49-F238E27FC236}">
                  <a16:creationId xmlns:a16="http://schemas.microsoft.com/office/drawing/2014/main" id="{58583809-E702-3F5D-95BF-240FED1626E2}"/>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Oval 166">
              <a:extLst>
                <a:ext uri="{FF2B5EF4-FFF2-40B4-BE49-F238E27FC236}">
                  <a16:creationId xmlns:a16="http://schemas.microsoft.com/office/drawing/2014/main" id="{57C6787F-C2E1-1E17-66DF-ED75DB029983}"/>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Oval 167">
              <a:extLst>
                <a:ext uri="{FF2B5EF4-FFF2-40B4-BE49-F238E27FC236}">
                  <a16:creationId xmlns:a16="http://schemas.microsoft.com/office/drawing/2014/main" id="{F24C493D-43CC-137E-610B-BC92FC26B485}"/>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Oval 168">
              <a:extLst>
                <a:ext uri="{FF2B5EF4-FFF2-40B4-BE49-F238E27FC236}">
                  <a16:creationId xmlns:a16="http://schemas.microsoft.com/office/drawing/2014/main" id="{B50FD908-A563-93F2-8D27-A7C75098C717}"/>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Oval 169">
              <a:extLst>
                <a:ext uri="{FF2B5EF4-FFF2-40B4-BE49-F238E27FC236}">
                  <a16:creationId xmlns:a16="http://schemas.microsoft.com/office/drawing/2014/main" id="{93DEC14C-59C7-9C8A-098B-2D5462CBE5ED}"/>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Oval 170">
              <a:extLst>
                <a:ext uri="{FF2B5EF4-FFF2-40B4-BE49-F238E27FC236}">
                  <a16:creationId xmlns:a16="http://schemas.microsoft.com/office/drawing/2014/main" id="{F6984BFA-C936-0B06-DEC2-60D56C113429}"/>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Oval 171">
              <a:extLst>
                <a:ext uri="{FF2B5EF4-FFF2-40B4-BE49-F238E27FC236}">
                  <a16:creationId xmlns:a16="http://schemas.microsoft.com/office/drawing/2014/main" id="{1C11248F-8D49-1DDA-2962-EC936C1CA356}"/>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Oval 172">
              <a:extLst>
                <a:ext uri="{FF2B5EF4-FFF2-40B4-BE49-F238E27FC236}">
                  <a16:creationId xmlns:a16="http://schemas.microsoft.com/office/drawing/2014/main" id="{AAFE11DE-A435-BBD5-90AC-C8CA924B788D}"/>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Oval 173">
              <a:extLst>
                <a:ext uri="{FF2B5EF4-FFF2-40B4-BE49-F238E27FC236}">
                  <a16:creationId xmlns:a16="http://schemas.microsoft.com/office/drawing/2014/main" id="{9F9FF9F5-E2BC-D8F8-DF91-2E6898951E3C}"/>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Oval 174">
              <a:extLst>
                <a:ext uri="{FF2B5EF4-FFF2-40B4-BE49-F238E27FC236}">
                  <a16:creationId xmlns:a16="http://schemas.microsoft.com/office/drawing/2014/main" id="{AF1CFA72-667B-38AE-EC4A-9F6D02A88D21}"/>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Oval 175">
              <a:extLst>
                <a:ext uri="{FF2B5EF4-FFF2-40B4-BE49-F238E27FC236}">
                  <a16:creationId xmlns:a16="http://schemas.microsoft.com/office/drawing/2014/main" id="{CA184009-DFE3-E357-E9B7-7BFBA2B16481}"/>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Oval 176">
              <a:extLst>
                <a:ext uri="{FF2B5EF4-FFF2-40B4-BE49-F238E27FC236}">
                  <a16:creationId xmlns:a16="http://schemas.microsoft.com/office/drawing/2014/main" id="{4E0AF331-AF62-E7A4-5D68-C8BF7DA4D846}"/>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Oval 177">
              <a:extLst>
                <a:ext uri="{FF2B5EF4-FFF2-40B4-BE49-F238E27FC236}">
                  <a16:creationId xmlns:a16="http://schemas.microsoft.com/office/drawing/2014/main" id="{F72DBE90-913D-B044-412A-6B4FDD238795}"/>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Oval 178">
              <a:extLst>
                <a:ext uri="{FF2B5EF4-FFF2-40B4-BE49-F238E27FC236}">
                  <a16:creationId xmlns:a16="http://schemas.microsoft.com/office/drawing/2014/main" id="{9A5B5AF1-5E12-AD60-4534-26C13F52FEB8}"/>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Oval 179">
              <a:extLst>
                <a:ext uri="{FF2B5EF4-FFF2-40B4-BE49-F238E27FC236}">
                  <a16:creationId xmlns:a16="http://schemas.microsoft.com/office/drawing/2014/main" id="{98145DC1-44B6-C5C3-26DE-4739B7CF6439}"/>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Oval 180">
              <a:extLst>
                <a:ext uri="{FF2B5EF4-FFF2-40B4-BE49-F238E27FC236}">
                  <a16:creationId xmlns:a16="http://schemas.microsoft.com/office/drawing/2014/main" id="{BF325FCA-9DEC-8AB5-339C-265ED6893D5A}"/>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Oval 181">
              <a:extLst>
                <a:ext uri="{FF2B5EF4-FFF2-40B4-BE49-F238E27FC236}">
                  <a16:creationId xmlns:a16="http://schemas.microsoft.com/office/drawing/2014/main" id="{61D1D1AD-7A3E-1C5B-0F2E-A7988860B9A1}"/>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Oval 182">
              <a:extLst>
                <a:ext uri="{FF2B5EF4-FFF2-40B4-BE49-F238E27FC236}">
                  <a16:creationId xmlns:a16="http://schemas.microsoft.com/office/drawing/2014/main" id="{AF54A519-EF69-156B-BEA8-533B675B83F6}"/>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Oval 183">
              <a:extLst>
                <a:ext uri="{FF2B5EF4-FFF2-40B4-BE49-F238E27FC236}">
                  <a16:creationId xmlns:a16="http://schemas.microsoft.com/office/drawing/2014/main" id="{20EA4288-730D-6FDA-183A-9EA23A247FBC}"/>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Oval 184">
              <a:extLst>
                <a:ext uri="{FF2B5EF4-FFF2-40B4-BE49-F238E27FC236}">
                  <a16:creationId xmlns:a16="http://schemas.microsoft.com/office/drawing/2014/main" id="{BCC5B1AF-96BD-61D0-4A52-149F2C015D95}"/>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Oval 185">
              <a:extLst>
                <a:ext uri="{FF2B5EF4-FFF2-40B4-BE49-F238E27FC236}">
                  <a16:creationId xmlns:a16="http://schemas.microsoft.com/office/drawing/2014/main" id="{E4E07EB9-5CFC-7922-CA3C-B16AE88A948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Oval 186">
              <a:extLst>
                <a:ext uri="{FF2B5EF4-FFF2-40B4-BE49-F238E27FC236}">
                  <a16:creationId xmlns:a16="http://schemas.microsoft.com/office/drawing/2014/main" id="{21186A83-B0B5-F22F-EC05-EA09CC9ECE1D}"/>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Oval 187">
              <a:extLst>
                <a:ext uri="{FF2B5EF4-FFF2-40B4-BE49-F238E27FC236}">
                  <a16:creationId xmlns:a16="http://schemas.microsoft.com/office/drawing/2014/main" id="{25C0F8A7-0A5D-5072-EEE2-5F3533E6D1EA}"/>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Oval 188">
              <a:extLst>
                <a:ext uri="{FF2B5EF4-FFF2-40B4-BE49-F238E27FC236}">
                  <a16:creationId xmlns:a16="http://schemas.microsoft.com/office/drawing/2014/main" id="{9474FFDC-1ACA-BF51-A885-78FD1B14E96D}"/>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Oval 189">
              <a:extLst>
                <a:ext uri="{FF2B5EF4-FFF2-40B4-BE49-F238E27FC236}">
                  <a16:creationId xmlns:a16="http://schemas.microsoft.com/office/drawing/2014/main" id="{A6719DA4-FA67-BF7F-282E-CDBD24FE519F}"/>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Oval 190">
              <a:extLst>
                <a:ext uri="{FF2B5EF4-FFF2-40B4-BE49-F238E27FC236}">
                  <a16:creationId xmlns:a16="http://schemas.microsoft.com/office/drawing/2014/main" id="{2BD0C2C0-4A9D-3F03-C6D1-02A4D6112425}"/>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Oval 191">
              <a:extLst>
                <a:ext uri="{FF2B5EF4-FFF2-40B4-BE49-F238E27FC236}">
                  <a16:creationId xmlns:a16="http://schemas.microsoft.com/office/drawing/2014/main" id="{F8D747CF-6CA6-4C8E-A85E-4019915D4651}"/>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Oval 192">
              <a:extLst>
                <a:ext uri="{FF2B5EF4-FFF2-40B4-BE49-F238E27FC236}">
                  <a16:creationId xmlns:a16="http://schemas.microsoft.com/office/drawing/2014/main" id="{7C1FA6D3-7F4E-EE8D-2B52-0393BF5DC55F}"/>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Oval 193">
              <a:extLst>
                <a:ext uri="{FF2B5EF4-FFF2-40B4-BE49-F238E27FC236}">
                  <a16:creationId xmlns:a16="http://schemas.microsoft.com/office/drawing/2014/main" id="{F1BCDAEB-8FD2-E4FD-4F29-226AB034446D}"/>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Oval 194">
              <a:extLst>
                <a:ext uri="{FF2B5EF4-FFF2-40B4-BE49-F238E27FC236}">
                  <a16:creationId xmlns:a16="http://schemas.microsoft.com/office/drawing/2014/main" id="{D955FF57-957A-BD51-22E6-2EE8572A0456}"/>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Oval 195">
              <a:extLst>
                <a:ext uri="{FF2B5EF4-FFF2-40B4-BE49-F238E27FC236}">
                  <a16:creationId xmlns:a16="http://schemas.microsoft.com/office/drawing/2014/main" id="{BEDF64C7-25E0-3A76-C741-5C3357AC3CF6}"/>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Oval 196">
              <a:extLst>
                <a:ext uri="{FF2B5EF4-FFF2-40B4-BE49-F238E27FC236}">
                  <a16:creationId xmlns:a16="http://schemas.microsoft.com/office/drawing/2014/main" id="{80C69520-712D-25C5-9DC6-9E7AFBACA50A}"/>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Oval 197">
              <a:extLst>
                <a:ext uri="{FF2B5EF4-FFF2-40B4-BE49-F238E27FC236}">
                  <a16:creationId xmlns:a16="http://schemas.microsoft.com/office/drawing/2014/main" id="{E4617B8A-F91E-0CE6-7F3C-31B7BF42CC52}"/>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Oval 198">
              <a:extLst>
                <a:ext uri="{FF2B5EF4-FFF2-40B4-BE49-F238E27FC236}">
                  <a16:creationId xmlns:a16="http://schemas.microsoft.com/office/drawing/2014/main" id="{CBFB4491-2188-8615-D257-95C8813B6DFE}"/>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Oval 199">
              <a:extLst>
                <a:ext uri="{FF2B5EF4-FFF2-40B4-BE49-F238E27FC236}">
                  <a16:creationId xmlns:a16="http://schemas.microsoft.com/office/drawing/2014/main" id="{F645192D-2416-A539-E7A2-56DDD44ECF49}"/>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Oval 200">
              <a:extLst>
                <a:ext uri="{FF2B5EF4-FFF2-40B4-BE49-F238E27FC236}">
                  <a16:creationId xmlns:a16="http://schemas.microsoft.com/office/drawing/2014/main" id="{31E550CF-DE21-EBBE-BB25-324CA903B9D9}"/>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Oval 201">
              <a:extLst>
                <a:ext uri="{FF2B5EF4-FFF2-40B4-BE49-F238E27FC236}">
                  <a16:creationId xmlns:a16="http://schemas.microsoft.com/office/drawing/2014/main" id="{60684033-79AB-9B78-1026-EAA56859CF97}"/>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202">
              <a:extLst>
                <a:ext uri="{FF2B5EF4-FFF2-40B4-BE49-F238E27FC236}">
                  <a16:creationId xmlns:a16="http://schemas.microsoft.com/office/drawing/2014/main" id="{0F64FB53-5BDD-B543-0366-B0A9ECDCAE0C}"/>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203">
              <a:extLst>
                <a:ext uri="{FF2B5EF4-FFF2-40B4-BE49-F238E27FC236}">
                  <a16:creationId xmlns:a16="http://schemas.microsoft.com/office/drawing/2014/main" id="{6AE5293A-792E-03FE-A599-559C6A8BC67A}"/>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Oval 204">
              <a:extLst>
                <a:ext uri="{FF2B5EF4-FFF2-40B4-BE49-F238E27FC236}">
                  <a16:creationId xmlns:a16="http://schemas.microsoft.com/office/drawing/2014/main" id="{72AC61E7-E5B5-A694-1DE4-C69A812A0C64}"/>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Oval 205">
              <a:extLst>
                <a:ext uri="{FF2B5EF4-FFF2-40B4-BE49-F238E27FC236}">
                  <a16:creationId xmlns:a16="http://schemas.microsoft.com/office/drawing/2014/main" id="{985EF208-0216-E740-101F-FC43EBB08FB9}"/>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Oval 206">
              <a:extLst>
                <a:ext uri="{FF2B5EF4-FFF2-40B4-BE49-F238E27FC236}">
                  <a16:creationId xmlns:a16="http://schemas.microsoft.com/office/drawing/2014/main" id="{2E684D5A-BE0E-3779-8F5A-515B638B57C2}"/>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Oval 207">
              <a:extLst>
                <a:ext uri="{FF2B5EF4-FFF2-40B4-BE49-F238E27FC236}">
                  <a16:creationId xmlns:a16="http://schemas.microsoft.com/office/drawing/2014/main" id="{F4FFAD08-1B12-8C54-7DC8-39811B4B35A3}"/>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Oval 208">
              <a:extLst>
                <a:ext uri="{FF2B5EF4-FFF2-40B4-BE49-F238E27FC236}">
                  <a16:creationId xmlns:a16="http://schemas.microsoft.com/office/drawing/2014/main" id="{0A6A9E71-E0F2-3103-CE22-F593B45BA706}"/>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Oval 209">
              <a:extLst>
                <a:ext uri="{FF2B5EF4-FFF2-40B4-BE49-F238E27FC236}">
                  <a16:creationId xmlns:a16="http://schemas.microsoft.com/office/drawing/2014/main" id="{57487292-B808-E5E0-C482-81E8F6EFB48D}"/>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Oval 210">
              <a:extLst>
                <a:ext uri="{FF2B5EF4-FFF2-40B4-BE49-F238E27FC236}">
                  <a16:creationId xmlns:a16="http://schemas.microsoft.com/office/drawing/2014/main" id="{20DA066A-FE5F-B871-2577-E3E8A2193E26}"/>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Oval 211">
              <a:extLst>
                <a:ext uri="{FF2B5EF4-FFF2-40B4-BE49-F238E27FC236}">
                  <a16:creationId xmlns:a16="http://schemas.microsoft.com/office/drawing/2014/main" id="{00E2ED79-77CC-1530-F820-ECF84C74F0C2}"/>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Oval 212">
              <a:extLst>
                <a:ext uri="{FF2B5EF4-FFF2-40B4-BE49-F238E27FC236}">
                  <a16:creationId xmlns:a16="http://schemas.microsoft.com/office/drawing/2014/main" id="{C8D6DD0A-B1B2-8A4B-4196-B5EDB45031FD}"/>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Oval 213">
              <a:extLst>
                <a:ext uri="{FF2B5EF4-FFF2-40B4-BE49-F238E27FC236}">
                  <a16:creationId xmlns:a16="http://schemas.microsoft.com/office/drawing/2014/main" id="{BC44AB5C-8A24-C92C-3FEB-410D6575297A}"/>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Oval 214">
              <a:extLst>
                <a:ext uri="{FF2B5EF4-FFF2-40B4-BE49-F238E27FC236}">
                  <a16:creationId xmlns:a16="http://schemas.microsoft.com/office/drawing/2014/main" id="{41D52AA2-3873-8578-2C7F-FDE4D2B9538C}"/>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Oval 215">
              <a:extLst>
                <a:ext uri="{FF2B5EF4-FFF2-40B4-BE49-F238E27FC236}">
                  <a16:creationId xmlns:a16="http://schemas.microsoft.com/office/drawing/2014/main" id="{89081B00-6BAC-B8F1-6360-4B60854A72BF}"/>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Oval 216">
              <a:extLst>
                <a:ext uri="{FF2B5EF4-FFF2-40B4-BE49-F238E27FC236}">
                  <a16:creationId xmlns:a16="http://schemas.microsoft.com/office/drawing/2014/main" id="{98B89924-43E2-A059-16AE-1CB7889864AC}"/>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Oval 217">
              <a:extLst>
                <a:ext uri="{FF2B5EF4-FFF2-40B4-BE49-F238E27FC236}">
                  <a16:creationId xmlns:a16="http://schemas.microsoft.com/office/drawing/2014/main" id="{668A01FD-3F90-D887-5BAC-4586CA52EE87}"/>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Oval 218">
              <a:extLst>
                <a:ext uri="{FF2B5EF4-FFF2-40B4-BE49-F238E27FC236}">
                  <a16:creationId xmlns:a16="http://schemas.microsoft.com/office/drawing/2014/main" id="{C420C46A-CF42-5CCB-FE69-305F073E763A}"/>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Oval 219">
              <a:extLst>
                <a:ext uri="{FF2B5EF4-FFF2-40B4-BE49-F238E27FC236}">
                  <a16:creationId xmlns:a16="http://schemas.microsoft.com/office/drawing/2014/main" id="{851B04B0-5965-4503-FB1B-94251895C206}"/>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Oval 220">
              <a:extLst>
                <a:ext uri="{FF2B5EF4-FFF2-40B4-BE49-F238E27FC236}">
                  <a16:creationId xmlns:a16="http://schemas.microsoft.com/office/drawing/2014/main" id="{FA0D275A-53EF-1E92-694F-C95423699B78}"/>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Oval 221">
              <a:extLst>
                <a:ext uri="{FF2B5EF4-FFF2-40B4-BE49-F238E27FC236}">
                  <a16:creationId xmlns:a16="http://schemas.microsoft.com/office/drawing/2014/main" id="{3C7C1AA2-B81C-6DE4-B7A1-5B8DC585FCC7}"/>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Oval 222">
              <a:extLst>
                <a:ext uri="{FF2B5EF4-FFF2-40B4-BE49-F238E27FC236}">
                  <a16:creationId xmlns:a16="http://schemas.microsoft.com/office/drawing/2014/main" id="{CF6A3CB0-902F-A8C8-31CE-3ACE336D7199}"/>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Oval 223">
              <a:extLst>
                <a:ext uri="{FF2B5EF4-FFF2-40B4-BE49-F238E27FC236}">
                  <a16:creationId xmlns:a16="http://schemas.microsoft.com/office/drawing/2014/main" id="{4D3FD84F-33D3-6EB1-B4F6-A80F129B5F08}"/>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Oval 224">
              <a:extLst>
                <a:ext uri="{FF2B5EF4-FFF2-40B4-BE49-F238E27FC236}">
                  <a16:creationId xmlns:a16="http://schemas.microsoft.com/office/drawing/2014/main" id="{B72CCE2A-73E5-1CD2-9C12-0236B293D910}"/>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Oval 225">
              <a:extLst>
                <a:ext uri="{FF2B5EF4-FFF2-40B4-BE49-F238E27FC236}">
                  <a16:creationId xmlns:a16="http://schemas.microsoft.com/office/drawing/2014/main" id="{31BDF3ED-2A3B-445B-5269-778A5A808B2D}"/>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Oval 226">
              <a:extLst>
                <a:ext uri="{FF2B5EF4-FFF2-40B4-BE49-F238E27FC236}">
                  <a16:creationId xmlns:a16="http://schemas.microsoft.com/office/drawing/2014/main" id="{FD001743-B31C-F8DA-31ED-63851DBF1A76}"/>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Oval 227">
              <a:extLst>
                <a:ext uri="{FF2B5EF4-FFF2-40B4-BE49-F238E27FC236}">
                  <a16:creationId xmlns:a16="http://schemas.microsoft.com/office/drawing/2014/main" id="{C842F963-6043-1B57-C6F7-23FC772DF4B8}"/>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Oval 228">
              <a:extLst>
                <a:ext uri="{FF2B5EF4-FFF2-40B4-BE49-F238E27FC236}">
                  <a16:creationId xmlns:a16="http://schemas.microsoft.com/office/drawing/2014/main" id="{1AE6BC6C-18E4-CD8C-3126-F424EB6AFB9E}"/>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Oval 229">
              <a:extLst>
                <a:ext uri="{FF2B5EF4-FFF2-40B4-BE49-F238E27FC236}">
                  <a16:creationId xmlns:a16="http://schemas.microsoft.com/office/drawing/2014/main" id="{6741620F-BB6E-0B95-9911-562E17A8C44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Oval 230">
              <a:extLst>
                <a:ext uri="{FF2B5EF4-FFF2-40B4-BE49-F238E27FC236}">
                  <a16:creationId xmlns:a16="http://schemas.microsoft.com/office/drawing/2014/main" id="{F0C1C1B8-2FF7-CE28-8512-57701786BA5B}"/>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Oval 231">
              <a:extLst>
                <a:ext uri="{FF2B5EF4-FFF2-40B4-BE49-F238E27FC236}">
                  <a16:creationId xmlns:a16="http://schemas.microsoft.com/office/drawing/2014/main" id="{1F8DA78E-CAFF-A987-0C1D-925C225100D6}"/>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Oval 232">
              <a:extLst>
                <a:ext uri="{FF2B5EF4-FFF2-40B4-BE49-F238E27FC236}">
                  <a16:creationId xmlns:a16="http://schemas.microsoft.com/office/drawing/2014/main" id="{1D84C356-195D-98E1-C8A9-86A3E9DF5C0B}"/>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Oval 233">
              <a:extLst>
                <a:ext uri="{FF2B5EF4-FFF2-40B4-BE49-F238E27FC236}">
                  <a16:creationId xmlns:a16="http://schemas.microsoft.com/office/drawing/2014/main" id="{00EBD51C-0309-3403-39EA-B357DDF42BB5}"/>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Oval 234">
              <a:extLst>
                <a:ext uri="{FF2B5EF4-FFF2-40B4-BE49-F238E27FC236}">
                  <a16:creationId xmlns:a16="http://schemas.microsoft.com/office/drawing/2014/main" id="{BEEC97DB-9FDF-A91F-ABD7-494C0356F090}"/>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Oval 235">
              <a:extLst>
                <a:ext uri="{FF2B5EF4-FFF2-40B4-BE49-F238E27FC236}">
                  <a16:creationId xmlns:a16="http://schemas.microsoft.com/office/drawing/2014/main" id="{589A3B14-5EB5-91C8-1C02-73627663CE57}"/>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Oval 236">
              <a:extLst>
                <a:ext uri="{FF2B5EF4-FFF2-40B4-BE49-F238E27FC236}">
                  <a16:creationId xmlns:a16="http://schemas.microsoft.com/office/drawing/2014/main" id="{4CF9F7F9-8F07-FAEB-5EDC-8B68D3317296}"/>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Oval 237">
              <a:extLst>
                <a:ext uri="{FF2B5EF4-FFF2-40B4-BE49-F238E27FC236}">
                  <a16:creationId xmlns:a16="http://schemas.microsoft.com/office/drawing/2014/main" id="{4763B799-68C7-100D-7D8A-318AA11E5DC3}"/>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Oval 238">
              <a:extLst>
                <a:ext uri="{FF2B5EF4-FFF2-40B4-BE49-F238E27FC236}">
                  <a16:creationId xmlns:a16="http://schemas.microsoft.com/office/drawing/2014/main" id="{DAC647C7-9025-DC4F-4325-CEE5B9B43EB1}"/>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Oval 239">
              <a:extLst>
                <a:ext uri="{FF2B5EF4-FFF2-40B4-BE49-F238E27FC236}">
                  <a16:creationId xmlns:a16="http://schemas.microsoft.com/office/drawing/2014/main" id="{BF08B01E-2B92-950A-7AB9-F6E9066FC1DD}"/>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Oval 240">
              <a:extLst>
                <a:ext uri="{FF2B5EF4-FFF2-40B4-BE49-F238E27FC236}">
                  <a16:creationId xmlns:a16="http://schemas.microsoft.com/office/drawing/2014/main" id="{F5CF9D35-EE0B-AB3C-4EE1-17B8B4AB185D}"/>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Oval 241">
              <a:extLst>
                <a:ext uri="{FF2B5EF4-FFF2-40B4-BE49-F238E27FC236}">
                  <a16:creationId xmlns:a16="http://schemas.microsoft.com/office/drawing/2014/main" id="{9E4821FF-90B1-7F06-876E-A7938E5E1E6B}"/>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Oval 242">
              <a:extLst>
                <a:ext uri="{FF2B5EF4-FFF2-40B4-BE49-F238E27FC236}">
                  <a16:creationId xmlns:a16="http://schemas.microsoft.com/office/drawing/2014/main" id="{647A5EBF-97CA-D92A-88F4-DDAFC61DB822}"/>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Oval 243">
              <a:extLst>
                <a:ext uri="{FF2B5EF4-FFF2-40B4-BE49-F238E27FC236}">
                  <a16:creationId xmlns:a16="http://schemas.microsoft.com/office/drawing/2014/main" id="{0D376151-4470-5E54-BF92-01B348AE54E9}"/>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Oval 244">
              <a:extLst>
                <a:ext uri="{FF2B5EF4-FFF2-40B4-BE49-F238E27FC236}">
                  <a16:creationId xmlns:a16="http://schemas.microsoft.com/office/drawing/2014/main" id="{44435ABE-A38D-F1C2-9EA9-9E04F693B6A2}"/>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Oval 245">
              <a:extLst>
                <a:ext uri="{FF2B5EF4-FFF2-40B4-BE49-F238E27FC236}">
                  <a16:creationId xmlns:a16="http://schemas.microsoft.com/office/drawing/2014/main" id="{E04459A3-0929-979D-C325-253B445EE83B}"/>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Oval 246">
              <a:extLst>
                <a:ext uri="{FF2B5EF4-FFF2-40B4-BE49-F238E27FC236}">
                  <a16:creationId xmlns:a16="http://schemas.microsoft.com/office/drawing/2014/main" id="{F8287351-D12C-0E5A-D468-F0845777B12B}"/>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Oval 247">
              <a:extLst>
                <a:ext uri="{FF2B5EF4-FFF2-40B4-BE49-F238E27FC236}">
                  <a16:creationId xmlns:a16="http://schemas.microsoft.com/office/drawing/2014/main" id="{5D6F2C3B-066B-93B1-553A-5161273BB983}"/>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592489CE-3DD9-71D5-C10B-4F80DBCFD6AC}"/>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3" name="Freeform 19">
              <a:extLst>
                <a:ext uri="{FF2B5EF4-FFF2-40B4-BE49-F238E27FC236}">
                  <a16:creationId xmlns:a16="http://schemas.microsoft.com/office/drawing/2014/main" id="{E266596A-EBA3-0D67-E8CA-096D17A66F99}"/>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1">
              <a:extLst>
                <a:ext uri="{FF2B5EF4-FFF2-40B4-BE49-F238E27FC236}">
                  <a16:creationId xmlns:a16="http://schemas.microsoft.com/office/drawing/2014/main" id="{155016F6-2DAC-DB7C-11F5-31BC6D10076E}"/>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F852D58E-102E-5A90-CDA1-5BBE11AF465A}"/>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5">
              <a:extLst>
                <a:ext uri="{FF2B5EF4-FFF2-40B4-BE49-F238E27FC236}">
                  <a16:creationId xmlns:a16="http://schemas.microsoft.com/office/drawing/2014/main" id="{3FD5D097-8BC2-2DBC-90F3-780AC04067AF}"/>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6">
              <a:extLst>
                <a:ext uri="{FF2B5EF4-FFF2-40B4-BE49-F238E27FC236}">
                  <a16:creationId xmlns:a16="http://schemas.microsoft.com/office/drawing/2014/main" id="{FD8E017D-B86E-53C8-FE6B-F140E33B56C3}"/>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7">
              <a:extLst>
                <a:ext uri="{FF2B5EF4-FFF2-40B4-BE49-F238E27FC236}">
                  <a16:creationId xmlns:a16="http://schemas.microsoft.com/office/drawing/2014/main" id="{65BA02A7-5B0E-ECAF-7617-4D78EC09A3D3}"/>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9">
              <a:extLst>
                <a:ext uri="{FF2B5EF4-FFF2-40B4-BE49-F238E27FC236}">
                  <a16:creationId xmlns:a16="http://schemas.microsoft.com/office/drawing/2014/main" id="{7C3BFA83-EDC4-6F5F-8749-37EF6BA06128}"/>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1">
              <a:extLst>
                <a:ext uri="{FF2B5EF4-FFF2-40B4-BE49-F238E27FC236}">
                  <a16:creationId xmlns:a16="http://schemas.microsoft.com/office/drawing/2014/main" id="{40E132D7-6736-9CB5-9F1C-90CB608FDCAB}"/>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3">
              <a:extLst>
                <a:ext uri="{FF2B5EF4-FFF2-40B4-BE49-F238E27FC236}">
                  <a16:creationId xmlns:a16="http://schemas.microsoft.com/office/drawing/2014/main" id="{38D5E7FF-29AD-13EF-A992-1EC473D68943}"/>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5">
              <a:extLst>
                <a:ext uri="{FF2B5EF4-FFF2-40B4-BE49-F238E27FC236}">
                  <a16:creationId xmlns:a16="http://schemas.microsoft.com/office/drawing/2014/main" id="{F6D6FE53-2844-42BE-7C3C-8EFF59121358}"/>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7">
              <a:extLst>
                <a:ext uri="{FF2B5EF4-FFF2-40B4-BE49-F238E27FC236}">
                  <a16:creationId xmlns:a16="http://schemas.microsoft.com/office/drawing/2014/main" id="{ABFE9CB9-2172-65FC-1705-350F28CAE073}"/>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9">
              <a:extLst>
                <a:ext uri="{FF2B5EF4-FFF2-40B4-BE49-F238E27FC236}">
                  <a16:creationId xmlns:a16="http://schemas.microsoft.com/office/drawing/2014/main" id="{97B49B54-5947-B44C-7157-15B5CDBFC84B}"/>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1">
              <a:extLst>
                <a:ext uri="{FF2B5EF4-FFF2-40B4-BE49-F238E27FC236}">
                  <a16:creationId xmlns:a16="http://schemas.microsoft.com/office/drawing/2014/main" id="{79F940CA-3C51-C016-5EFA-10549C02E0FE}"/>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2">
              <a:extLst>
                <a:ext uri="{FF2B5EF4-FFF2-40B4-BE49-F238E27FC236}">
                  <a16:creationId xmlns:a16="http://schemas.microsoft.com/office/drawing/2014/main" id="{C359240F-E67A-1190-25CD-AEE67B047760}"/>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3">
              <a:extLst>
                <a:ext uri="{FF2B5EF4-FFF2-40B4-BE49-F238E27FC236}">
                  <a16:creationId xmlns:a16="http://schemas.microsoft.com/office/drawing/2014/main" id="{6DB81006-7DBF-7AB4-5ECA-E9B9BE629CAA}"/>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4">
              <a:extLst>
                <a:ext uri="{FF2B5EF4-FFF2-40B4-BE49-F238E27FC236}">
                  <a16:creationId xmlns:a16="http://schemas.microsoft.com/office/drawing/2014/main" id="{3E2433A5-B596-527F-EF64-DE548AF5F2E2}"/>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5CEF69C8-1CBB-41E2-9CA0-6BFE193CD5B7}"/>
              </a:ext>
            </a:extLst>
          </p:cNvPr>
          <p:cNvGrpSpPr/>
          <p:nvPr/>
        </p:nvGrpSpPr>
        <p:grpSpPr>
          <a:xfrm>
            <a:off x="4107146" y="1471352"/>
            <a:ext cx="4299510" cy="4313627"/>
            <a:chOff x="4107146" y="1471352"/>
            <a:chExt cx="4299510" cy="3876863"/>
          </a:xfrm>
        </p:grpSpPr>
        <p:sp>
          <p:nvSpPr>
            <p:cNvPr id="14" name="Rectangle: Rounded Corners 13">
              <a:extLst>
                <a:ext uri="{FF2B5EF4-FFF2-40B4-BE49-F238E27FC236}">
                  <a16:creationId xmlns:a16="http://schemas.microsoft.com/office/drawing/2014/main" id="{859137EE-F247-4121-A504-E2EC6287ED49}"/>
                </a:ext>
              </a:extLst>
            </p:cNvPr>
            <p:cNvSpPr/>
            <p:nvPr/>
          </p:nvSpPr>
          <p:spPr>
            <a:xfrm>
              <a:off x="4107146" y="1471352"/>
              <a:ext cx="3973022" cy="3876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16B358B-BBB5-4C5B-B29C-5213A05B72F6}"/>
                </a:ext>
              </a:extLst>
            </p:cNvPr>
            <p:cNvSpPr txBox="1"/>
            <p:nvPr/>
          </p:nvSpPr>
          <p:spPr>
            <a:xfrm>
              <a:off x="4489436" y="4468094"/>
              <a:ext cx="3917220" cy="338554"/>
            </a:xfrm>
            <a:prstGeom prst="rect">
              <a:avLst/>
            </a:prstGeom>
            <a:noFill/>
          </p:spPr>
          <p:txBody>
            <a:bodyPr wrap="square" rtlCol="0">
              <a:spAutoFit/>
            </a:bodyPr>
            <a:lstStyle/>
            <a:p>
              <a:pPr lvl="0">
                <a:defRPr/>
              </a:pPr>
              <a:endParaRPr lang="en-US" sz="1600" dirty="0">
                <a:solidFill>
                  <a:prstClr val="black"/>
                </a:solidFill>
              </a:endParaRPr>
            </a:p>
          </p:txBody>
        </p:sp>
      </p:grpSp>
      <p:sp>
        <p:nvSpPr>
          <p:cNvPr id="13" name="Rectangle: Rounded Corners 12">
            <a:extLst>
              <a:ext uri="{FF2B5EF4-FFF2-40B4-BE49-F238E27FC236}">
                <a16:creationId xmlns:a16="http://schemas.microsoft.com/office/drawing/2014/main" id="{42DC0D6E-0B21-4448-B020-706F8CD2666F}"/>
              </a:ext>
            </a:extLst>
          </p:cNvPr>
          <p:cNvSpPr/>
          <p:nvPr/>
        </p:nvSpPr>
        <p:spPr>
          <a:xfrm>
            <a:off x="212700" y="1471353"/>
            <a:ext cx="3885210" cy="431362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graphical user interface&#10;&#10;Description automatically generated">
            <a:extLst>
              <a:ext uri="{FF2B5EF4-FFF2-40B4-BE49-F238E27FC236}">
                <a16:creationId xmlns:a16="http://schemas.microsoft.com/office/drawing/2014/main" id="{B78054AF-6A7F-3848-A36C-1A0B28FABF84}"/>
              </a:ext>
            </a:extLst>
          </p:cNvPr>
          <p:cNvPicPr>
            <a:picLocks noChangeAspect="1"/>
          </p:cNvPicPr>
          <p:nvPr/>
        </p:nvPicPr>
        <p:blipFill rotWithShape="1">
          <a:blip r:embed="rId5">
            <a:extLst>
              <a:ext uri="{28A0092B-C50C-407E-A947-70E740481C1C}">
                <a14:useLocalDpi xmlns:a14="http://schemas.microsoft.com/office/drawing/2010/main" val="0"/>
              </a:ext>
            </a:extLst>
          </a:blip>
          <a:srcRect t="11798"/>
          <a:stretch/>
        </p:blipFill>
        <p:spPr>
          <a:xfrm>
            <a:off x="4229838" y="2029106"/>
            <a:ext cx="3667125" cy="2461556"/>
          </a:xfrm>
          <a:prstGeom prst="rect">
            <a:avLst/>
          </a:prstGeom>
        </p:spPr>
      </p:pic>
      <p:sp>
        <p:nvSpPr>
          <p:cNvPr id="48" name="Subtitle 2">
            <a:extLst>
              <a:ext uri="{FF2B5EF4-FFF2-40B4-BE49-F238E27FC236}">
                <a16:creationId xmlns:a16="http://schemas.microsoft.com/office/drawing/2014/main" id="{8E70DCCB-5BD6-4FBD-8135-450F9A4F0968}"/>
              </a:ext>
            </a:extLst>
          </p:cNvPr>
          <p:cNvSpPr txBox="1">
            <a:spLocks/>
          </p:cNvSpPr>
          <p:nvPr/>
        </p:nvSpPr>
        <p:spPr>
          <a:xfrm>
            <a:off x="1678740" y="253714"/>
            <a:ext cx="10161875" cy="97792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300" u="sng" dirty="0">
                <a:solidFill>
                  <a:srgbClr val="0070C0"/>
                </a:solidFill>
              </a:rPr>
              <a:t>Example: </a:t>
            </a:r>
          </a:p>
          <a:p>
            <a:pPr algn="l"/>
            <a:r>
              <a:rPr lang="en-US" sz="3300" u="sng" dirty="0">
                <a:solidFill>
                  <a:srgbClr val="0070C0"/>
                </a:solidFill>
              </a:rPr>
              <a:t>Historical Trends from Legacy Nitrogen</a:t>
            </a:r>
          </a:p>
        </p:txBody>
      </p:sp>
      <p:pic>
        <p:nvPicPr>
          <p:cNvPr id="17" name="Picture 6" descr="U.S. Geological Survey - IMIA | International Map Industry Association">
            <a:extLst>
              <a:ext uri="{FF2B5EF4-FFF2-40B4-BE49-F238E27FC236}">
                <a16:creationId xmlns:a16="http://schemas.microsoft.com/office/drawing/2014/main" id="{8D58CCBE-23C8-4A16-918C-AB8E3C3A06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046" y="6322579"/>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CFC3BD65-6A1A-3F8A-E7DA-A5A56A4EA001}"/>
              </a:ext>
            </a:extLst>
          </p:cNvPr>
          <p:cNvSpPr txBox="1"/>
          <p:nvPr/>
        </p:nvSpPr>
        <p:spPr>
          <a:xfrm>
            <a:off x="630388" y="1526747"/>
            <a:ext cx="3210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leaching (ag + septic)</a:t>
            </a:r>
          </a:p>
        </p:txBody>
      </p:sp>
      <p:sp>
        <p:nvSpPr>
          <p:cNvPr id="225" name="TextBox 224">
            <a:extLst>
              <a:ext uri="{FF2B5EF4-FFF2-40B4-BE49-F238E27FC236}">
                <a16:creationId xmlns:a16="http://schemas.microsoft.com/office/drawing/2014/main" id="{A0F7CDCF-F9BB-D406-6DD7-F123AF5AFF9E}"/>
              </a:ext>
            </a:extLst>
          </p:cNvPr>
          <p:cNvSpPr txBox="1"/>
          <p:nvPr/>
        </p:nvSpPr>
        <p:spPr>
          <a:xfrm>
            <a:off x="4514277" y="1522135"/>
            <a:ext cx="33415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u="sng" dirty="0">
                <a:solidFill>
                  <a:prstClr val="black"/>
                </a:solidFill>
                <a:latin typeface="Calibri" panose="020F0502020204030204"/>
              </a:rPr>
              <a:t>Groundwater age distribution</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TextBox 225">
            <a:extLst>
              <a:ext uri="{FF2B5EF4-FFF2-40B4-BE49-F238E27FC236}">
                <a16:creationId xmlns:a16="http://schemas.microsoft.com/office/drawing/2014/main" id="{8842AC41-9B80-2423-86C6-2F39D2ECE97D}"/>
              </a:ext>
            </a:extLst>
          </p:cNvPr>
          <p:cNvSpPr txBox="1"/>
          <p:nvPr/>
        </p:nvSpPr>
        <p:spPr>
          <a:xfrm>
            <a:off x="8430508" y="1522130"/>
            <a:ext cx="32247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concentration in well</a:t>
            </a:r>
          </a:p>
        </p:txBody>
      </p:sp>
      <p:sp>
        <p:nvSpPr>
          <p:cNvPr id="228" name="TextBox 227">
            <a:extLst>
              <a:ext uri="{FF2B5EF4-FFF2-40B4-BE49-F238E27FC236}">
                <a16:creationId xmlns:a16="http://schemas.microsoft.com/office/drawing/2014/main" id="{5D5C1EC4-0764-AE99-99B3-B5B36AC5CF82}"/>
              </a:ext>
            </a:extLst>
          </p:cNvPr>
          <p:cNvSpPr txBox="1"/>
          <p:nvPr/>
        </p:nvSpPr>
        <p:spPr>
          <a:xfrm>
            <a:off x="545982" y="4517576"/>
            <a:ext cx="3436329"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Leaching rates from support-models adjusted by calibrated multipliers from specific realizations</a:t>
            </a:r>
            <a:endParaRPr lang="en-US" sz="1600" dirty="0">
              <a:solidFill>
                <a:prstClr val="black"/>
              </a:solidFill>
              <a:latin typeface="Calibri" panose="020F0502020204030204"/>
            </a:endParaRPr>
          </a:p>
        </p:txBody>
      </p:sp>
      <p:sp>
        <p:nvSpPr>
          <p:cNvPr id="229" name="TextBox 228">
            <a:extLst>
              <a:ext uri="{FF2B5EF4-FFF2-40B4-BE49-F238E27FC236}">
                <a16:creationId xmlns:a16="http://schemas.microsoft.com/office/drawing/2014/main" id="{E1DEC21D-3767-BE8B-C4FB-B9664897E6C0}"/>
              </a:ext>
            </a:extLst>
          </p:cNvPr>
          <p:cNvSpPr txBox="1"/>
          <p:nvPr/>
        </p:nvSpPr>
        <p:spPr>
          <a:xfrm>
            <a:off x="8229823" y="4471396"/>
            <a:ext cx="3604855" cy="1077218"/>
          </a:xfrm>
          <a:prstGeom prst="rect">
            <a:avLst/>
          </a:prstGeom>
          <a:noFill/>
        </p:spPr>
        <p:txBody>
          <a:bodyPr wrap="square" lIns="91440" tIns="45720" rIns="91440" bIns="45720" rtlCol="0" anchor="t">
            <a:spAutoFit/>
          </a:bodyPr>
          <a:lstStyle/>
          <a:p>
            <a:pPr lvl="0" algn="ctr">
              <a:defRPr/>
            </a:pPr>
            <a:endParaRPr lang="en-US" sz="1600" dirty="0">
              <a:solidFill>
                <a:prstClr val="black"/>
              </a:solidFill>
              <a:cs typeface="Calibri"/>
            </a:endParaRPr>
          </a:p>
          <a:p>
            <a:pPr lvl="0" algn="ctr">
              <a:defRPr/>
            </a:pPr>
            <a:r>
              <a:rPr lang="en-US" sz="1600" dirty="0">
                <a:solidFill>
                  <a:prstClr val="black"/>
                </a:solidFill>
                <a:cs typeface="Calibri"/>
              </a:rPr>
              <a:t>Most measurements are within the range of uncertainty from the realizations;  </a:t>
            </a:r>
          </a:p>
          <a:p>
            <a:pPr lvl="0" algn="ctr">
              <a:defRPr/>
            </a:pPr>
            <a:r>
              <a:rPr lang="en-US" sz="1600" dirty="0">
                <a:solidFill>
                  <a:prstClr val="black"/>
                </a:solidFill>
                <a:cs typeface="Calibri"/>
              </a:rPr>
              <a:t>Black and orange are central tendencies</a:t>
            </a:r>
          </a:p>
        </p:txBody>
      </p:sp>
      <p:sp>
        <p:nvSpPr>
          <p:cNvPr id="230" name="TextBox 229">
            <a:extLst>
              <a:ext uri="{FF2B5EF4-FFF2-40B4-BE49-F238E27FC236}">
                <a16:creationId xmlns:a16="http://schemas.microsoft.com/office/drawing/2014/main" id="{58A730DB-0028-902A-6F02-0F86D6C4D9E8}"/>
              </a:ext>
            </a:extLst>
          </p:cNvPr>
          <p:cNvSpPr txBox="1"/>
          <p:nvPr/>
        </p:nvSpPr>
        <p:spPr>
          <a:xfrm>
            <a:off x="4402170" y="4522200"/>
            <a:ext cx="3436329" cy="1031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Ages from </a:t>
            </a:r>
            <a:r>
              <a:rPr kumimoji="0" lang="en-US" sz="1600" b="0" i="0" u="sng" strike="noStrike" kern="1200" cap="none" spc="0" normalizeH="0" baseline="0" noProof="0" dirty="0" err="1">
                <a:ln>
                  <a:noFill/>
                </a:ln>
                <a:solidFill>
                  <a:prstClr val="black"/>
                </a:solidFill>
                <a:effectLst/>
                <a:uLnTx/>
                <a:uFillTx/>
                <a:latin typeface="Calibri" panose="020F0502020204030204"/>
                <a:ea typeface="+mn-ea"/>
                <a:cs typeface="+mn-cs"/>
              </a:rPr>
              <a:t>ageML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support-model adjusted by calibrated multipliers from specific realizations</a:t>
            </a:r>
            <a:endParaRPr lang="en-US" sz="1600" dirty="0">
              <a:solidFill>
                <a:prstClr val="black"/>
              </a:solidFill>
              <a:latin typeface="Calibri" panose="020F0502020204030204"/>
            </a:endParaRPr>
          </a:p>
        </p:txBody>
      </p:sp>
      <p:pic>
        <p:nvPicPr>
          <p:cNvPr id="231" name="Picture 230">
            <a:extLst>
              <a:ext uri="{FF2B5EF4-FFF2-40B4-BE49-F238E27FC236}">
                <a16:creationId xmlns:a16="http://schemas.microsoft.com/office/drawing/2014/main" id="{AA3098B6-5703-F816-7A0D-79086D6C79E2}"/>
              </a:ext>
            </a:extLst>
          </p:cNvPr>
          <p:cNvPicPr>
            <a:picLocks noChangeAspect="1"/>
          </p:cNvPicPr>
          <p:nvPr/>
        </p:nvPicPr>
        <p:blipFill>
          <a:blip r:embed="rId7"/>
          <a:stretch>
            <a:fillRect/>
          </a:stretch>
        </p:blipFill>
        <p:spPr>
          <a:xfrm>
            <a:off x="8471973" y="2025430"/>
            <a:ext cx="1638529" cy="990738"/>
          </a:xfrm>
          <a:prstGeom prst="rect">
            <a:avLst/>
          </a:prstGeom>
        </p:spPr>
      </p:pic>
      <p:sp>
        <p:nvSpPr>
          <p:cNvPr id="54" name="TextBox 53">
            <a:extLst>
              <a:ext uri="{FF2B5EF4-FFF2-40B4-BE49-F238E27FC236}">
                <a16:creationId xmlns:a16="http://schemas.microsoft.com/office/drawing/2014/main" id="{978CA13A-0522-B8D0-F164-D7BFE0AD7E33}"/>
              </a:ext>
            </a:extLst>
          </p:cNvPr>
          <p:cNvSpPr txBox="1"/>
          <p:nvPr/>
        </p:nvSpPr>
        <p:spPr>
          <a:xfrm>
            <a:off x="11007166" y="4201200"/>
            <a:ext cx="498855" cy="276999"/>
          </a:xfrm>
          <a:prstGeom prst="rect">
            <a:avLst/>
          </a:prstGeom>
          <a:noFill/>
        </p:spPr>
        <p:txBody>
          <a:bodyPr wrap="none" rtlCol="0">
            <a:spAutoFit/>
          </a:bodyPr>
          <a:lstStyle/>
          <a:p>
            <a:r>
              <a:rPr lang="en-US" sz="1200" dirty="0"/>
              <a:t>2020</a:t>
            </a:r>
          </a:p>
        </p:txBody>
      </p:sp>
      <p:sp>
        <p:nvSpPr>
          <p:cNvPr id="56" name="TextBox 55">
            <a:extLst>
              <a:ext uri="{FF2B5EF4-FFF2-40B4-BE49-F238E27FC236}">
                <a16:creationId xmlns:a16="http://schemas.microsoft.com/office/drawing/2014/main" id="{BD33CE8E-F6B3-3A8B-E0DE-84FBF4A9B99D}"/>
              </a:ext>
            </a:extLst>
          </p:cNvPr>
          <p:cNvSpPr txBox="1"/>
          <p:nvPr/>
        </p:nvSpPr>
        <p:spPr>
          <a:xfrm>
            <a:off x="8666989" y="4193554"/>
            <a:ext cx="498855" cy="276999"/>
          </a:xfrm>
          <a:prstGeom prst="rect">
            <a:avLst/>
          </a:prstGeom>
          <a:noFill/>
        </p:spPr>
        <p:txBody>
          <a:bodyPr wrap="none" rtlCol="0">
            <a:spAutoFit/>
          </a:bodyPr>
          <a:lstStyle/>
          <a:p>
            <a:r>
              <a:rPr lang="en-US" sz="1200" dirty="0"/>
              <a:t>1970</a:t>
            </a:r>
          </a:p>
        </p:txBody>
      </p:sp>
      <p:sp>
        <p:nvSpPr>
          <p:cNvPr id="57" name="TextBox 56">
            <a:extLst>
              <a:ext uri="{FF2B5EF4-FFF2-40B4-BE49-F238E27FC236}">
                <a16:creationId xmlns:a16="http://schemas.microsoft.com/office/drawing/2014/main" id="{7ED739EE-EAF2-C8BB-4C22-C245BFA4586F}"/>
              </a:ext>
            </a:extLst>
          </p:cNvPr>
          <p:cNvSpPr txBox="1"/>
          <p:nvPr/>
        </p:nvSpPr>
        <p:spPr>
          <a:xfrm>
            <a:off x="9136635" y="4187327"/>
            <a:ext cx="498855" cy="276999"/>
          </a:xfrm>
          <a:prstGeom prst="rect">
            <a:avLst/>
          </a:prstGeom>
          <a:noFill/>
        </p:spPr>
        <p:txBody>
          <a:bodyPr wrap="none" rtlCol="0">
            <a:spAutoFit/>
          </a:bodyPr>
          <a:lstStyle/>
          <a:p>
            <a:r>
              <a:rPr lang="en-US" sz="1200" dirty="0"/>
              <a:t>1980</a:t>
            </a:r>
          </a:p>
        </p:txBody>
      </p:sp>
      <p:sp>
        <p:nvSpPr>
          <p:cNvPr id="58" name="TextBox 57">
            <a:extLst>
              <a:ext uri="{FF2B5EF4-FFF2-40B4-BE49-F238E27FC236}">
                <a16:creationId xmlns:a16="http://schemas.microsoft.com/office/drawing/2014/main" id="{80C6C194-A743-C403-ADFD-9D29303B9F33}"/>
              </a:ext>
            </a:extLst>
          </p:cNvPr>
          <p:cNvSpPr txBox="1"/>
          <p:nvPr/>
        </p:nvSpPr>
        <p:spPr>
          <a:xfrm>
            <a:off x="9606279" y="4190431"/>
            <a:ext cx="498855" cy="276999"/>
          </a:xfrm>
          <a:prstGeom prst="rect">
            <a:avLst/>
          </a:prstGeom>
          <a:noFill/>
        </p:spPr>
        <p:txBody>
          <a:bodyPr wrap="none" rtlCol="0">
            <a:spAutoFit/>
          </a:bodyPr>
          <a:lstStyle/>
          <a:p>
            <a:r>
              <a:rPr lang="en-US" sz="1200" dirty="0"/>
              <a:t>1990</a:t>
            </a:r>
          </a:p>
        </p:txBody>
      </p:sp>
      <p:sp>
        <p:nvSpPr>
          <p:cNvPr id="59" name="TextBox 58">
            <a:extLst>
              <a:ext uri="{FF2B5EF4-FFF2-40B4-BE49-F238E27FC236}">
                <a16:creationId xmlns:a16="http://schemas.microsoft.com/office/drawing/2014/main" id="{4133829A-A3A5-D67E-4EA9-55F8CA86D536}"/>
              </a:ext>
            </a:extLst>
          </p:cNvPr>
          <p:cNvSpPr txBox="1"/>
          <p:nvPr/>
        </p:nvSpPr>
        <p:spPr>
          <a:xfrm>
            <a:off x="10075917" y="4193535"/>
            <a:ext cx="498855" cy="276999"/>
          </a:xfrm>
          <a:prstGeom prst="rect">
            <a:avLst/>
          </a:prstGeom>
          <a:noFill/>
        </p:spPr>
        <p:txBody>
          <a:bodyPr wrap="none" rtlCol="0">
            <a:spAutoFit/>
          </a:bodyPr>
          <a:lstStyle/>
          <a:p>
            <a:r>
              <a:rPr lang="en-US" sz="1200" dirty="0"/>
              <a:t>2000</a:t>
            </a:r>
          </a:p>
        </p:txBody>
      </p:sp>
      <p:sp>
        <p:nvSpPr>
          <p:cNvPr id="60" name="TextBox 59">
            <a:extLst>
              <a:ext uri="{FF2B5EF4-FFF2-40B4-BE49-F238E27FC236}">
                <a16:creationId xmlns:a16="http://schemas.microsoft.com/office/drawing/2014/main" id="{C30787D3-6903-F9F4-CC79-526CC7D138EE}"/>
              </a:ext>
            </a:extLst>
          </p:cNvPr>
          <p:cNvSpPr txBox="1"/>
          <p:nvPr/>
        </p:nvSpPr>
        <p:spPr>
          <a:xfrm>
            <a:off x="10536232" y="4187308"/>
            <a:ext cx="498855" cy="276999"/>
          </a:xfrm>
          <a:prstGeom prst="rect">
            <a:avLst/>
          </a:prstGeom>
          <a:noFill/>
        </p:spPr>
        <p:txBody>
          <a:bodyPr wrap="none" rtlCol="0">
            <a:spAutoFit/>
          </a:bodyPr>
          <a:lstStyle/>
          <a:p>
            <a:r>
              <a:rPr lang="en-US" sz="1200" dirty="0"/>
              <a:t>2010</a:t>
            </a:r>
          </a:p>
        </p:txBody>
      </p:sp>
      <p:pic>
        <p:nvPicPr>
          <p:cNvPr id="1028" name="Picture 1027">
            <a:extLst>
              <a:ext uri="{FF2B5EF4-FFF2-40B4-BE49-F238E27FC236}">
                <a16:creationId xmlns:a16="http://schemas.microsoft.com/office/drawing/2014/main" id="{7B3B9857-C76A-CED1-9B6E-818ADB870239}"/>
              </a:ext>
            </a:extLst>
          </p:cNvPr>
          <p:cNvPicPr>
            <a:picLocks noChangeAspect="1"/>
          </p:cNvPicPr>
          <p:nvPr/>
        </p:nvPicPr>
        <p:blipFill rotWithShape="1">
          <a:blip r:embed="rId8"/>
          <a:srcRect l="6521" b="6852"/>
          <a:stretch/>
        </p:blipFill>
        <p:spPr>
          <a:xfrm>
            <a:off x="4622522" y="1966829"/>
            <a:ext cx="3251795" cy="2312535"/>
          </a:xfrm>
          <a:prstGeom prst="rect">
            <a:avLst/>
          </a:prstGeom>
        </p:spPr>
      </p:pic>
      <p:pic>
        <p:nvPicPr>
          <p:cNvPr id="1030" name="Picture 1029">
            <a:extLst>
              <a:ext uri="{FF2B5EF4-FFF2-40B4-BE49-F238E27FC236}">
                <a16:creationId xmlns:a16="http://schemas.microsoft.com/office/drawing/2014/main" id="{5CB277DC-F1D6-633D-6329-6B1CE7B22441}"/>
              </a:ext>
            </a:extLst>
          </p:cNvPr>
          <p:cNvPicPr>
            <a:picLocks noChangeAspect="1"/>
          </p:cNvPicPr>
          <p:nvPr/>
        </p:nvPicPr>
        <p:blipFill>
          <a:blip r:embed="rId9"/>
          <a:stretch>
            <a:fillRect/>
          </a:stretch>
        </p:blipFill>
        <p:spPr>
          <a:xfrm>
            <a:off x="6190565" y="2010432"/>
            <a:ext cx="1630908" cy="1089812"/>
          </a:xfrm>
          <a:prstGeom prst="rect">
            <a:avLst/>
          </a:prstGeom>
        </p:spPr>
      </p:pic>
      <p:sp>
        <p:nvSpPr>
          <p:cNvPr id="1031" name="Rectangle 1030">
            <a:extLst>
              <a:ext uri="{FF2B5EF4-FFF2-40B4-BE49-F238E27FC236}">
                <a16:creationId xmlns:a16="http://schemas.microsoft.com/office/drawing/2014/main" id="{23EA8BD3-9273-E705-4E08-8E12AF5E4FFE}"/>
              </a:ext>
            </a:extLst>
          </p:cNvPr>
          <p:cNvSpPr/>
          <p:nvPr/>
        </p:nvSpPr>
        <p:spPr>
          <a:xfrm>
            <a:off x="4499417" y="4313802"/>
            <a:ext cx="3405134" cy="19553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8047C78C-9389-C6E7-8B15-6FD429BA9C1E}"/>
              </a:ext>
            </a:extLst>
          </p:cNvPr>
          <p:cNvSpPr/>
          <p:nvPr/>
        </p:nvSpPr>
        <p:spPr>
          <a:xfrm rot="16200000">
            <a:off x="3190869" y="3025776"/>
            <a:ext cx="2446852" cy="36890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extBox 1034">
            <a:extLst>
              <a:ext uri="{FF2B5EF4-FFF2-40B4-BE49-F238E27FC236}">
                <a16:creationId xmlns:a16="http://schemas.microsoft.com/office/drawing/2014/main" id="{9B3A4329-06FE-2D68-228B-474E1B3B8EA9}"/>
              </a:ext>
            </a:extLst>
          </p:cNvPr>
          <p:cNvSpPr txBox="1"/>
          <p:nvPr/>
        </p:nvSpPr>
        <p:spPr>
          <a:xfrm>
            <a:off x="4663666" y="4212628"/>
            <a:ext cx="263214" cy="276999"/>
          </a:xfrm>
          <a:prstGeom prst="rect">
            <a:avLst/>
          </a:prstGeom>
          <a:noFill/>
        </p:spPr>
        <p:txBody>
          <a:bodyPr wrap="none" rtlCol="0">
            <a:spAutoFit/>
          </a:bodyPr>
          <a:lstStyle/>
          <a:p>
            <a:r>
              <a:rPr lang="en-US" sz="1200" dirty="0"/>
              <a:t>0</a:t>
            </a:r>
          </a:p>
        </p:txBody>
      </p:sp>
      <p:sp>
        <p:nvSpPr>
          <p:cNvPr id="1042" name="TextBox 1041">
            <a:extLst>
              <a:ext uri="{FF2B5EF4-FFF2-40B4-BE49-F238E27FC236}">
                <a16:creationId xmlns:a16="http://schemas.microsoft.com/office/drawing/2014/main" id="{582E52AF-295A-7EEC-638D-A84642A3126F}"/>
              </a:ext>
            </a:extLst>
          </p:cNvPr>
          <p:cNvSpPr txBox="1"/>
          <p:nvPr/>
        </p:nvSpPr>
        <p:spPr>
          <a:xfrm>
            <a:off x="5263934" y="4206401"/>
            <a:ext cx="341760" cy="276999"/>
          </a:xfrm>
          <a:prstGeom prst="rect">
            <a:avLst/>
          </a:prstGeom>
          <a:noFill/>
        </p:spPr>
        <p:txBody>
          <a:bodyPr wrap="none" rtlCol="0">
            <a:spAutoFit/>
          </a:bodyPr>
          <a:lstStyle/>
          <a:p>
            <a:r>
              <a:rPr lang="en-US" sz="1200" dirty="0"/>
              <a:t>50</a:t>
            </a:r>
          </a:p>
        </p:txBody>
      </p:sp>
      <p:sp>
        <p:nvSpPr>
          <p:cNvPr id="1043" name="TextBox 1042">
            <a:extLst>
              <a:ext uri="{FF2B5EF4-FFF2-40B4-BE49-F238E27FC236}">
                <a16:creationId xmlns:a16="http://schemas.microsoft.com/office/drawing/2014/main" id="{F670F0D7-8979-C566-C350-1D1C654D44D6}"/>
              </a:ext>
            </a:extLst>
          </p:cNvPr>
          <p:cNvSpPr txBox="1"/>
          <p:nvPr/>
        </p:nvSpPr>
        <p:spPr>
          <a:xfrm>
            <a:off x="5873537" y="4209505"/>
            <a:ext cx="420308" cy="276999"/>
          </a:xfrm>
          <a:prstGeom prst="rect">
            <a:avLst/>
          </a:prstGeom>
          <a:noFill/>
        </p:spPr>
        <p:txBody>
          <a:bodyPr wrap="none" rtlCol="0">
            <a:spAutoFit/>
          </a:bodyPr>
          <a:lstStyle/>
          <a:p>
            <a:r>
              <a:rPr lang="en-US" sz="1200" dirty="0"/>
              <a:t>100</a:t>
            </a:r>
          </a:p>
        </p:txBody>
      </p:sp>
      <p:sp>
        <p:nvSpPr>
          <p:cNvPr id="1044" name="TextBox 1043">
            <a:extLst>
              <a:ext uri="{FF2B5EF4-FFF2-40B4-BE49-F238E27FC236}">
                <a16:creationId xmlns:a16="http://schemas.microsoft.com/office/drawing/2014/main" id="{0EAA6FD7-903D-FE5B-358E-5C6B00324BD0}"/>
              </a:ext>
            </a:extLst>
          </p:cNvPr>
          <p:cNvSpPr txBox="1"/>
          <p:nvPr/>
        </p:nvSpPr>
        <p:spPr>
          <a:xfrm>
            <a:off x="6511139" y="4212609"/>
            <a:ext cx="420308" cy="276999"/>
          </a:xfrm>
          <a:prstGeom prst="rect">
            <a:avLst/>
          </a:prstGeom>
          <a:noFill/>
        </p:spPr>
        <p:txBody>
          <a:bodyPr wrap="none" rtlCol="0">
            <a:spAutoFit/>
          </a:bodyPr>
          <a:lstStyle/>
          <a:p>
            <a:r>
              <a:rPr lang="en-US" sz="1200" dirty="0"/>
              <a:t>150</a:t>
            </a:r>
          </a:p>
        </p:txBody>
      </p:sp>
      <p:sp>
        <p:nvSpPr>
          <p:cNvPr id="1045" name="TextBox 1044">
            <a:extLst>
              <a:ext uri="{FF2B5EF4-FFF2-40B4-BE49-F238E27FC236}">
                <a16:creationId xmlns:a16="http://schemas.microsoft.com/office/drawing/2014/main" id="{66858623-B845-DE48-C1A0-2A443FCE7A65}"/>
              </a:ext>
            </a:extLst>
          </p:cNvPr>
          <p:cNvSpPr txBox="1"/>
          <p:nvPr/>
        </p:nvSpPr>
        <p:spPr>
          <a:xfrm>
            <a:off x="7167391" y="4206382"/>
            <a:ext cx="420308" cy="276999"/>
          </a:xfrm>
          <a:prstGeom prst="rect">
            <a:avLst/>
          </a:prstGeom>
          <a:noFill/>
        </p:spPr>
        <p:txBody>
          <a:bodyPr wrap="none" rtlCol="0">
            <a:spAutoFit/>
          </a:bodyPr>
          <a:lstStyle/>
          <a:p>
            <a:r>
              <a:rPr lang="en-US" sz="1200" dirty="0"/>
              <a:t>200</a:t>
            </a:r>
          </a:p>
        </p:txBody>
      </p:sp>
      <p:sp>
        <p:nvSpPr>
          <p:cNvPr id="1046" name="TextBox 1045">
            <a:extLst>
              <a:ext uri="{FF2B5EF4-FFF2-40B4-BE49-F238E27FC236}">
                <a16:creationId xmlns:a16="http://schemas.microsoft.com/office/drawing/2014/main" id="{E4FA48B4-75F2-B779-C8B8-D75AA42BBB98}"/>
              </a:ext>
            </a:extLst>
          </p:cNvPr>
          <p:cNvSpPr txBox="1"/>
          <p:nvPr/>
        </p:nvSpPr>
        <p:spPr>
          <a:xfrm rot="16200000">
            <a:off x="3703788" y="3042850"/>
            <a:ext cx="1444178" cy="276999"/>
          </a:xfrm>
          <a:prstGeom prst="rect">
            <a:avLst/>
          </a:prstGeom>
          <a:noFill/>
        </p:spPr>
        <p:txBody>
          <a:bodyPr wrap="none" rtlCol="0">
            <a:spAutoFit/>
          </a:bodyPr>
          <a:lstStyle/>
          <a:p>
            <a:r>
              <a:rPr lang="en-US" sz="1200" dirty="0"/>
              <a:t>Frequency (unitless)</a:t>
            </a:r>
          </a:p>
        </p:txBody>
      </p:sp>
      <p:pic>
        <p:nvPicPr>
          <p:cNvPr id="1048" name="Picture 1047">
            <a:extLst>
              <a:ext uri="{FF2B5EF4-FFF2-40B4-BE49-F238E27FC236}">
                <a16:creationId xmlns:a16="http://schemas.microsoft.com/office/drawing/2014/main" id="{E9D62FA8-3AAE-18CB-8F56-BAC3E1559A4D}"/>
              </a:ext>
            </a:extLst>
          </p:cNvPr>
          <p:cNvPicPr>
            <a:picLocks noChangeAspect="1"/>
          </p:cNvPicPr>
          <p:nvPr/>
        </p:nvPicPr>
        <p:blipFill>
          <a:blip r:embed="rId10"/>
          <a:stretch>
            <a:fillRect/>
          </a:stretch>
        </p:blipFill>
        <p:spPr>
          <a:xfrm>
            <a:off x="625319" y="1950166"/>
            <a:ext cx="3367653" cy="2378058"/>
          </a:xfrm>
          <a:prstGeom prst="rect">
            <a:avLst/>
          </a:prstGeom>
        </p:spPr>
      </p:pic>
      <p:sp>
        <p:nvSpPr>
          <p:cNvPr id="1049" name="TextBox 1048">
            <a:extLst>
              <a:ext uri="{FF2B5EF4-FFF2-40B4-BE49-F238E27FC236}">
                <a16:creationId xmlns:a16="http://schemas.microsoft.com/office/drawing/2014/main" id="{B237AD18-EF7D-9D9E-CFB5-0D323D990446}"/>
              </a:ext>
            </a:extLst>
          </p:cNvPr>
          <p:cNvSpPr txBox="1"/>
          <p:nvPr/>
        </p:nvSpPr>
        <p:spPr>
          <a:xfrm>
            <a:off x="5691949" y="4332400"/>
            <a:ext cx="879408" cy="276999"/>
          </a:xfrm>
          <a:prstGeom prst="rect">
            <a:avLst/>
          </a:prstGeom>
          <a:noFill/>
        </p:spPr>
        <p:txBody>
          <a:bodyPr wrap="none" rtlCol="0">
            <a:spAutoFit/>
          </a:bodyPr>
          <a:lstStyle/>
          <a:p>
            <a:r>
              <a:rPr lang="en-US" sz="1200" dirty="0"/>
              <a:t>Age (years)</a:t>
            </a:r>
          </a:p>
        </p:txBody>
      </p:sp>
      <p:sp>
        <p:nvSpPr>
          <p:cNvPr id="1051" name="TextBox 1050">
            <a:extLst>
              <a:ext uri="{FF2B5EF4-FFF2-40B4-BE49-F238E27FC236}">
                <a16:creationId xmlns:a16="http://schemas.microsoft.com/office/drawing/2014/main" id="{E746C5BC-5FEB-0459-8A3C-C06028C67A0E}"/>
              </a:ext>
            </a:extLst>
          </p:cNvPr>
          <p:cNvSpPr txBox="1"/>
          <p:nvPr/>
        </p:nvSpPr>
        <p:spPr>
          <a:xfrm>
            <a:off x="400443" y="4267598"/>
            <a:ext cx="498855" cy="276999"/>
          </a:xfrm>
          <a:prstGeom prst="rect">
            <a:avLst/>
          </a:prstGeom>
          <a:noFill/>
        </p:spPr>
        <p:txBody>
          <a:bodyPr wrap="none" rtlCol="0">
            <a:spAutoFit/>
          </a:bodyPr>
          <a:lstStyle/>
          <a:p>
            <a:r>
              <a:rPr lang="en-US" sz="1200" dirty="0"/>
              <a:t>1920</a:t>
            </a:r>
          </a:p>
        </p:txBody>
      </p:sp>
      <p:sp>
        <p:nvSpPr>
          <p:cNvPr id="1052" name="TextBox 1051">
            <a:extLst>
              <a:ext uri="{FF2B5EF4-FFF2-40B4-BE49-F238E27FC236}">
                <a16:creationId xmlns:a16="http://schemas.microsoft.com/office/drawing/2014/main" id="{FDD3FA85-1AAD-0AE3-CB71-5E3387DB1830}"/>
              </a:ext>
            </a:extLst>
          </p:cNvPr>
          <p:cNvSpPr txBox="1"/>
          <p:nvPr/>
        </p:nvSpPr>
        <p:spPr>
          <a:xfrm>
            <a:off x="3602156" y="4278348"/>
            <a:ext cx="498855" cy="276999"/>
          </a:xfrm>
          <a:prstGeom prst="rect">
            <a:avLst/>
          </a:prstGeom>
          <a:noFill/>
        </p:spPr>
        <p:txBody>
          <a:bodyPr wrap="none" rtlCol="0">
            <a:spAutoFit/>
          </a:bodyPr>
          <a:lstStyle/>
          <a:p>
            <a:r>
              <a:rPr lang="en-US" sz="1200" dirty="0"/>
              <a:t>2020</a:t>
            </a:r>
          </a:p>
        </p:txBody>
      </p:sp>
      <p:sp>
        <p:nvSpPr>
          <p:cNvPr id="1053" name="TextBox 1052">
            <a:extLst>
              <a:ext uri="{FF2B5EF4-FFF2-40B4-BE49-F238E27FC236}">
                <a16:creationId xmlns:a16="http://schemas.microsoft.com/office/drawing/2014/main" id="{60CAF3F4-4A2D-FA3B-D1E0-96F464F2158F}"/>
              </a:ext>
            </a:extLst>
          </p:cNvPr>
          <p:cNvSpPr txBox="1"/>
          <p:nvPr/>
        </p:nvSpPr>
        <p:spPr>
          <a:xfrm>
            <a:off x="1010048" y="4270702"/>
            <a:ext cx="498855" cy="276999"/>
          </a:xfrm>
          <a:prstGeom prst="rect">
            <a:avLst/>
          </a:prstGeom>
          <a:noFill/>
        </p:spPr>
        <p:txBody>
          <a:bodyPr wrap="none" rtlCol="0">
            <a:spAutoFit/>
          </a:bodyPr>
          <a:lstStyle/>
          <a:p>
            <a:r>
              <a:rPr lang="en-US" sz="1200" dirty="0"/>
              <a:t>1940</a:t>
            </a:r>
          </a:p>
        </p:txBody>
      </p:sp>
      <p:sp>
        <p:nvSpPr>
          <p:cNvPr id="1055" name="TextBox 1054">
            <a:extLst>
              <a:ext uri="{FF2B5EF4-FFF2-40B4-BE49-F238E27FC236}">
                <a16:creationId xmlns:a16="http://schemas.microsoft.com/office/drawing/2014/main" id="{0668D7E5-623C-D4A6-638F-7DBC64A4797B}"/>
              </a:ext>
            </a:extLst>
          </p:cNvPr>
          <p:cNvSpPr txBox="1"/>
          <p:nvPr/>
        </p:nvSpPr>
        <p:spPr>
          <a:xfrm>
            <a:off x="1678740" y="4267579"/>
            <a:ext cx="498855" cy="276999"/>
          </a:xfrm>
          <a:prstGeom prst="rect">
            <a:avLst/>
          </a:prstGeom>
          <a:noFill/>
        </p:spPr>
        <p:txBody>
          <a:bodyPr wrap="none" rtlCol="0">
            <a:spAutoFit/>
          </a:bodyPr>
          <a:lstStyle/>
          <a:p>
            <a:r>
              <a:rPr lang="en-US" sz="1200" dirty="0"/>
              <a:t>1960</a:t>
            </a:r>
          </a:p>
        </p:txBody>
      </p:sp>
      <p:sp>
        <p:nvSpPr>
          <p:cNvPr id="435" name="TextBox 434">
            <a:extLst>
              <a:ext uri="{FF2B5EF4-FFF2-40B4-BE49-F238E27FC236}">
                <a16:creationId xmlns:a16="http://schemas.microsoft.com/office/drawing/2014/main" id="{F7278D74-A7C9-49B2-31C2-06A787259D2F}"/>
              </a:ext>
            </a:extLst>
          </p:cNvPr>
          <p:cNvSpPr txBox="1"/>
          <p:nvPr/>
        </p:nvSpPr>
        <p:spPr>
          <a:xfrm>
            <a:off x="2316335" y="4270683"/>
            <a:ext cx="498855" cy="276999"/>
          </a:xfrm>
          <a:prstGeom prst="rect">
            <a:avLst/>
          </a:prstGeom>
          <a:noFill/>
        </p:spPr>
        <p:txBody>
          <a:bodyPr wrap="none" rtlCol="0">
            <a:spAutoFit/>
          </a:bodyPr>
          <a:lstStyle/>
          <a:p>
            <a:r>
              <a:rPr lang="en-US" sz="1200" dirty="0"/>
              <a:t>1980</a:t>
            </a:r>
          </a:p>
        </p:txBody>
      </p:sp>
      <p:sp>
        <p:nvSpPr>
          <p:cNvPr id="436" name="TextBox 435">
            <a:extLst>
              <a:ext uri="{FF2B5EF4-FFF2-40B4-BE49-F238E27FC236}">
                <a16:creationId xmlns:a16="http://schemas.microsoft.com/office/drawing/2014/main" id="{67CF61DF-AE8C-1004-97BF-28EF10E22E75}"/>
              </a:ext>
            </a:extLst>
          </p:cNvPr>
          <p:cNvSpPr txBox="1"/>
          <p:nvPr/>
        </p:nvSpPr>
        <p:spPr>
          <a:xfrm>
            <a:off x="2963270" y="4264456"/>
            <a:ext cx="498855" cy="276999"/>
          </a:xfrm>
          <a:prstGeom prst="rect">
            <a:avLst/>
          </a:prstGeom>
          <a:noFill/>
        </p:spPr>
        <p:txBody>
          <a:bodyPr wrap="none" rtlCol="0">
            <a:spAutoFit/>
          </a:bodyPr>
          <a:lstStyle/>
          <a:p>
            <a:r>
              <a:rPr lang="en-US" sz="1200" dirty="0"/>
              <a:t>2000</a:t>
            </a:r>
          </a:p>
        </p:txBody>
      </p:sp>
      <p:sp>
        <p:nvSpPr>
          <p:cNvPr id="437" name="TextBox 436">
            <a:extLst>
              <a:ext uri="{FF2B5EF4-FFF2-40B4-BE49-F238E27FC236}">
                <a16:creationId xmlns:a16="http://schemas.microsoft.com/office/drawing/2014/main" id="{72C59AC3-E947-AF4B-9865-DE97C0308143}"/>
              </a:ext>
            </a:extLst>
          </p:cNvPr>
          <p:cNvSpPr txBox="1"/>
          <p:nvPr/>
        </p:nvSpPr>
        <p:spPr>
          <a:xfrm rot="16200000">
            <a:off x="-467398" y="2933360"/>
            <a:ext cx="1611980" cy="276999"/>
          </a:xfrm>
          <a:prstGeom prst="rect">
            <a:avLst/>
          </a:prstGeom>
          <a:noFill/>
        </p:spPr>
        <p:txBody>
          <a:bodyPr wrap="none" rtlCol="0">
            <a:spAutoFit/>
          </a:bodyPr>
          <a:lstStyle/>
          <a:p>
            <a:r>
              <a:rPr lang="en-US" sz="1200" dirty="0"/>
              <a:t>Nitrate Leached [</a:t>
            </a:r>
            <a:r>
              <a:rPr lang="en-US" sz="1200" dirty="0" err="1"/>
              <a:t>lb</a:t>
            </a:r>
            <a:r>
              <a:rPr lang="en-US" sz="1200" dirty="0"/>
              <a:t>/ac]</a:t>
            </a:r>
          </a:p>
        </p:txBody>
      </p:sp>
      <p:sp>
        <p:nvSpPr>
          <p:cNvPr id="438" name="TextBox 437">
            <a:extLst>
              <a:ext uri="{FF2B5EF4-FFF2-40B4-BE49-F238E27FC236}">
                <a16:creationId xmlns:a16="http://schemas.microsoft.com/office/drawing/2014/main" id="{196F8460-DD4D-9616-1ADA-3147F8CEB770}"/>
              </a:ext>
            </a:extLst>
          </p:cNvPr>
          <p:cNvSpPr txBox="1"/>
          <p:nvPr/>
        </p:nvSpPr>
        <p:spPr>
          <a:xfrm>
            <a:off x="351446" y="3613126"/>
            <a:ext cx="341760" cy="276999"/>
          </a:xfrm>
          <a:prstGeom prst="rect">
            <a:avLst/>
          </a:prstGeom>
          <a:noFill/>
        </p:spPr>
        <p:txBody>
          <a:bodyPr wrap="none" rtlCol="0">
            <a:spAutoFit/>
          </a:bodyPr>
          <a:lstStyle/>
          <a:p>
            <a:r>
              <a:rPr lang="en-US" sz="1200" dirty="0"/>
              <a:t>10</a:t>
            </a:r>
          </a:p>
        </p:txBody>
      </p:sp>
      <p:sp>
        <p:nvSpPr>
          <p:cNvPr id="439" name="TextBox 438">
            <a:extLst>
              <a:ext uri="{FF2B5EF4-FFF2-40B4-BE49-F238E27FC236}">
                <a16:creationId xmlns:a16="http://schemas.microsoft.com/office/drawing/2014/main" id="{4A2A13C4-0F93-3C9C-9BE8-55CB70EC86F5}"/>
              </a:ext>
            </a:extLst>
          </p:cNvPr>
          <p:cNvSpPr txBox="1"/>
          <p:nvPr/>
        </p:nvSpPr>
        <p:spPr>
          <a:xfrm>
            <a:off x="342096" y="2745324"/>
            <a:ext cx="341760" cy="276999"/>
          </a:xfrm>
          <a:prstGeom prst="rect">
            <a:avLst/>
          </a:prstGeom>
          <a:noFill/>
        </p:spPr>
        <p:txBody>
          <a:bodyPr wrap="none" rtlCol="0">
            <a:spAutoFit/>
          </a:bodyPr>
          <a:lstStyle/>
          <a:p>
            <a:r>
              <a:rPr lang="en-US" sz="1200" dirty="0"/>
              <a:t>30</a:t>
            </a:r>
          </a:p>
        </p:txBody>
      </p:sp>
      <p:sp>
        <p:nvSpPr>
          <p:cNvPr id="440" name="TextBox 439">
            <a:extLst>
              <a:ext uri="{FF2B5EF4-FFF2-40B4-BE49-F238E27FC236}">
                <a16:creationId xmlns:a16="http://schemas.microsoft.com/office/drawing/2014/main" id="{9DD48656-8BEB-D334-63F2-A15D616E609A}"/>
              </a:ext>
            </a:extLst>
          </p:cNvPr>
          <p:cNvSpPr txBox="1"/>
          <p:nvPr/>
        </p:nvSpPr>
        <p:spPr>
          <a:xfrm>
            <a:off x="351408" y="1877522"/>
            <a:ext cx="341760" cy="276999"/>
          </a:xfrm>
          <a:prstGeom prst="rect">
            <a:avLst/>
          </a:prstGeom>
          <a:noFill/>
        </p:spPr>
        <p:txBody>
          <a:bodyPr wrap="none" rtlCol="0">
            <a:spAutoFit/>
          </a:bodyPr>
          <a:lstStyle/>
          <a:p>
            <a:r>
              <a:rPr lang="en-US" sz="1200" dirty="0"/>
              <a:t>50</a:t>
            </a:r>
          </a:p>
        </p:txBody>
      </p:sp>
      <p:sp>
        <p:nvSpPr>
          <p:cNvPr id="441" name="TextBox 440">
            <a:extLst>
              <a:ext uri="{FF2B5EF4-FFF2-40B4-BE49-F238E27FC236}">
                <a16:creationId xmlns:a16="http://schemas.microsoft.com/office/drawing/2014/main" id="{B2CE78EA-DF2D-F946-443F-1FE6AE0599A2}"/>
              </a:ext>
            </a:extLst>
          </p:cNvPr>
          <p:cNvSpPr txBox="1"/>
          <p:nvPr/>
        </p:nvSpPr>
        <p:spPr>
          <a:xfrm>
            <a:off x="345200" y="3186985"/>
            <a:ext cx="341760" cy="276999"/>
          </a:xfrm>
          <a:prstGeom prst="rect">
            <a:avLst/>
          </a:prstGeom>
          <a:noFill/>
        </p:spPr>
        <p:txBody>
          <a:bodyPr wrap="none" rtlCol="0">
            <a:spAutoFit/>
          </a:bodyPr>
          <a:lstStyle/>
          <a:p>
            <a:r>
              <a:rPr lang="en-US" sz="1200" dirty="0"/>
              <a:t>20</a:t>
            </a:r>
          </a:p>
        </p:txBody>
      </p:sp>
      <p:sp>
        <p:nvSpPr>
          <p:cNvPr id="442" name="TextBox 441">
            <a:extLst>
              <a:ext uri="{FF2B5EF4-FFF2-40B4-BE49-F238E27FC236}">
                <a16:creationId xmlns:a16="http://schemas.microsoft.com/office/drawing/2014/main" id="{1ACCC4DE-6289-7116-6468-787F03709F0B}"/>
              </a:ext>
            </a:extLst>
          </p:cNvPr>
          <p:cNvSpPr txBox="1"/>
          <p:nvPr/>
        </p:nvSpPr>
        <p:spPr>
          <a:xfrm>
            <a:off x="354512" y="2319183"/>
            <a:ext cx="341760" cy="276999"/>
          </a:xfrm>
          <a:prstGeom prst="rect">
            <a:avLst/>
          </a:prstGeom>
          <a:noFill/>
        </p:spPr>
        <p:txBody>
          <a:bodyPr wrap="none" rtlCol="0">
            <a:spAutoFit/>
          </a:bodyPr>
          <a:lstStyle/>
          <a:p>
            <a:r>
              <a:rPr lang="en-US" sz="1200" dirty="0"/>
              <a:t>40</a:t>
            </a:r>
          </a:p>
        </p:txBody>
      </p:sp>
      <p:pic>
        <p:nvPicPr>
          <p:cNvPr id="444" name="Picture 443">
            <a:extLst>
              <a:ext uri="{FF2B5EF4-FFF2-40B4-BE49-F238E27FC236}">
                <a16:creationId xmlns:a16="http://schemas.microsoft.com/office/drawing/2014/main" id="{8F6F9A50-5507-AEE4-4C23-EE84A49544B4}"/>
              </a:ext>
            </a:extLst>
          </p:cNvPr>
          <p:cNvPicPr>
            <a:picLocks noChangeAspect="1"/>
          </p:cNvPicPr>
          <p:nvPr/>
        </p:nvPicPr>
        <p:blipFill>
          <a:blip r:embed="rId11"/>
          <a:stretch>
            <a:fillRect/>
          </a:stretch>
        </p:blipFill>
        <p:spPr>
          <a:xfrm>
            <a:off x="673664" y="2019203"/>
            <a:ext cx="1569939" cy="632548"/>
          </a:xfrm>
          <a:prstGeom prst="rect">
            <a:avLst/>
          </a:prstGeom>
        </p:spPr>
      </p:pic>
      <p:sp>
        <p:nvSpPr>
          <p:cNvPr id="5" name="TextBox 4">
            <a:extLst>
              <a:ext uri="{FF2B5EF4-FFF2-40B4-BE49-F238E27FC236}">
                <a16:creationId xmlns:a16="http://schemas.microsoft.com/office/drawing/2014/main" id="{44DEB4E2-9BEF-5AF2-33C5-0BD1704EF024}"/>
              </a:ext>
            </a:extLst>
          </p:cNvPr>
          <p:cNvSpPr txBox="1"/>
          <p:nvPr/>
        </p:nvSpPr>
        <p:spPr>
          <a:xfrm>
            <a:off x="7587698" y="5967172"/>
            <a:ext cx="4368443" cy="646331"/>
          </a:xfrm>
          <a:prstGeom prst="rect">
            <a:avLst/>
          </a:prstGeom>
          <a:noFill/>
        </p:spPr>
        <p:txBody>
          <a:bodyPr wrap="square" rtlCol="0">
            <a:spAutoFit/>
          </a:bodyPr>
          <a:lstStyle/>
          <a:p>
            <a:pPr algn="ctr"/>
            <a:r>
              <a:rPr lang="en-US" dirty="0"/>
              <a:t>Note: Rankings (5</a:t>
            </a:r>
            <a:r>
              <a:rPr lang="en-US" baseline="30000" dirty="0"/>
              <a:t>th</a:t>
            </a:r>
            <a:r>
              <a:rPr lang="en-US" dirty="0"/>
              <a:t>, 50</a:t>
            </a:r>
            <a:r>
              <a:rPr lang="en-US" baseline="30000" dirty="0"/>
              <a:t>th</a:t>
            </a:r>
            <a:r>
              <a:rPr lang="en-US" dirty="0"/>
              <a:t>, 95</a:t>
            </a:r>
            <a:r>
              <a:rPr lang="en-US" baseline="30000" dirty="0"/>
              <a:t>th</a:t>
            </a:r>
            <a:r>
              <a:rPr lang="en-US" dirty="0"/>
              <a:t> percentile) are based on the “current” well concentration.</a:t>
            </a:r>
          </a:p>
        </p:txBody>
      </p:sp>
    </p:spTree>
    <p:custDataLst>
      <p:tags r:id="rId1"/>
    </p:custDataLst>
    <p:extLst>
      <p:ext uri="{BB962C8B-B14F-4D97-AF65-F5344CB8AC3E}">
        <p14:creationId xmlns:p14="http://schemas.microsoft.com/office/powerpoint/2010/main" val="86602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37" grpId="0" animBg="1"/>
      <p:bldP spid="55" grpId="0"/>
      <p:bldP spid="35" grpId="0"/>
      <p:bldP spid="47" grpId="0"/>
      <p:bldP spid="49" grpId="0"/>
      <p:bldP spid="61" grpId="0"/>
      <p:bldP spid="45" grpId="0"/>
      <p:bldP spid="46" grpId="0"/>
      <p:bldP spid="50" grpId="0"/>
      <p:bldP spid="51" grpId="0"/>
      <p:bldP spid="63" grpId="0"/>
      <p:bldP spid="226" grpId="0"/>
      <p:bldP spid="229" grpId="0"/>
      <p:bldP spid="54" grpId="0"/>
      <p:bldP spid="56" grpId="0"/>
      <p:bldP spid="57" grpId="0"/>
      <p:bldP spid="58" grpId="0"/>
      <p:bldP spid="59" grpId="0"/>
      <p:bldP spid="60"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253142-2D7E-495E-9707-23D21395E906}"/>
              </a:ext>
            </a:extLst>
          </p:cNvPr>
          <p:cNvPicPr>
            <a:picLocks noChangeAspect="1"/>
          </p:cNvPicPr>
          <p:nvPr/>
        </p:nvPicPr>
        <p:blipFill>
          <a:blip r:embed="rId3"/>
          <a:stretch>
            <a:fillRect/>
          </a:stretch>
        </p:blipFill>
        <p:spPr>
          <a:xfrm>
            <a:off x="-1297886" y="0"/>
            <a:ext cx="15774738" cy="6858000"/>
          </a:xfrm>
          <a:prstGeom prst="rect">
            <a:avLst/>
          </a:prstGeom>
        </p:spPr>
      </p:pic>
      <p:sp>
        <p:nvSpPr>
          <p:cNvPr id="2" name="Title 1">
            <a:extLst>
              <a:ext uri="{FF2B5EF4-FFF2-40B4-BE49-F238E27FC236}">
                <a16:creationId xmlns:a16="http://schemas.microsoft.com/office/drawing/2014/main" id="{F2F1B65B-A9EC-4FAC-94D8-202F9548369E}"/>
              </a:ext>
            </a:extLst>
          </p:cNvPr>
          <p:cNvSpPr>
            <a:spLocks noGrp="1"/>
          </p:cNvSpPr>
          <p:nvPr>
            <p:ph type="title"/>
          </p:nvPr>
        </p:nvSpPr>
        <p:spPr>
          <a:xfrm>
            <a:off x="690880" y="348729"/>
            <a:ext cx="10828944" cy="1208999"/>
          </a:xfrm>
        </p:spPr>
        <p:txBody>
          <a:bodyPr>
            <a:noAutofit/>
          </a:bodyPr>
          <a:lstStyle/>
          <a:p>
            <a:pPr algn="ctr"/>
            <a:r>
              <a:rPr lang="en-US" sz="7200" b="1" dirty="0">
                <a:solidFill>
                  <a:schemeClr val="tx1">
                    <a:lumMod val="75000"/>
                    <a:lumOff val="25000"/>
                  </a:schemeClr>
                </a:solidFill>
                <a:effectLst>
                  <a:outerShdw blurRad="38100" dist="38100" dir="2700000" algn="tl">
                    <a:srgbClr val="000000">
                      <a:alpha val="43137"/>
                    </a:srgbClr>
                  </a:outerShdw>
                </a:effectLst>
              </a:rPr>
              <a:t>Forecasting Scenarios</a:t>
            </a:r>
          </a:p>
        </p:txBody>
      </p:sp>
    </p:spTree>
    <p:extLst>
      <p:ext uri="{BB962C8B-B14F-4D97-AF65-F5344CB8AC3E}">
        <p14:creationId xmlns:p14="http://schemas.microsoft.com/office/powerpoint/2010/main" val="189305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ubtitle 2">
            <a:extLst>
              <a:ext uri="{FF2B5EF4-FFF2-40B4-BE49-F238E27FC236}">
                <a16:creationId xmlns:a16="http://schemas.microsoft.com/office/drawing/2014/main" id="{8E70DCCB-5BD6-4FBD-8135-450F9A4F0968}"/>
              </a:ext>
            </a:extLst>
          </p:cNvPr>
          <p:cNvSpPr txBox="1">
            <a:spLocks/>
          </p:cNvSpPr>
          <p:nvPr/>
        </p:nvSpPr>
        <p:spPr>
          <a:xfrm>
            <a:off x="314326" y="118609"/>
            <a:ext cx="11526290" cy="13183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u="sng" dirty="0">
                <a:solidFill>
                  <a:srgbClr val="0070C0"/>
                </a:solidFill>
              </a:rPr>
              <a:t>Current Leaching Rates into Future</a:t>
            </a:r>
          </a:p>
          <a:p>
            <a:r>
              <a:rPr lang="en-US" sz="2000" dirty="0"/>
              <a:t>At </a:t>
            </a:r>
            <a:r>
              <a:rPr lang="en-US" sz="2000" u="sng" dirty="0"/>
              <a:t>current leaching rate</a:t>
            </a:r>
            <a:r>
              <a:rPr lang="en-US" sz="2000" dirty="0"/>
              <a:t>, concentration would increase from </a:t>
            </a:r>
            <a:r>
              <a:rPr lang="en-US" sz="2000" dirty="0">
                <a:solidFill>
                  <a:schemeClr val="accent2"/>
                </a:solidFill>
              </a:rPr>
              <a:t>~10 </a:t>
            </a:r>
            <a:r>
              <a:rPr lang="en-US" sz="2000" dirty="0"/>
              <a:t>to </a:t>
            </a:r>
            <a:r>
              <a:rPr lang="en-US" sz="2000" dirty="0">
                <a:solidFill>
                  <a:schemeClr val="accent2"/>
                </a:solidFill>
              </a:rPr>
              <a:t>~13 mg-N/L </a:t>
            </a:r>
            <a:r>
              <a:rPr lang="en-US" sz="2000" dirty="0"/>
              <a:t>in 50 years.</a:t>
            </a:r>
          </a:p>
          <a:p>
            <a:endParaRPr lang="en-US" sz="2200" dirty="0"/>
          </a:p>
        </p:txBody>
      </p:sp>
      <p:sp>
        <p:nvSpPr>
          <p:cNvPr id="2" name="Rectangle 1">
            <a:extLst>
              <a:ext uri="{FF2B5EF4-FFF2-40B4-BE49-F238E27FC236}">
                <a16:creationId xmlns:a16="http://schemas.microsoft.com/office/drawing/2014/main" id="{093F484A-2C85-4930-99C2-1B37A2681534}"/>
              </a:ext>
            </a:extLst>
          </p:cNvPr>
          <p:cNvSpPr/>
          <p:nvPr/>
        </p:nvSpPr>
        <p:spPr>
          <a:xfrm>
            <a:off x="8297650" y="757195"/>
            <a:ext cx="1232333" cy="295275"/>
          </a:xfrm>
          <a:prstGeom prst="rect">
            <a:avLst/>
          </a:prstGeom>
          <a:pattFill prst="pct10">
            <a:fgClr>
              <a:schemeClr val="bg2">
                <a:lumMod val="50000"/>
              </a:schemeClr>
            </a:fgClr>
            <a:bgClr>
              <a:schemeClr val="bg1"/>
            </a:bgClr>
          </a:patt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grpSp>
        <p:nvGrpSpPr>
          <p:cNvPr id="235" name="Group 248">
            <a:extLst>
              <a:ext uri="{FF2B5EF4-FFF2-40B4-BE49-F238E27FC236}">
                <a16:creationId xmlns:a16="http://schemas.microsoft.com/office/drawing/2014/main" id="{89C9636E-1BE0-3F14-5C8F-AF222169943E}"/>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236" name="Oval 48">
              <a:extLst>
                <a:ext uri="{FF2B5EF4-FFF2-40B4-BE49-F238E27FC236}">
                  <a16:creationId xmlns:a16="http://schemas.microsoft.com/office/drawing/2014/main" id="{BF146F9D-DC8A-09F3-CD02-C3F91980A8D2}"/>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Oval 49">
              <a:extLst>
                <a:ext uri="{FF2B5EF4-FFF2-40B4-BE49-F238E27FC236}">
                  <a16:creationId xmlns:a16="http://schemas.microsoft.com/office/drawing/2014/main" id="{FD2E35E0-0A03-DCA1-1B06-B01ECE3290EC}"/>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Oval 50">
              <a:extLst>
                <a:ext uri="{FF2B5EF4-FFF2-40B4-BE49-F238E27FC236}">
                  <a16:creationId xmlns:a16="http://schemas.microsoft.com/office/drawing/2014/main" id="{CF262226-E69C-3D54-B1DD-EC62EF34CD0B}"/>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Oval 51">
              <a:extLst>
                <a:ext uri="{FF2B5EF4-FFF2-40B4-BE49-F238E27FC236}">
                  <a16:creationId xmlns:a16="http://schemas.microsoft.com/office/drawing/2014/main" id="{18D62FF6-BB86-4552-97E7-EF46D1FD3924}"/>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Oval 52">
              <a:extLst>
                <a:ext uri="{FF2B5EF4-FFF2-40B4-BE49-F238E27FC236}">
                  <a16:creationId xmlns:a16="http://schemas.microsoft.com/office/drawing/2014/main" id="{AAA2215B-5D03-431B-A7C5-22E46C313578}"/>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Oval 53">
              <a:extLst>
                <a:ext uri="{FF2B5EF4-FFF2-40B4-BE49-F238E27FC236}">
                  <a16:creationId xmlns:a16="http://schemas.microsoft.com/office/drawing/2014/main" id="{AE12A508-C807-B040-F0D5-A10574B10B81}"/>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54">
              <a:extLst>
                <a:ext uri="{FF2B5EF4-FFF2-40B4-BE49-F238E27FC236}">
                  <a16:creationId xmlns:a16="http://schemas.microsoft.com/office/drawing/2014/main" id="{166E766D-7B06-0E66-E313-9FD6958C8309}"/>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Oval 55">
              <a:extLst>
                <a:ext uri="{FF2B5EF4-FFF2-40B4-BE49-F238E27FC236}">
                  <a16:creationId xmlns:a16="http://schemas.microsoft.com/office/drawing/2014/main" id="{69E6F9E4-A432-4971-7B19-FC1CD05DE3BA}"/>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Oval 56">
              <a:extLst>
                <a:ext uri="{FF2B5EF4-FFF2-40B4-BE49-F238E27FC236}">
                  <a16:creationId xmlns:a16="http://schemas.microsoft.com/office/drawing/2014/main" id="{80AD2D01-355F-EB07-4FAD-7CD279FAA450}"/>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Oval 57">
              <a:extLst>
                <a:ext uri="{FF2B5EF4-FFF2-40B4-BE49-F238E27FC236}">
                  <a16:creationId xmlns:a16="http://schemas.microsoft.com/office/drawing/2014/main" id="{FB4AF4CE-ED14-FCA7-4FB4-2B7C2171544F}"/>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Oval 58">
              <a:extLst>
                <a:ext uri="{FF2B5EF4-FFF2-40B4-BE49-F238E27FC236}">
                  <a16:creationId xmlns:a16="http://schemas.microsoft.com/office/drawing/2014/main" id="{9E19C9FB-B2CA-FD87-F6BD-847C5A18BEA2}"/>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Oval 59">
              <a:extLst>
                <a:ext uri="{FF2B5EF4-FFF2-40B4-BE49-F238E27FC236}">
                  <a16:creationId xmlns:a16="http://schemas.microsoft.com/office/drawing/2014/main" id="{AE346C75-3FBB-236A-1BDE-65EAE2663F88}"/>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Oval 60">
              <a:extLst>
                <a:ext uri="{FF2B5EF4-FFF2-40B4-BE49-F238E27FC236}">
                  <a16:creationId xmlns:a16="http://schemas.microsoft.com/office/drawing/2014/main" id="{44BB9D99-92E1-FE84-F455-12334F9319E8}"/>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Oval 61">
              <a:extLst>
                <a:ext uri="{FF2B5EF4-FFF2-40B4-BE49-F238E27FC236}">
                  <a16:creationId xmlns:a16="http://schemas.microsoft.com/office/drawing/2014/main" id="{1390204B-54BB-4E2B-64D1-F5F994CB8C46}"/>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62">
              <a:extLst>
                <a:ext uri="{FF2B5EF4-FFF2-40B4-BE49-F238E27FC236}">
                  <a16:creationId xmlns:a16="http://schemas.microsoft.com/office/drawing/2014/main" id="{C151F2E2-3676-84C9-EA8B-D9146C273239}"/>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Oval 63">
              <a:extLst>
                <a:ext uri="{FF2B5EF4-FFF2-40B4-BE49-F238E27FC236}">
                  <a16:creationId xmlns:a16="http://schemas.microsoft.com/office/drawing/2014/main" id="{0619009A-0E3E-07D7-C851-BC8C05021B65}"/>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Oval 64">
              <a:extLst>
                <a:ext uri="{FF2B5EF4-FFF2-40B4-BE49-F238E27FC236}">
                  <a16:creationId xmlns:a16="http://schemas.microsoft.com/office/drawing/2014/main" id="{19DF118F-886B-5A63-867B-E59402A4B16F}"/>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65">
              <a:extLst>
                <a:ext uri="{FF2B5EF4-FFF2-40B4-BE49-F238E27FC236}">
                  <a16:creationId xmlns:a16="http://schemas.microsoft.com/office/drawing/2014/main" id="{582AD0E5-035A-0962-2401-F565D39B19A9}"/>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66">
              <a:extLst>
                <a:ext uri="{FF2B5EF4-FFF2-40B4-BE49-F238E27FC236}">
                  <a16:creationId xmlns:a16="http://schemas.microsoft.com/office/drawing/2014/main" id="{0D7E2BC7-E2FE-C159-65D0-61ACCC6CC75B}"/>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Oval 67">
              <a:extLst>
                <a:ext uri="{FF2B5EF4-FFF2-40B4-BE49-F238E27FC236}">
                  <a16:creationId xmlns:a16="http://schemas.microsoft.com/office/drawing/2014/main" id="{3BDC6F0A-C8E3-19AF-E74A-C5D828DDEF7A}"/>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Oval 68">
              <a:extLst>
                <a:ext uri="{FF2B5EF4-FFF2-40B4-BE49-F238E27FC236}">
                  <a16:creationId xmlns:a16="http://schemas.microsoft.com/office/drawing/2014/main" id="{56D043B6-653D-7F12-E1A9-0D384E228F11}"/>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Oval 69">
              <a:extLst>
                <a:ext uri="{FF2B5EF4-FFF2-40B4-BE49-F238E27FC236}">
                  <a16:creationId xmlns:a16="http://schemas.microsoft.com/office/drawing/2014/main" id="{8B52479A-FA77-29A4-8839-9590A3590DE2}"/>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Oval 70">
              <a:extLst>
                <a:ext uri="{FF2B5EF4-FFF2-40B4-BE49-F238E27FC236}">
                  <a16:creationId xmlns:a16="http://schemas.microsoft.com/office/drawing/2014/main" id="{C934D6C0-9D07-FEAF-DEF7-5F0948A1EE88}"/>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Oval 71">
              <a:extLst>
                <a:ext uri="{FF2B5EF4-FFF2-40B4-BE49-F238E27FC236}">
                  <a16:creationId xmlns:a16="http://schemas.microsoft.com/office/drawing/2014/main" id="{18440533-C806-8FF9-E731-B2C775DFF7B3}"/>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Oval 72">
              <a:extLst>
                <a:ext uri="{FF2B5EF4-FFF2-40B4-BE49-F238E27FC236}">
                  <a16:creationId xmlns:a16="http://schemas.microsoft.com/office/drawing/2014/main" id="{9AD733EE-EDB6-DDA2-C2C2-1972CB788121}"/>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Oval 73">
              <a:extLst>
                <a:ext uri="{FF2B5EF4-FFF2-40B4-BE49-F238E27FC236}">
                  <a16:creationId xmlns:a16="http://schemas.microsoft.com/office/drawing/2014/main" id="{609D7B88-2FE9-2771-F7CE-B5512DE53217}"/>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Oval 74">
              <a:extLst>
                <a:ext uri="{FF2B5EF4-FFF2-40B4-BE49-F238E27FC236}">
                  <a16:creationId xmlns:a16="http://schemas.microsoft.com/office/drawing/2014/main" id="{E50F1037-CDCB-15FB-E1F6-FCDE99ECCCAE}"/>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Oval 75">
              <a:extLst>
                <a:ext uri="{FF2B5EF4-FFF2-40B4-BE49-F238E27FC236}">
                  <a16:creationId xmlns:a16="http://schemas.microsoft.com/office/drawing/2014/main" id="{5297A860-BD4A-E908-B944-A6421D21D2A8}"/>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Oval 76">
              <a:extLst>
                <a:ext uri="{FF2B5EF4-FFF2-40B4-BE49-F238E27FC236}">
                  <a16:creationId xmlns:a16="http://schemas.microsoft.com/office/drawing/2014/main" id="{007351C2-DA8F-5084-7E28-892F1C82E67F}"/>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Oval 77">
              <a:extLst>
                <a:ext uri="{FF2B5EF4-FFF2-40B4-BE49-F238E27FC236}">
                  <a16:creationId xmlns:a16="http://schemas.microsoft.com/office/drawing/2014/main" id="{AA30BC1F-781A-B06D-F415-B25146E6F264}"/>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Oval 78">
              <a:extLst>
                <a:ext uri="{FF2B5EF4-FFF2-40B4-BE49-F238E27FC236}">
                  <a16:creationId xmlns:a16="http://schemas.microsoft.com/office/drawing/2014/main" id="{C11199C9-3ED4-7413-35B4-074A4A8EB77A}"/>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Oval 79">
              <a:extLst>
                <a:ext uri="{FF2B5EF4-FFF2-40B4-BE49-F238E27FC236}">
                  <a16:creationId xmlns:a16="http://schemas.microsoft.com/office/drawing/2014/main" id="{44743D95-9C7E-A528-DBC5-2B87785D9AB9}"/>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Oval 80">
              <a:extLst>
                <a:ext uri="{FF2B5EF4-FFF2-40B4-BE49-F238E27FC236}">
                  <a16:creationId xmlns:a16="http://schemas.microsoft.com/office/drawing/2014/main" id="{A42892F2-22B6-BFE4-333D-AB08489A0BD5}"/>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Oval 81">
              <a:extLst>
                <a:ext uri="{FF2B5EF4-FFF2-40B4-BE49-F238E27FC236}">
                  <a16:creationId xmlns:a16="http://schemas.microsoft.com/office/drawing/2014/main" id="{E3D29F03-350C-62E8-A26A-30414C0F7881}"/>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Oval 82">
              <a:extLst>
                <a:ext uri="{FF2B5EF4-FFF2-40B4-BE49-F238E27FC236}">
                  <a16:creationId xmlns:a16="http://schemas.microsoft.com/office/drawing/2014/main" id="{718CF0A4-D003-941B-B6DE-F236382416DE}"/>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Oval 83">
              <a:extLst>
                <a:ext uri="{FF2B5EF4-FFF2-40B4-BE49-F238E27FC236}">
                  <a16:creationId xmlns:a16="http://schemas.microsoft.com/office/drawing/2014/main" id="{9130D52E-E159-3D10-D3ED-20F47B233E82}"/>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Oval 84">
              <a:extLst>
                <a:ext uri="{FF2B5EF4-FFF2-40B4-BE49-F238E27FC236}">
                  <a16:creationId xmlns:a16="http://schemas.microsoft.com/office/drawing/2014/main" id="{255BE8AB-2A41-4AAA-E867-BDA10E6EB380}"/>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Oval 85">
              <a:extLst>
                <a:ext uri="{FF2B5EF4-FFF2-40B4-BE49-F238E27FC236}">
                  <a16:creationId xmlns:a16="http://schemas.microsoft.com/office/drawing/2014/main" id="{30510673-517A-3EB7-E1B7-8BD66C62D635}"/>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Oval 86">
              <a:extLst>
                <a:ext uri="{FF2B5EF4-FFF2-40B4-BE49-F238E27FC236}">
                  <a16:creationId xmlns:a16="http://schemas.microsoft.com/office/drawing/2014/main" id="{1AF863AF-9873-D021-28DE-8EADE0C9AF05}"/>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87">
              <a:extLst>
                <a:ext uri="{FF2B5EF4-FFF2-40B4-BE49-F238E27FC236}">
                  <a16:creationId xmlns:a16="http://schemas.microsoft.com/office/drawing/2014/main" id="{3FE037D5-A1C1-1E89-88FA-46B1205B44E4}"/>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Oval 88">
              <a:extLst>
                <a:ext uri="{FF2B5EF4-FFF2-40B4-BE49-F238E27FC236}">
                  <a16:creationId xmlns:a16="http://schemas.microsoft.com/office/drawing/2014/main" id="{214FA398-13F9-6E2B-3D26-1369CF74FE10}"/>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Oval 89">
              <a:extLst>
                <a:ext uri="{FF2B5EF4-FFF2-40B4-BE49-F238E27FC236}">
                  <a16:creationId xmlns:a16="http://schemas.microsoft.com/office/drawing/2014/main" id="{3AB94578-7888-FD07-0658-6BCCE21DCC11}"/>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Oval 90">
              <a:extLst>
                <a:ext uri="{FF2B5EF4-FFF2-40B4-BE49-F238E27FC236}">
                  <a16:creationId xmlns:a16="http://schemas.microsoft.com/office/drawing/2014/main" id="{83A63D55-B4A3-77AC-8943-8E17C1CE7FE0}"/>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Oval 91">
              <a:extLst>
                <a:ext uri="{FF2B5EF4-FFF2-40B4-BE49-F238E27FC236}">
                  <a16:creationId xmlns:a16="http://schemas.microsoft.com/office/drawing/2014/main" id="{63E0D703-2CC1-A40F-CB87-45743F6B3E7B}"/>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Oval 92">
              <a:extLst>
                <a:ext uri="{FF2B5EF4-FFF2-40B4-BE49-F238E27FC236}">
                  <a16:creationId xmlns:a16="http://schemas.microsoft.com/office/drawing/2014/main" id="{C75A25D5-6E45-80F2-2A67-227CCB905305}"/>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Oval 93">
              <a:extLst>
                <a:ext uri="{FF2B5EF4-FFF2-40B4-BE49-F238E27FC236}">
                  <a16:creationId xmlns:a16="http://schemas.microsoft.com/office/drawing/2014/main" id="{6849BB1B-503B-0F12-761F-128033E508FA}"/>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Oval 94">
              <a:extLst>
                <a:ext uri="{FF2B5EF4-FFF2-40B4-BE49-F238E27FC236}">
                  <a16:creationId xmlns:a16="http://schemas.microsoft.com/office/drawing/2014/main" id="{183EB14C-E2BF-6F6F-1588-7BFA2068168C}"/>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Oval 95">
              <a:extLst>
                <a:ext uri="{FF2B5EF4-FFF2-40B4-BE49-F238E27FC236}">
                  <a16:creationId xmlns:a16="http://schemas.microsoft.com/office/drawing/2014/main" id="{037FB3F1-9E55-F0FB-16B3-8C13CE1925CA}"/>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Oval 96">
              <a:extLst>
                <a:ext uri="{FF2B5EF4-FFF2-40B4-BE49-F238E27FC236}">
                  <a16:creationId xmlns:a16="http://schemas.microsoft.com/office/drawing/2014/main" id="{9147BA9D-2A6F-3CEB-F022-537B466FD542}"/>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Oval 97">
              <a:extLst>
                <a:ext uri="{FF2B5EF4-FFF2-40B4-BE49-F238E27FC236}">
                  <a16:creationId xmlns:a16="http://schemas.microsoft.com/office/drawing/2014/main" id="{420890AD-8550-473C-3241-B9E6850462B4}"/>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Oval 98">
              <a:extLst>
                <a:ext uri="{FF2B5EF4-FFF2-40B4-BE49-F238E27FC236}">
                  <a16:creationId xmlns:a16="http://schemas.microsoft.com/office/drawing/2014/main" id="{B98E4790-6AC4-0DEE-FBB6-5453C7A970C7}"/>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Oval 99">
              <a:extLst>
                <a:ext uri="{FF2B5EF4-FFF2-40B4-BE49-F238E27FC236}">
                  <a16:creationId xmlns:a16="http://schemas.microsoft.com/office/drawing/2014/main" id="{DC5FE976-9540-40C0-9F67-799A565383AA}"/>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Oval 100">
              <a:extLst>
                <a:ext uri="{FF2B5EF4-FFF2-40B4-BE49-F238E27FC236}">
                  <a16:creationId xmlns:a16="http://schemas.microsoft.com/office/drawing/2014/main" id="{07A38E84-CC69-CD4D-3BB2-0767EE480CF8}"/>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Oval 101">
              <a:extLst>
                <a:ext uri="{FF2B5EF4-FFF2-40B4-BE49-F238E27FC236}">
                  <a16:creationId xmlns:a16="http://schemas.microsoft.com/office/drawing/2014/main" id="{5515C8C4-B840-BE3C-8BAB-6C554922DB5A}"/>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Oval 102">
              <a:extLst>
                <a:ext uri="{FF2B5EF4-FFF2-40B4-BE49-F238E27FC236}">
                  <a16:creationId xmlns:a16="http://schemas.microsoft.com/office/drawing/2014/main" id="{955D7833-F2E4-C649-F265-2BA2A49B84F1}"/>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Oval 103">
              <a:extLst>
                <a:ext uri="{FF2B5EF4-FFF2-40B4-BE49-F238E27FC236}">
                  <a16:creationId xmlns:a16="http://schemas.microsoft.com/office/drawing/2014/main" id="{42B26EE9-2C1D-BC82-9D93-78C6F43DCCBC}"/>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Oval 104">
              <a:extLst>
                <a:ext uri="{FF2B5EF4-FFF2-40B4-BE49-F238E27FC236}">
                  <a16:creationId xmlns:a16="http://schemas.microsoft.com/office/drawing/2014/main" id="{E2B33E45-394A-B398-9C30-BB4E57E117EC}"/>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Oval 105">
              <a:extLst>
                <a:ext uri="{FF2B5EF4-FFF2-40B4-BE49-F238E27FC236}">
                  <a16:creationId xmlns:a16="http://schemas.microsoft.com/office/drawing/2014/main" id="{D000660E-3FDC-F79D-2AD1-AEB22883DE73}"/>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Oval 106">
              <a:extLst>
                <a:ext uri="{FF2B5EF4-FFF2-40B4-BE49-F238E27FC236}">
                  <a16:creationId xmlns:a16="http://schemas.microsoft.com/office/drawing/2014/main" id="{6391A8D9-7224-F036-4B6B-33C93243C3C3}"/>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Oval 107">
              <a:extLst>
                <a:ext uri="{FF2B5EF4-FFF2-40B4-BE49-F238E27FC236}">
                  <a16:creationId xmlns:a16="http://schemas.microsoft.com/office/drawing/2014/main" id="{4FD1A19A-0923-D759-66FA-BB0E2E09C355}"/>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Oval 108">
              <a:extLst>
                <a:ext uri="{FF2B5EF4-FFF2-40B4-BE49-F238E27FC236}">
                  <a16:creationId xmlns:a16="http://schemas.microsoft.com/office/drawing/2014/main" id="{3A35EC18-C747-ABB7-2426-49D50F36C2FC}"/>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Oval 109">
              <a:extLst>
                <a:ext uri="{FF2B5EF4-FFF2-40B4-BE49-F238E27FC236}">
                  <a16:creationId xmlns:a16="http://schemas.microsoft.com/office/drawing/2014/main" id="{DF1D76C1-23DA-E51F-0FD3-AD758FABCAFA}"/>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Oval 110">
              <a:extLst>
                <a:ext uri="{FF2B5EF4-FFF2-40B4-BE49-F238E27FC236}">
                  <a16:creationId xmlns:a16="http://schemas.microsoft.com/office/drawing/2014/main" id="{8ED43BA4-3488-EBB6-53B2-E103374FBE14}"/>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111">
              <a:extLst>
                <a:ext uri="{FF2B5EF4-FFF2-40B4-BE49-F238E27FC236}">
                  <a16:creationId xmlns:a16="http://schemas.microsoft.com/office/drawing/2014/main" id="{BD579B56-5278-1CC1-05BD-307547E13BDD}"/>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112">
              <a:extLst>
                <a:ext uri="{FF2B5EF4-FFF2-40B4-BE49-F238E27FC236}">
                  <a16:creationId xmlns:a16="http://schemas.microsoft.com/office/drawing/2014/main" id="{D4C0E9DD-A691-318B-05AF-35615E3AF996}"/>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113">
              <a:extLst>
                <a:ext uri="{FF2B5EF4-FFF2-40B4-BE49-F238E27FC236}">
                  <a16:creationId xmlns:a16="http://schemas.microsoft.com/office/drawing/2014/main" id="{61484B02-76B6-1DE4-6AA1-39C415CC5324}"/>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Oval 114">
              <a:extLst>
                <a:ext uri="{FF2B5EF4-FFF2-40B4-BE49-F238E27FC236}">
                  <a16:creationId xmlns:a16="http://schemas.microsoft.com/office/drawing/2014/main" id="{3EDBC8EF-C63A-8754-4DB8-10C9090B1DA9}"/>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Oval 115">
              <a:extLst>
                <a:ext uri="{FF2B5EF4-FFF2-40B4-BE49-F238E27FC236}">
                  <a16:creationId xmlns:a16="http://schemas.microsoft.com/office/drawing/2014/main" id="{8E80DD01-2FDB-E7F4-0D3F-6CEC82A77432}"/>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116">
              <a:extLst>
                <a:ext uri="{FF2B5EF4-FFF2-40B4-BE49-F238E27FC236}">
                  <a16:creationId xmlns:a16="http://schemas.microsoft.com/office/drawing/2014/main" id="{5FB348D8-96BF-A251-236B-BB62C3DE429B}"/>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117">
              <a:extLst>
                <a:ext uri="{FF2B5EF4-FFF2-40B4-BE49-F238E27FC236}">
                  <a16:creationId xmlns:a16="http://schemas.microsoft.com/office/drawing/2014/main" id="{BAD888B6-5643-6B30-534A-29B6B9187A14}"/>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118">
              <a:extLst>
                <a:ext uri="{FF2B5EF4-FFF2-40B4-BE49-F238E27FC236}">
                  <a16:creationId xmlns:a16="http://schemas.microsoft.com/office/drawing/2014/main" id="{1C94DB42-40BD-F828-1C54-C9007C26D992}"/>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Oval 119">
              <a:extLst>
                <a:ext uri="{FF2B5EF4-FFF2-40B4-BE49-F238E27FC236}">
                  <a16:creationId xmlns:a16="http://schemas.microsoft.com/office/drawing/2014/main" id="{C52113C7-8A8A-C176-57F6-01CBAEA8902F}"/>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120">
              <a:extLst>
                <a:ext uri="{FF2B5EF4-FFF2-40B4-BE49-F238E27FC236}">
                  <a16:creationId xmlns:a16="http://schemas.microsoft.com/office/drawing/2014/main" id="{9FB91419-1280-D45A-C5A8-64D7128386FF}"/>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Oval 121">
              <a:extLst>
                <a:ext uri="{FF2B5EF4-FFF2-40B4-BE49-F238E27FC236}">
                  <a16:creationId xmlns:a16="http://schemas.microsoft.com/office/drawing/2014/main" id="{5C154198-3488-E4D2-49B6-D52BF7B7F88F}"/>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Oval 122">
              <a:extLst>
                <a:ext uri="{FF2B5EF4-FFF2-40B4-BE49-F238E27FC236}">
                  <a16:creationId xmlns:a16="http://schemas.microsoft.com/office/drawing/2014/main" id="{C66BC6C0-6E6E-1C67-BC46-4A1B104B81A7}"/>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123">
              <a:extLst>
                <a:ext uri="{FF2B5EF4-FFF2-40B4-BE49-F238E27FC236}">
                  <a16:creationId xmlns:a16="http://schemas.microsoft.com/office/drawing/2014/main" id="{08330A88-8D3E-5E21-64C8-D0CB1188451C}"/>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Oval 124">
              <a:extLst>
                <a:ext uri="{FF2B5EF4-FFF2-40B4-BE49-F238E27FC236}">
                  <a16:creationId xmlns:a16="http://schemas.microsoft.com/office/drawing/2014/main" id="{555CBC9A-1BBF-0C23-2F90-EE13954F82FB}"/>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125">
              <a:extLst>
                <a:ext uri="{FF2B5EF4-FFF2-40B4-BE49-F238E27FC236}">
                  <a16:creationId xmlns:a16="http://schemas.microsoft.com/office/drawing/2014/main" id="{40E97D84-472F-54EA-6F70-9AF51322A6F8}"/>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126">
              <a:extLst>
                <a:ext uri="{FF2B5EF4-FFF2-40B4-BE49-F238E27FC236}">
                  <a16:creationId xmlns:a16="http://schemas.microsoft.com/office/drawing/2014/main" id="{336F700F-3547-CA48-93B6-72A24482E97D}"/>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127">
              <a:extLst>
                <a:ext uri="{FF2B5EF4-FFF2-40B4-BE49-F238E27FC236}">
                  <a16:creationId xmlns:a16="http://schemas.microsoft.com/office/drawing/2014/main" id="{9284990B-EEE7-0FCC-5BE9-850811827972}"/>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128">
              <a:extLst>
                <a:ext uri="{FF2B5EF4-FFF2-40B4-BE49-F238E27FC236}">
                  <a16:creationId xmlns:a16="http://schemas.microsoft.com/office/drawing/2014/main" id="{56E5665B-B79E-F277-A683-F95BEE95BB22}"/>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Oval 129">
              <a:extLst>
                <a:ext uri="{FF2B5EF4-FFF2-40B4-BE49-F238E27FC236}">
                  <a16:creationId xmlns:a16="http://schemas.microsoft.com/office/drawing/2014/main" id="{A797B422-B65D-B44A-BF37-635BF1FD7FA2}"/>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Oval 130">
              <a:extLst>
                <a:ext uri="{FF2B5EF4-FFF2-40B4-BE49-F238E27FC236}">
                  <a16:creationId xmlns:a16="http://schemas.microsoft.com/office/drawing/2014/main" id="{9A8C013A-4FB1-848A-12A8-B6D2923607FC}"/>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Oval 131">
              <a:extLst>
                <a:ext uri="{FF2B5EF4-FFF2-40B4-BE49-F238E27FC236}">
                  <a16:creationId xmlns:a16="http://schemas.microsoft.com/office/drawing/2014/main" id="{750D0FB8-DEDB-3458-BCC3-FAF96BD197D4}"/>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Oval 132">
              <a:extLst>
                <a:ext uri="{FF2B5EF4-FFF2-40B4-BE49-F238E27FC236}">
                  <a16:creationId xmlns:a16="http://schemas.microsoft.com/office/drawing/2014/main" id="{AA901617-105B-2350-B8FB-3C5A62BA0A98}"/>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Oval 133">
              <a:extLst>
                <a:ext uri="{FF2B5EF4-FFF2-40B4-BE49-F238E27FC236}">
                  <a16:creationId xmlns:a16="http://schemas.microsoft.com/office/drawing/2014/main" id="{ED033D75-4026-D500-C1D5-A2F285AD09B9}"/>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Oval 134">
              <a:extLst>
                <a:ext uri="{FF2B5EF4-FFF2-40B4-BE49-F238E27FC236}">
                  <a16:creationId xmlns:a16="http://schemas.microsoft.com/office/drawing/2014/main" id="{49ED8485-134A-4C20-06BA-55DAD46CD0DE}"/>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Oval 135">
              <a:extLst>
                <a:ext uri="{FF2B5EF4-FFF2-40B4-BE49-F238E27FC236}">
                  <a16:creationId xmlns:a16="http://schemas.microsoft.com/office/drawing/2014/main" id="{B93BB7DD-B795-3C0E-0273-16D186700269}"/>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Oval 136">
              <a:extLst>
                <a:ext uri="{FF2B5EF4-FFF2-40B4-BE49-F238E27FC236}">
                  <a16:creationId xmlns:a16="http://schemas.microsoft.com/office/drawing/2014/main" id="{EB426D28-A104-70A7-F889-C4B383CF9097}"/>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Oval 137">
              <a:extLst>
                <a:ext uri="{FF2B5EF4-FFF2-40B4-BE49-F238E27FC236}">
                  <a16:creationId xmlns:a16="http://schemas.microsoft.com/office/drawing/2014/main" id="{DABB96D9-07A7-F309-619B-AEECD427F6E9}"/>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Oval 138">
              <a:extLst>
                <a:ext uri="{FF2B5EF4-FFF2-40B4-BE49-F238E27FC236}">
                  <a16:creationId xmlns:a16="http://schemas.microsoft.com/office/drawing/2014/main" id="{ED77116B-966F-AA77-2924-B13AF1598FB7}"/>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Oval 139">
              <a:extLst>
                <a:ext uri="{FF2B5EF4-FFF2-40B4-BE49-F238E27FC236}">
                  <a16:creationId xmlns:a16="http://schemas.microsoft.com/office/drawing/2014/main" id="{3735A1B6-8079-4788-883C-49223E3DE52C}"/>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Oval 140">
              <a:extLst>
                <a:ext uri="{FF2B5EF4-FFF2-40B4-BE49-F238E27FC236}">
                  <a16:creationId xmlns:a16="http://schemas.microsoft.com/office/drawing/2014/main" id="{D252FEDA-8711-E5E9-776E-B8C250A57AB7}"/>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Oval 141">
              <a:extLst>
                <a:ext uri="{FF2B5EF4-FFF2-40B4-BE49-F238E27FC236}">
                  <a16:creationId xmlns:a16="http://schemas.microsoft.com/office/drawing/2014/main" id="{C0DA9A1E-E547-2AB3-859B-CAB2E728FEDF}"/>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Oval 142">
              <a:extLst>
                <a:ext uri="{FF2B5EF4-FFF2-40B4-BE49-F238E27FC236}">
                  <a16:creationId xmlns:a16="http://schemas.microsoft.com/office/drawing/2014/main" id="{87716F01-BEAA-F581-C857-A3D9DBA31039}"/>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Oval 143">
              <a:extLst>
                <a:ext uri="{FF2B5EF4-FFF2-40B4-BE49-F238E27FC236}">
                  <a16:creationId xmlns:a16="http://schemas.microsoft.com/office/drawing/2014/main" id="{AAC2E3A8-2994-9A5B-C0DF-0E1AD8A01FB6}"/>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Oval 144">
              <a:extLst>
                <a:ext uri="{FF2B5EF4-FFF2-40B4-BE49-F238E27FC236}">
                  <a16:creationId xmlns:a16="http://schemas.microsoft.com/office/drawing/2014/main" id="{92DD99AA-8C3A-E929-12A6-A81990600766}"/>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Oval 145">
              <a:extLst>
                <a:ext uri="{FF2B5EF4-FFF2-40B4-BE49-F238E27FC236}">
                  <a16:creationId xmlns:a16="http://schemas.microsoft.com/office/drawing/2014/main" id="{E308ED90-DC30-3D09-6E7A-20764E1BA1B6}"/>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Oval 146">
              <a:extLst>
                <a:ext uri="{FF2B5EF4-FFF2-40B4-BE49-F238E27FC236}">
                  <a16:creationId xmlns:a16="http://schemas.microsoft.com/office/drawing/2014/main" id="{F98D4EA9-D314-BE47-0F71-914BDFE296AF}"/>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Oval 147">
              <a:extLst>
                <a:ext uri="{FF2B5EF4-FFF2-40B4-BE49-F238E27FC236}">
                  <a16:creationId xmlns:a16="http://schemas.microsoft.com/office/drawing/2014/main" id="{8931317E-0E13-BC04-9F5F-425ECC11E797}"/>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Oval 148">
              <a:extLst>
                <a:ext uri="{FF2B5EF4-FFF2-40B4-BE49-F238E27FC236}">
                  <a16:creationId xmlns:a16="http://schemas.microsoft.com/office/drawing/2014/main" id="{B8B3AAD6-DB1E-FFED-33A9-F83244D1F7E4}"/>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Oval 149">
              <a:extLst>
                <a:ext uri="{FF2B5EF4-FFF2-40B4-BE49-F238E27FC236}">
                  <a16:creationId xmlns:a16="http://schemas.microsoft.com/office/drawing/2014/main" id="{ED79CDB5-6112-EBC0-BF32-76763BB99037}"/>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Oval 150">
              <a:extLst>
                <a:ext uri="{FF2B5EF4-FFF2-40B4-BE49-F238E27FC236}">
                  <a16:creationId xmlns:a16="http://schemas.microsoft.com/office/drawing/2014/main" id="{96657044-3C0F-80A1-672E-892EE68ADA7C}"/>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Oval 151">
              <a:extLst>
                <a:ext uri="{FF2B5EF4-FFF2-40B4-BE49-F238E27FC236}">
                  <a16:creationId xmlns:a16="http://schemas.microsoft.com/office/drawing/2014/main" id="{D738E509-41D2-8356-65F8-B05C3A439A3A}"/>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Oval 152">
              <a:extLst>
                <a:ext uri="{FF2B5EF4-FFF2-40B4-BE49-F238E27FC236}">
                  <a16:creationId xmlns:a16="http://schemas.microsoft.com/office/drawing/2014/main" id="{548D6144-C338-2BA2-B9AE-AA45200BD153}"/>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Oval 153">
              <a:extLst>
                <a:ext uri="{FF2B5EF4-FFF2-40B4-BE49-F238E27FC236}">
                  <a16:creationId xmlns:a16="http://schemas.microsoft.com/office/drawing/2014/main" id="{BDA3C276-DEC2-FF7D-6B47-FA341101F940}"/>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Oval 154">
              <a:extLst>
                <a:ext uri="{FF2B5EF4-FFF2-40B4-BE49-F238E27FC236}">
                  <a16:creationId xmlns:a16="http://schemas.microsoft.com/office/drawing/2014/main" id="{D3AB23FE-1161-BF84-B25B-D3232281A755}"/>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Oval 155">
              <a:extLst>
                <a:ext uri="{FF2B5EF4-FFF2-40B4-BE49-F238E27FC236}">
                  <a16:creationId xmlns:a16="http://schemas.microsoft.com/office/drawing/2014/main" id="{4311AF2E-459A-FB76-6219-6998E4EAF8B5}"/>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Oval 156">
              <a:extLst>
                <a:ext uri="{FF2B5EF4-FFF2-40B4-BE49-F238E27FC236}">
                  <a16:creationId xmlns:a16="http://schemas.microsoft.com/office/drawing/2014/main" id="{BA015DCA-D4E3-35AD-D0F8-1CF2512455D8}"/>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Oval 157">
              <a:extLst>
                <a:ext uri="{FF2B5EF4-FFF2-40B4-BE49-F238E27FC236}">
                  <a16:creationId xmlns:a16="http://schemas.microsoft.com/office/drawing/2014/main" id="{D5539218-5DE9-DC31-27B1-C636F27AD735}"/>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Oval 158">
              <a:extLst>
                <a:ext uri="{FF2B5EF4-FFF2-40B4-BE49-F238E27FC236}">
                  <a16:creationId xmlns:a16="http://schemas.microsoft.com/office/drawing/2014/main" id="{57DC1F98-03CB-9DB9-7DEF-3475A4D13A9B}"/>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Oval 159">
              <a:extLst>
                <a:ext uri="{FF2B5EF4-FFF2-40B4-BE49-F238E27FC236}">
                  <a16:creationId xmlns:a16="http://schemas.microsoft.com/office/drawing/2014/main" id="{64D0A266-F4C4-FB63-1E9F-11443BE9E246}"/>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Oval 160">
              <a:extLst>
                <a:ext uri="{FF2B5EF4-FFF2-40B4-BE49-F238E27FC236}">
                  <a16:creationId xmlns:a16="http://schemas.microsoft.com/office/drawing/2014/main" id="{6F9847A0-0CC4-C69A-D257-F13371FFC3B8}"/>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Oval 161">
              <a:extLst>
                <a:ext uri="{FF2B5EF4-FFF2-40B4-BE49-F238E27FC236}">
                  <a16:creationId xmlns:a16="http://schemas.microsoft.com/office/drawing/2014/main" id="{4229244C-7499-4AAC-0825-594A6449F864}"/>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Oval 162">
              <a:extLst>
                <a:ext uri="{FF2B5EF4-FFF2-40B4-BE49-F238E27FC236}">
                  <a16:creationId xmlns:a16="http://schemas.microsoft.com/office/drawing/2014/main" id="{C15BD1B9-FA7E-6083-1EFD-2E397B4F6120}"/>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Oval 163">
              <a:extLst>
                <a:ext uri="{FF2B5EF4-FFF2-40B4-BE49-F238E27FC236}">
                  <a16:creationId xmlns:a16="http://schemas.microsoft.com/office/drawing/2014/main" id="{59A9A97F-0223-D46D-327C-7E1AB9822C27}"/>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Oval 164">
              <a:extLst>
                <a:ext uri="{FF2B5EF4-FFF2-40B4-BE49-F238E27FC236}">
                  <a16:creationId xmlns:a16="http://schemas.microsoft.com/office/drawing/2014/main" id="{871A5109-FDA6-714E-988C-0DAF7BC85D6E}"/>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Oval 165">
              <a:extLst>
                <a:ext uri="{FF2B5EF4-FFF2-40B4-BE49-F238E27FC236}">
                  <a16:creationId xmlns:a16="http://schemas.microsoft.com/office/drawing/2014/main" id="{FE731AAD-43B7-8996-0191-BC01667F4262}"/>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Oval 166">
              <a:extLst>
                <a:ext uri="{FF2B5EF4-FFF2-40B4-BE49-F238E27FC236}">
                  <a16:creationId xmlns:a16="http://schemas.microsoft.com/office/drawing/2014/main" id="{F5129E41-3751-32D0-E4C9-600384C3976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Oval 167">
              <a:extLst>
                <a:ext uri="{FF2B5EF4-FFF2-40B4-BE49-F238E27FC236}">
                  <a16:creationId xmlns:a16="http://schemas.microsoft.com/office/drawing/2014/main" id="{360C5191-3F74-4F3B-90E7-9851A76A5D42}"/>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Oval 168">
              <a:extLst>
                <a:ext uri="{FF2B5EF4-FFF2-40B4-BE49-F238E27FC236}">
                  <a16:creationId xmlns:a16="http://schemas.microsoft.com/office/drawing/2014/main" id="{4BBE56A3-40B2-92D5-41C5-2AF85CAF8EDF}"/>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Oval 169">
              <a:extLst>
                <a:ext uri="{FF2B5EF4-FFF2-40B4-BE49-F238E27FC236}">
                  <a16:creationId xmlns:a16="http://schemas.microsoft.com/office/drawing/2014/main" id="{125C5996-73D8-B58D-D759-4E49A4EDAA86}"/>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Oval 170">
              <a:extLst>
                <a:ext uri="{FF2B5EF4-FFF2-40B4-BE49-F238E27FC236}">
                  <a16:creationId xmlns:a16="http://schemas.microsoft.com/office/drawing/2014/main" id="{C0B50450-B15F-D370-BE2A-B39EF5762288}"/>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Oval 171">
              <a:extLst>
                <a:ext uri="{FF2B5EF4-FFF2-40B4-BE49-F238E27FC236}">
                  <a16:creationId xmlns:a16="http://schemas.microsoft.com/office/drawing/2014/main" id="{74F14386-82BC-D110-6D80-4130863E29DF}"/>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Oval 172">
              <a:extLst>
                <a:ext uri="{FF2B5EF4-FFF2-40B4-BE49-F238E27FC236}">
                  <a16:creationId xmlns:a16="http://schemas.microsoft.com/office/drawing/2014/main" id="{B5696605-B648-543E-E11E-6FD112C18DEB}"/>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Oval 173">
              <a:extLst>
                <a:ext uri="{FF2B5EF4-FFF2-40B4-BE49-F238E27FC236}">
                  <a16:creationId xmlns:a16="http://schemas.microsoft.com/office/drawing/2014/main" id="{97B21B6A-D06A-DDE7-ED3C-3A034D5FA5B1}"/>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Oval 174">
              <a:extLst>
                <a:ext uri="{FF2B5EF4-FFF2-40B4-BE49-F238E27FC236}">
                  <a16:creationId xmlns:a16="http://schemas.microsoft.com/office/drawing/2014/main" id="{22190F3D-9E05-2774-6014-A0629166C3C6}"/>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Oval 175">
              <a:extLst>
                <a:ext uri="{FF2B5EF4-FFF2-40B4-BE49-F238E27FC236}">
                  <a16:creationId xmlns:a16="http://schemas.microsoft.com/office/drawing/2014/main" id="{61949A99-5AC7-7CB2-E586-6657F0E44974}"/>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Oval 176">
              <a:extLst>
                <a:ext uri="{FF2B5EF4-FFF2-40B4-BE49-F238E27FC236}">
                  <a16:creationId xmlns:a16="http://schemas.microsoft.com/office/drawing/2014/main" id="{41284BE0-B771-5B57-4BCA-A69FB02845F3}"/>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Oval 177">
              <a:extLst>
                <a:ext uri="{FF2B5EF4-FFF2-40B4-BE49-F238E27FC236}">
                  <a16:creationId xmlns:a16="http://schemas.microsoft.com/office/drawing/2014/main" id="{C4B0B8E7-0C75-FB23-0E80-5C5127E7F0B5}"/>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Oval 178">
              <a:extLst>
                <a:ext uri="{FF2B5EF4-FFF2-40B4-BE49-F238E27FC236}">
                  <a16:creationId xmlns:a16="http://schemas.microsoft.com/office/drawing/2014/main" id="{D3AF6EED-5810-B75E-815C-4ED3C3A20D9F}"/>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Oval 179">
              <a:extLst>
                <a:ext uri="{FF2B5EF4-FFF2-40B4-BE49-F238E27FC236}">
                  <a16:creationId xmlns:a16="http://schemas.microsoft.com/office/drawing/2014/main" id="{4B7AF72C-6EAD-1B1C-B5A0-65A59667116C}"/>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Oval 180">
              <a:extLst>
                <a:ext uri="{FF2B5EF4-FFF2-40B4-BE49-F238E27FC236}">
                  <a16:creationId xmlns:a16="http://schemas.microsoft.com/office/drawing/2014/main" id="{3C23E49D-5057-CCA3-B4F4-5431144B0CFA}"/>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Oval 181">
              <a:extLst>
                <a:ext uri="{FF2B5EF4-FFF2-40B4-BE49-F238E27FC236}">
                  <a16:creationId xmlns:a16="http://schemas.microsoft.com/office/drawing/2014/main" id="{73B5ED49-A42C-8405-CA87-5E7EF14EB5BE}"/>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Oval 182">
              <a:extLst>
                <a:ext uri="{FF2B5EF4-FFF2-40B4-BE49-F238E27FC236}">
                  <a16:creationId xmlns:a16="http://schemas.microsoft.com/office/drawing/2014/main" id="{C2555167-2FDB-2ECA-BE06-246FB762CB59}"/>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Oval 183">
              <a:extLst>
                <a:ext uri="{FF2B5EF4-FFF2-40B4-BE49-F238E27FC236}">
                  <a16:creationId xmlns:a16="http://schemas.microsoft.com/office/drawing/2014/main" id="{5C3907A0-B074-0D5A-90B7-CF7422E893D1}"/>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Oval 184">
              <a:extLst>
                <a:ext uri="{FF2B5EF4-FFF2-40B4-BE49-F238E27FC236}">
                  <a16:creationId xmlns:a16="http://schemas.microsoft.com/office/drawing/2014/main" id="{B05FEAE8-86D4-FB53-171D-D6387F2E7EB2}"/>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Oval 185">
              <a:extLst>
                <a:ext uri="{FF2B5EF4-FFF2-40B4-BE49-F238E27FC236}">
                  <a16:creationId xmlns:a16="http://schemas.microsoft.com/office/drawing/2014/main" id="{BF05B432-33D9-6E2B-5277-54FEF6A2932F}"/>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Oval 186">
              <a:extLst>
                <a:ext uri="{FF2B5EF4-FFF2-40B4-BE49-F238E27FC236}">
                  <a16:creationId xmlns:a16="http://schemas.microsoft.com/office/drawing/2014/main" id="{360B5DA5-F47C-C623-5B56-F7A3C45EB5A2}"/>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Oval 187">
              <a:extLst>
                <a:ext uri="{FF2B5EF4-FFF2-40B4-BE49-F238E27FC236}">
                  <a16:creationId xmlns:a16="http://schemas.microsoft.com/office/drawing/2014/main" id="{5482FE8C-B9CB-726F-1B7E-8C3F9C4E7640}"/>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Oval 188">
              <a:extLst>
                <a:ext uri="{FF2B5EF4-FFF2-40B4-BE49-F238E27FC236}">
                  <a16:creationId xmlns:a16="http://schemas.microsoft.com/office/drawing/2014/main" id="{82DA31F0-440C-757A-2901-6D1C01526B90}"/>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Oval 189">
              <a:extLst>
                <a:ext uri="{FF2B5EF4-FFF2-40B4-BE49-F238E27FC236}">
                  <a16:creationId xmlns:a16="http://schemas.microsoft.com/office/drawing/2014/main" id="{78D67131-77F6-1927-4E6A-B51414965B14}"/>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Oval 190">
              <a:extLst>
                <a:ext uri="{FF2B5EF4-FFF2-40B4-BE49-F238E27FC236}">
                  <a16:creationId xmlns:a16="http://schemas.microsoft.com/office/drawing/2014/main" id="{86DC4E74-850E-2B65-F49C-BE15100DFB41}"/>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Oval 191">
              <a:extLst>
                <a:ext uri="{FF2B5EF4-FFF2-40B4-BE49-F238E27FC236}">
                  <a16:creationId xmlns:a16="http://schemas.microsoft.com/office/drawing/2014/main" id="{6B31FE12-99EB-73C6-8B3A-379E5BCE49E6}"/>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Oval 192">
              <a:extLst>
                <a:ext uri="{FF2B5EF4-FFF2-40B4-BE49-F238E27FC236}">
                  <a16:creationId xmlns:a16="http://schemas.microsoft.com/office/drawing/2014/main" id="{66555E52-76BD-03CF-576B-01EA1E5C0184}"/>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Oval 193">
              <a:extLst>
                <a:ext uri="{FF2B5EF4-FFF2-40B4-BE49-F238E27FC236}">
                  <a16:creationId xmlns:a16="http://schemas.microsoft.com/office/drawing/2014/main" id="{AFC2DB99-8D7A-0F93-EA0D-3DD0EEDDAD66}"/>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Oval 194">
              <a:extLst>
                <a:ext uri="{FF2B5EF4-FFF2-40B4-BE49-F238E27FC236}">
                  <a16:creationId xmlns:a16="http://schemas.microsoft.com/office/drawing/2014/main" id="{F02DCFDD-D2CF-ACDE-2D32-4ED7DC4546AD}"/>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Oval 195">
              <a:extLst>
                <a:ext uri="{FF2B5EF4-FFF2-40B4-BE49-F238E27FC236}">
                  <a16:creationId xmlns:a16="http://schemas.microsoft.com/office/drawing/2014/main" id="{240B1746-9892-A47C-9B88-B6750719283E}"/>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Oval 196">
              <a:extLst>
                <a:ext uri="{FF2B5EF4-FFF2-40B4-BE49-F238E27FC236}">
                  <a16:creationId xmlns:a16="http://schemas.microsoft.com/office/drawing/2014/main" id="{C4235B8A-DECC-BBC3-9A3B-39670D33B27D}"/>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Oval 197">
              <a:extLst>
                <a:ext uri="{FF2B5EF4-FFF2-40B4-BE49-F238E27FC236}">
                  <a16:creationId xmlns:a16="http://schemas.microsoft.com/office/drawing/2014/main" id="{4601317F-3B8F-ADF7-E2E3-C868860C4BFC}"/>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Oval 198">
              <a:extLst>
                <a:ext uri="{FF2B5EF4-FFF2-40B4-BE49-F238E27FC236}">
                  <a16:creationId xmlns:a16="http://schemas.microsoft.com/office/drawing/2014/main" id="{D9696E75-09DA-BC2C-E4D0-E93629E56BC7}"/>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Oval 199">
              <a:extLst>
                <a:ext uri="{FF2B5EF4-FFF2-40B4-BE49-F238E27FC236}">
                  <a16:creationId xmlns:a16="http://schemas.microsoft.com/office/drawing/2014/main" id="{B4D78815-829E-3354-935B-B5BFFA54DEC7}"/>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Oval 200">
              <a:extLst>
                <a:ext uri="{FF2B5EF4-FFF2-40B4-BE49-F238E27FC236}">
                  <a16:creationId xmlns:a16="http://schemas.microsoft.com/office/drawing/2014/main" id="{ED49BF3C-1407-3974-67D7-AC4CCC892C26}"/>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201">
              <a:extLst>
                <a:ext uri="{FF2B5EF4-FFF2-40B4-BE49-F238E27FC236}">
                  <a16:creationId xmlns:a16="http://schemas.microsoft.com/office/drawing/2014/main" id="{EC7A03E2-BDDA-5025-8B5B-9EB6C5B730D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202">
              <a:extLst>
                <a:ext uri="{FF2B5EF4-FFF2-40B4-BE49-F238E27FC236}">
                  <a16:creationId xmlns:a16="http://schemas.microsoft.com/office/drawing/2014/main" id="{F0E320C9-8593-2A7F-87D8-D1BA6813BC64}"/>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Oval 203">
              <a:extLst>
                <a:ext uri="{FF2B5EF4-FFF2-40B4-BE49-F238E27FC236}">
                  <a16:creationId xmlns:a16="http://schemas.microsoft.com/office/drawing/2014/main" id="{63830015-2110-AF62-C43C-9CA2CFDE3C08}"/>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Oval 204">
              <a:extLst>
                <a:ext uri="{FF2B5EF4-FFF2-40B4-BE49-F238E27FC236}">
                  <a16:creationId xmlns:a16="http://schemas.microsoft.com/office/drawing/2014/main" id="{EB5A4D86-3EBD-9668-1DA6-F7C7F330B7B8}"/>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Oval 205">
              <a:extLst>
                <a:ext uri="{FF2B5EF4-FFF2-40B4-BE49-F238E27FC236}">
                  <a16:creationId xmlns:a16="http://schemas.microsoft.com/office/drawing/2014/main" id="{1E70EAE6-827D-7CAB-95DD-4491E0D431DD}"/>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Oval 206">
              <a:extLst>
                <a:ext uri="{FF2B5EF4-FFF2-40B4-BE49-F238E27FC236}">
                  <a16:creationId xmlns:a16="http://schemas.microsoft.com/office/drawing/2014/main" id="{16D3BD63-9221-F563-B7CA-3AF695533BF1}"/>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Oval 207">
              <a:extLst>
                <a:ext uri="{FF2B5EF4-FFF2-40B4-BE49-F238E27FC236}">
                  <a16:creationId xmlns:a16="http://schemas.microsoft.com/office/drawing/2014/main" id="{D68A81B3-7AB4-52D7-BE94-7921640491BF}"/>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Oval 208">
              <a:extLst>
                <a:ext uri="{FF2B5EF4-FFF2-40B4-BE49-F238E27FC236}">
                  <a16:creationId xmlns:a16="http://schemas.microsoft.com/office/drawing/2014/main" id="{204D61CC-5FD7-C8AD-38B6-F4AB181C2E0F}"/>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Oval 209">
              <a:extLst>
                <a:ext uri="{FF2B5EF4-FFF2-40B4-BE49-F238E27FC236}">
                  <a16:creationId xmlns:a16="http://schemas.microsoft.com/office/drawing/2014/main" id="{6E4AD980-D5EF-B39E-AF13-6AD4924E8F19}"/>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Oval 210">
              <a:extLst>
                <a:ext uri="{FF2B5EF4-FFF2-40B4-BE49-F238E27FC236}">
                  <a16:creationId xmlns:a16="http://schemas.microsoft.com/office/drawing/2014/main" id="{C620A101-2B1D-FF2F-BF44-407C45120C4E}"/>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Oval 211">
              <a:extLst>
                <a:ext uri="{FF2B5EF4-FFF2-40B4-BE49-F238E27FC236}">
                  <a16:creationId xmlns:a16="http://schemas.microsoft.com/office/drawing/2014/main" id="{AF9438DE-6CA0-F3D5-BCA2-A5A72D9308D1}"/>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Oval 212">
              <a:extLst>
                <a:ext uri="{FF2B5EF4-FFF2-40B4-BE49-F238E27FC236}">
                  <a16:creationId xmlns:a16="http://schemas.microsoft.com/office/drawing/2014/main" id="{56173546-DFB9-B5EA-A737-86986A5A26DC}"/>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Oval 213">
              <a:extLst>
                <a:ext uri="{FF2B5EF4-FFF2-40B4-BE49-F238E27FC236}">
                  <a16:creationId xmlns:a16="http://schemas.microsoft.com/office/drawing/2014/main" id="{4C608AB9-EBA4-6F37-7C8C-7F376553FEAA}"/>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Oval 214">
              <a:extLst>
                <a:ext uri="{FF2B5EF4-FFF2-40B4-BE49-F238E27FC236}">
                  <a16:creationId xmlns:a16="http://schemas.microsoft.com/office/drawing/2014/main" id="{1E520366-7C60-3487-738D-B40697858841}"/>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Oval 215">
              <a:extLst>
                <a:ext uri="{FF2B5EF4-FFF2-40B4-BE49-F238E27FC236}">
                  <a16:creationId xmlns:a16="http://schemas.microsoft.com/office/drawing/2014/main" id="{5F0C8D2D-42EE-E853-FEAE-45C3B3816D32}"/>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Oval 216">
              <a:extLst>
                <a:ext uri="{FF2B5EF4-FFF2-40B4-BE49-F238E27FC236}">
                  <a16:creationId xmlns:a16="http://schemas.microsoft.com/office/drawing/2014/main" id="{2C7D4C32-1B7D-127C-7749-BA574A29EEC6}"/>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Oval 217">
              <a:extLst>
                <a:ext uri="{FF2B5EF4-FFF2-40B4-BE49-F238E27FC236}">
                  <a16:creationId xmlns:a16="http://schemas.microsoft.com/office/drawing/2014/main" id="{DCBD53B4-6CB5-DC45-CB41-957F4C326547}"/>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Oval 218">
              <a:extLst>
                <a:ext uri="{FF2B5EF4-FFF2-40B4-BE49-F238E27FC236}">
                  <a16:creationId xmlns:a16="http://schemas.microsoft.com/office/drawing/2014/main" id="{B8AFD106-87DC-F8F1-AE70-8767AAE675F7}"/>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Oval 219">
              <a:extLst>
                <a:ext uri="{FF2B5EF4-FFF2-40B4-BE49-F238E27FC236}">
                  <a16:creationId xmlns:a16="http://schemas.microsoft.com/office/drawing/2014/main" id="{51B932A0-2762-1190-726D-35529C1B2881}"/>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Oval 220">
              <a:extLst>
                <a:ext uri="{FF2B5EF4-FFF2-40B4-BE49-F238E27FC236}">
                  <a16:creationId xmlns:a16="http://schemas.microsoft.com/office/drawing/2014/main" id="{84D76DF6-6878-1F7F-1CD6-C9A28C522FD9}"/>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Oval 221">
              <a:extLst>
                <a:ext uri="{FF2B5EF4-FFF2-40B4-BE49-F238E27FC236}">
                  <a16:creationId xmlns:a16="http://schemas.microsoft.com/office/drawing/2014/main" id="{071D1C6D-EA87-0CA5-1128-156741055285}"/>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Oval 222">
              <a:extLst>
                <a:ext uri="{FF2B5EF4-FFF2-40B4-BE49-F238E27FC236}">
                  <a16:creationId xmlns:a16="http://schemas.microsoft.com/office/drawing/2014/main" id="{EFB044DE-BA36-C7B4-65E2-C28F54508D9D}"/>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Oval 223">
              <a:extLst>
                <a:ext uri="{FF2B5EF4-FFF2-40B4-BE49-F238E27FC236}">
                  <a16:creationId xmlns:a16="http://schemas.microsoft.com/office/drawing/2014/main" id="{FAC47845-D9F9-5985-A6D7-F3B2E5B63A92}"/>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Oval 224">
              <a:extLst>
                <a:ext uri="{FF2B5EF4-FFF2-40B4-BE49-F238E27FC236}">
                  <a16:creationId xmlns:a16="http://schemas.microsoft.com/office/drawing/2014/main" id="{A3DA3E6E-363A-A037-45D6-605A0F966D20}"/>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Oval 225">
              <a:extLst>
                <a:ext uri="{FF2B5EF4-FFF2-40B4-BE49-F238E27FC236}">
                  <a16:creationId xmlns:a16="http://schemas.microsoft.com/office/drawing/2014/main" id="{5FB61717-F50B-3CBD-696C-48E895F28445}"/>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Oval 226">
              <a:extLst>
                <a:ext uri="{FF2B5EF4-FFF2-40B4-BE49-F238E27FC236}">
                  <a16:creationId xmlns:a16="http://schemas.microsoft.com/office/drawing/2014/main" id="{20204AB8-DE9D-BEAE-E72A-1B4B812865B3}"/>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Oval 227">
              <a:extLst>
                <a:ext uri="{FF2B5EF4-FFF2-40B4-BE49-F238E27FC236}">
                  <a16:creationId xmlns:a16="http://schemas.microsoft.com/office/drawing/2014/main" id="{22052E06-283A-DD94-B159-DCFA44C2DD30}"/>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Oval 228">
              <a:extLst>
                <a:ext uri="{FF2B5EF4-FFF2-40B4-BE49-F238E27FC236}">
                  <a16:creationId xmlns:a16="http://schemas.microsoft.com/office/drawing/2014/main" id="{C1CF1093-BDE4-D541-BEF1-6F187115D070}"/>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Oval 229">
              <a:extLst>
                <a:ext uri="{FF2B5EF4-FFF2-40B4-BE49-F238E27FC236}">
                  <a16:creationId xmlns:a16="http://schemas.microsoft.com/office/drawing/2014/main" id="{B5EAF0AD-EE7E-5DD6-E5BA-8F93C4704629}"/>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Oval 230">
              <a:extLst>
                <a:ext uri="{FF2B5EF4-FFF2-40B4-BE49-F238E27FC236}">
                  <a16:creationId xmlns:a16="http://schemas.microsoft.com/office/drawing/2014/main" id="{14B77B2F-3836-ADB2-DA96-71BA5FB0EC76}"/>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Oval 231">
              <a:extLst>
                <a:ext uri="{FF2B5EF4-FFF2-40B4-BE49-F238E27FC236}">
                  <a16:creationId xmlns:a16="http://schemas.microsoft.com/office/drawing/2014/main" id="{0D003769-D289-99E3-D1E2-8D4BFE4B0B8A}"/>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Oval 232">
              <a:extLst>
                <a:ext uri="{FF2B5EF4-FFF2-40B4-BE49-F238E27FC236}">
                  <a16:creationId xmlns:a16="http://schemas.microsoft.com/office/drawing/2014/main" id="{6DB7702A-151A-7E73-AF78-DB3F4D3AD931}"/>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Oval 233">
              <a:extLst>
                <a:ext uri="{FF2B5EF4-FFF2-40B4-BE49-F238E27FC236}">
                  <a16:creationId xmlns:a16="http://schemas.microsoft.com/office/drawing/2014/main" id="{9FB5182B-DDEE-6CBB-1C0E-E24259E74A92}"/>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Oval 234">
              <a:extLst>
                <a:ext uri="{FF2B5EF4-FFF2-40B4-BE49-F238E27FC236}">
                  <a16:creationId xmlns:a16="http://schemas.microsoft.com/office/drawing/2014/main" id="{E7E980AA-52F4-FFC3-3BEC-BBD5523DAE1E}"/>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Oval 235">
              <a:extLst>
                <a:ext uri="{FF2B5EF4-FFF2-40B4-BE49-F238E27FC236}">
                  <a16:creationId xmlns:a16="http://schemas.microsoft.com/office/drawing/2014/main" id="{6E76CF6C-762E-2E9F-50D5-A9CFB72DD4FD}"/>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Oval 236">
              <a:extLst>
                <a:ext uri="{FF2B5EF4-FFF2-40B4-BE49-F238E27FC236}">
                  <a16:creationId xmlns:a16="http://schemas.microsoft.com/office/drawing/2014/main" id="{63630347-49C8-C1AF-D618-EA30F2960524}"/>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Oval 237">
              <a:extLst>
                <a:ext uri="{FF2B5EF4-FFF2-40B4-BE49-F238E27FC236}">
                  <a16:creationId xmlns:a16="http://schemas.microsoft.com/office/drawing/2014/main" id="{C3E70CF4-4C3B-D263-EE48-76CEE0AE4DA6}"/>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Oval 238">
              <a:extLst>
                <a:ext uri="{FF2B5EF4-FFF2-40B4-BE49-F238E27FC236}">
                  <a16:creationId xmlns:a16="http://schemas.microsoft.com/office/drawing/2014/main" id="{0BC991D7-1013-633C-E618-B1164EE4092E}"/>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Oval 239">
              <a:extLst>
                <a:ext uri="{FF2B5EF4-FFF2-40B4-BE49-F238E27FC236}">
                  <a16:creationId xmlns:a16="http://schemas.microsoft.com/office/drawing/2014/main" id="{933602E9-30DC-BABB-0EA1-AAD4A101A6DA}"/>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Oval 240">
              <a:extLst>
                <a:ext uri="{FF2B5EF4-FFF2-40B4-BE49-F238E27FC236}">
                  <a16:creationId xmlns:a16="http://schemas.microsoft.com/office/drawing/2014/main" id="{93D50FE4-9034-488F-8DA1-8A3CBA2B91F6}"/>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Oval 241">
              <a:extLst>
                <a:ext uri="{FF2B5EF4-FFF2-40B4-BE49-F238E27FC236}">
                  <a16:creationId xmlns:a16="http://schemas.microsoft.com/office/drawing/2014/main" id="{F01D4CCD-7969-EF51-C60C-42B21DAEC72D}"/>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Oval 242">
              <a:extLst>
                <a:ext uri="{FF2B5EF4-FFF2-40B4-BE49-F238E27FC236}">
                  <a16:creationId xmlns:a16="http://schemas.microsoft.com/office/drawing/2014/main" id="{54FF26B9-7D8B-44F8-8A5C-FAE422769D0A}"/>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Oval 243">
              <a:extLst>
                <a:ext uri="{FF2B5EF4-FFF2-40B4-BE49-F238E27FC236}">
                  <a16:creationId xmlns:a16="http://schemas.microsoft.com/office/drawing/2014/main" id="{0A425CB1-2819-33DF-D9EF-5A878F149B07}"/>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Oval 244">
              <a:extLst>
                <a:ext uri="{FF2B5EF4-FFF2-40B4-BE49-F238E27FC236}">
                  <a16:creationId xmlns:a16="http://schemas.microsoft.com/office/drawing/2014/main" id="{E595A677-B57B-1293-3CCB-9E590C7E362E}"/>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Oval 245">
              <a:extLst>
                <a:ext uri="{FF2B5EF4-FFF2-40B4-BE49-F238E27FC236}">
                  <a16:creationId xmlns:a16="http://schemas.microsoft.com/office/drawing/2014/main" id="{D606AE06-AC44-715B-87EC-2F5167BF5A92}"/>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Oval 246">
              <a:extLst>
                <a:ext uri="{FF2B5EF4-FFF2-40B4-BE49-F238E27FC236}">
                  <a16:creationId xmlns:a16="http://schemas.microsoft.com/office/drawing/2014/main" id="{AA535342-10F8-D016-3623-58D644491C80}"/>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Oval 247">
              <a:extLst>
                <a:ext uri="{FF2B5EF4-FFF2-40B4-BE49-F238E27FC236}">
                  <a16:creationId xmlns:a16="http://schemas.microsoft.com/office/drawing/2014/main" id="{F0DACB60-EC79-6ECB-C470-D2BFCCA10F10}"/>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D953CCB9-FDD7-B43C-8570-93B85DD6BC37}"/>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8" name="Freeform 19">
              <a:extLst>
                <a:ext uri="{FF2B5EF4-FFF2-40B4-BE49-F238E27FC236}">
                  <a16:creationId xmlns:a16="http://schemas.microsoft.com/office/drawing/2014/main" id="{786D8BDA-FA4F-2E32-AA32-9E335D9E65D3}"/>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1">
              <a:extLst>
                <a:ext uri="{FF2B5EF4-FFF2-40B4-BE49-F238E27FC236}">
                  <a16:creationId xmlns:a16="http://schemas.microsoft.com/office/drawing/2014/main" id="{7E826EAF-5C5E-2056-57E6-C22C04726896}"/>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3">
              <a:extLst>
                <a:ext uri="{FF2B5EF4-FFF2-40B4-BE49-F238E27FC236}">
                  <a16:creationId xmlns:a16="http://schemas.microsoft.com/office/drawing/2014/main" id="{6DB2E412-BF29-1B6F-5751-49C00966CB84}"/>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5">
              <a:extLst>
                <a:ext uri="{FF2B5EF4-FFF2-40B4-BE49-F238E27FC236}">
                  <a16:creationId xmlns:a16="http://schemas.microsoft.com/office/drawing/2014/main" id="{AF2E64D9-CB38-347C-684A-7F71E5F956F3}"/>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604A2FF9-A7DF-2E94-5A48-072CEB7E20F6}"/>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86A64DFC-9DA8-503A-479F-2349ED129169}"/>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9">
              <a:extLst>
                <a:ext uri="{FF2B5EF4-FFF2-40B4-BE49-F238E27FC236}">
                  <a16:creationId xmlns:a16="http://schemas.microsoft.com/office/drawing/2014/main" id="{F987DD04-5BB2-440A-976D-08D6D3483617}"/>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1">
              <a:extLst>
                <a:ext uri="{FF2B5EF4-FFF2-40B4-BE49-F238E27FC236}">
                  <a16:creationId xmlns:a16="http://schemas.microsoft.com/office/drawing/2014/main" id="{5A616A06-C3A3-B838-46E0-D90535B47BF5}"/>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3">
              <a:extLst>
                <a:ext uri="{FF2B5EF4-FFF2-40B4-BE49-F238E27FC236}">
                  <a16:creationId xmlns:a16="http://schemas.microsoft.com/office/drawing/2014/main" id="{AB6F9262-7A68-4120-00C4-09BD5C14EB1A}"/>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5">
              <a:extLst>
                <a:ext uri="{FF2B5EF4-FFF2-40B4-BE49-F238E27FC236}">
                  <a16:creationId xmlns:a16="http://schemas.microsoft.com/office/drawing/2014/main" id="{A850B007-279D-680D-9E8A-F1B2461F7825}"/>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7">
              <a:extLst>
                <a:ext uri="{FF2B5EF4-FFF2-40B4-BE49-F238E27FC236}">
                  <a16:creationId xmlns:a16="http://schemas.microsoft.com/office/drawing/2014/main" id="{49B8E59B-27FF-FD6E-82D2-68694AE148C5}"/>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9">
              <a:extLst>
                <a:ext uri="{FF2B5EF4-FFF2-40B4-BE49-F238E27FC236}">
                  <a16:creationId xmlns:a16="http://schemas.microsoft.com/office/drawing/2014/main" id="{18D27CB5-F8E9-92D0-6B09-5C815886E78C}"/>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1">
              <a:extLst>
                <a:ext uri="{FF2B5EF4-FFF2-40B4-BE49-F238E27FC236}">
                  <a16:creationId xmlns:a16="http://schemas.microsoft.com/office/drawing/2014/main" id="{57485715-4C58-DF4A-8821-5B40D98A94F9}"/>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2">
              <a:extLst>
                <a:ext uri="{FF2B5EF4-FFF2-40B4-BE49-F238E27FC236}">
                  <a16:creationId xmlns:a16="http://schemas.microsoft.com/office/drawing/2014/main" id="{9650BD8C-0088-1949-3EF6-531ED6031DB5}"/>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3">
              <a:extLst>
                <a:ext uri="{FF2B5EF4-FFF2-40B4-BE49-F238E27FC236}">
                  <a16:creationId xmlns:a16="http://schemas.microsoft.com/office/drawing/2014/main" id="{5D99E731-B0AD-B306-C646-E484917FD6C4}"/>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4">
              <a:extLst>
                <a:ext uri="{FF2B5EF4-FFF2-40B4-BE49-F238E27FC236}">
                  <a16:creationId xmlns:a16="http://schemas.microsoft.com/office/drawing/2014/main" id="{E16752F9-2652-0138-6401-0EB34C2FD906}"/>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Rounded Corners 12">
            <a:extLst>
              <a:ext uri="{FF2B5EF4-FFF2-40B4-BE49-F238E27FC236}">
                <a16:creationId xmlns:a16="http://schemas.microsoft.com/office/drawing/2014/main" id="{42DC0D6E-0B21-4448-B020-706F8CD2666F}"/>
              </a:ext>
            </a:extLst>
          </p:cNvPr>
          <p:cNvSpPr/>
          <p:nvPr/>
        </p:nvSpPr>
        <p:spPr>
          <a:xfrm>
            <a:off x="212700" y="1471354"/>
            <a:ext cx="3885210" cy="430429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2C0D53F-0522-4761-9A1D-2DBB97785704}"/>
              </a:ext>
            </a:extLst>
          </p:cNvPr>
          <p:cNvSpPr/>
          <p:nvPr/>
        </p:nvSpPr>
        <p:spPr>
          <a:xfrm>
            <a:off x="8094089" y="1471350"/>
            <a:ext cx="3862053" cy="43042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CEF69C8-1CBB-41E2-9CA0-6BFE193CD5B7}"/>
              </a:ext>
            </a:extLst>
          </p:cNvPr>
          <p:cNvGrpSpPr/>
          <p:nvPr/>
        </p:nvGrpSpPr>
        <p:grpSpPr>
          <a:xfrm>
            <a:off x="4107146" y="1471352"/>
            <a:ext cx="4299510" cy="4304296"/>
            <a:chOff x="4107146" y="1471352"/>
            <a:chExt cx="4299510" cy="3876863"/>
          </a:xfrm>
        </p:grpSpPr>
        <p:sp>
          <p:nvSpPr>
            <p:cNvPr id="14" name="Rectangle: Rounded Corners 13">
              <a:extLst>
                <a:ext uri="{FF2B5EF4-FFF2-40B4-BE49-F238E27FC236}">
                  <a16:creationId xmlns:a16="http://schemas.microsoft.com/office/drawing/2014/main" id="{859137EE-F247-4121-A504-E2EC6287ED49}"/>
                </a:ext>
              </a:extLst>
            </p:cNvPr>
            <p:cNvSpPr/>
            <p:nvPr/>
          </p:nvSpPr>
          <p:spPr>
            <a:xfrm>
              <a:off x="4107146" y="1471352"/>
              <a:ext cx="3973022" cy="3876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16B358B-BBB5-4C5B-B29C-5213A05B72F6}"/>
                </a:ext>
              </a:extLst>
            </p:cNvPr>
            <p:cNvSpPr txBox="1"/>
            <p:nvPr/>
          </p:nvSpPr>
          <p:spPr>
            <a:xfrm>
              <a:off x="4489436" y="4190999"/>
              <a:ext cx="39172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solidFill>
                  <a:prstClr val="black"/>
                </a:solidFill>
              </a:endParaRPr>
            </a:p>
          </p:txBody>
        </p:sp>
      </p:grpSp>
      <p:sp>
        <p:nvSpPr>
          <p:cNvPr id="10" name="TextBox 9">
            <a:extLst>
              <a:ext uri="{FF2B5EF4-FFF2-40B4-BE49-F238E27FC236}">
                <a16:creationId xmlns:a16="http://schemas.microsoft.com/office/drawing/2014/main" id="{11597A43-DEFA-47DE-9B62-0E3DB9D2FB5B}"/>
              </a:ext>
            </a:extLst>
          </p:cNvPr>
          <p:cNvSpPr txBox="1"/>
          <p:nvPr/>
        </p:nvSpPr>
        <p:spPr>
          <a:xfrm>
            <a:off x="518274" y="4489116"/>
            <a:ext cx="3436329"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Future leaching rates </a:t>
            </a:r>
            <a:r>
              <a:rPr lang="en-US" sz="1600" dirty="0">
                <a:solidFill>
                  <a:prstClr val="black"/>
                </a:solidFill>
                <a:latin typeface="Calibri" panose="020F0502020204030204"/>
              </a:rPr>
              <a:t>are projected as constants based on 2022 rates</a:t>
            </a:r>
          </a:p>
        </p:txBody>
      </p:sp>
      <p:sp>
        <p:nvSpPr>
          <p:cNvPr id="12" name="TextBox 11">
            <a:extLst>
              <a:ext uri="{FF2B5EF4-FFF2-40B4-BE49-F238E27FC236}">
                <a16:creationId xmlns:a16="http://schemas.microsoft.com/office/drawing/2014/main" id="{DD819FAD-FDB7-4E45-9A5C-A44DDBC627D2}"/>
              </a:ext>
            </a:extLst>
          </p:cNvPr>
          <p:cNvSpPr txBox="1"/>
          <p:nvPr/>
        </p:nvSpPr>
        <p:spPr>
          <a:xfrm>
            <a:off x="8561867" y="4396009"/>
            <a:ext cx="3188334" cy="1077218"/>
          </a:xfrm>
          <a:prstGeom prst="rect">
            <a:avLst/>
          </a:prstGeom>
          <a:noFill/>
        </p:spPr>
        <p:txBody>
          <a:bodyPr wrap="square" lIns="91440" tIns="45720" rIns="91440" bIns="45720" rtlCol="0" anchor="t">
            <a:spAutoFit/>
          </a:bodyPr>
          <a:lstStyle/>
          <a:p>
            <a:pPr lvl="0" algn="ctr">
              <a:defRPr/>
            </a:pPr>
            <a:endParaRPr lang="en-US" sz="1600" dirty="0">
              <a:solidFill>
                <a:prstClr val="black"/>
              </a:solidFill>
              <a:cs typeface="Calibri"/>
            </a:endParaRPr>
          </a:p>
          <a:p>
            <a:pPr lvl="0" algn="ctr">
              <a:defRPr/>
            </a:pPr>
            <a:r>
              <a:rPr lang="en-US" sz="1600" dirty="0">
                <a:solidFill>
                  <a:prstClr val="black"/>
                </a:solidFill>
                <a:cs typeface="Calibri"/>
              </a:rPr>
              <a:t>All realizations, except 5</a:t>
            </a:r>
            <a:r>
              <a:rPr lang="en-US" sz="1600" baseline="30000" dirty="0">
                <a:solidFill>
                  <a:prstClr val="black"/>
                </a:solidFill>
                <a:cs typeface="Calibri"/>
              </a:rPr>
              <a:t>th</a:t>
            </a:r>
            <a:r>
              <a:rPr lang="en-US" sz="1600" dirty="0">
                <a:solidFill>
                  <a:prstClr val="black"/>
                </a:solidFill>
                <a:cs typeface="Calibri"/>
              </a:rPr>
              <a:t> percentile, exceed the Maximum Contamination Level of 10 mg-N/L</a:t>
            </a:r>
          </a:p>
        </p:txBody>
      </p:sp>
      <p:pic>
        <p:nvPicPr>
          <p:cNvPr id="17" name="Picture 6" descr="U.S. Geological Survey - IMIA | International Map Industry Association">
            <a:extLst>
              <a:ext uri="{FF2B5EF4-FFF2-40B4-BE49-F238E27FC236}">
                <a16:creationId xmlns:a16="http://schemas.microsoft.com/office/drawing/2014/main" id="{8D58CCBE-23C8-4A16-918C-AB8E3C3A0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046" y="6322579"/>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9F5E5960-4AE2-8530-FD80-93EDCF7E5F8E}"/>
              </a:ext>
            </a:extLst>
          </p:cNvPr>
          <p:cNvSpPr txBox="1"/>
          <p:nvPr/>
        </p:nvSpPr>
        <p:spPr>
          <a:xfrm>
            <a:off x="630388" y="1526747"/>
            <a:ext cx="3210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leaching (ag + septic)</a:t>
            </a:r>
          </a:p>
        </p:txBody>
      </p:sp>
      <p:sp>
        <p:nvSpPr>
          <p:cNvPr id="225" name="TextBox 224">
            <a:extLst>
              <a:ext uri="{FF2B5EF4-FFF2-40B4-BE49-F238E27FC236}">
                <a16:creationId xmlns:a16="http://schemas.microsoft.com/office/drawing/2014/main" id="{1BB6AEB3-33F0-D116-43D0-B135CDC65C67}"/>
              </a:ext>
            </a:extLst>
          </p:cNvPr>
          <p:cNvSpPr txBox="1"/>
          <p:nvPr/>
        </p:nvSpPr>
        <p:spPr>
          <a:xfrm>
            <a:off x="4514277" y="1522135"/>
            <a:ext cx="33415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u="sng" dirty="0">
                <a:solidFill>
                  <a:prstClr val="black"/>
                </a:solidFill>
                <a:latin typeface="Calibri" panose="020F0502020204030204"/>
              </a:rPr>
              <a:t>Groundwater age distribution</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TextBox 225">
            <a:extLst>
              <a:ext uri="{FF2B5EF4-FFF2-40B4-BE49-F238E27FC236}">
                <a16:creationId xmlns:a16="http://schemas.microsoft.com/office/drawing/2014/main" id="{BE3E03EA-1CF2-B433-F81B-654E2CA200C4}"/>
              </a:ext>
            </a:extLst>
          </p:cNvPr>
          <p:cNvSpPr txBox="1"/>
          <p:nvPr/>
        </p:nvSpPr>
        <p:spPr>
          <a:xfrm>
            <a:off x="8430508" y="1522130"/>
            <a:ext cx="32247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concentration in well</a:t>
            </a:r>
          </a:p>
        </p:txBody>
      </p:sp>
      <p:pic>
        <p:nvPicPr>
          <p:cNvPr id="2049" name="Picture 1">
            <a:extLst>
              <a:ext uri="{FF2B5EF4-FFF2-40B4-BE49-F238E27FC236}">
                <a16:creationId xmlns:a16="http://schemas.microsoft.com/office/drawing/2014/main" id="{90CE76FB-378B-96E3-DAB7-D18B6E5EF7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56" t="11120" b="7731"/>
          <a:stretch/>
        </p:blipFill>
        <p:spPr bwMode="auto">
          <a:xfrm>
            <a:off x="8705349" y="2066735"/>
            <a:ext cx="3097417" cy="21704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0E17465-8063-52A9-1C0E-8A4659377661}"/>
              </a:ext>
            </a:extLst>
          </p:cNvPr>
          <p:cNvPicPr>
            <a:picLocks noChangeAspect="1"/>
          </p:cNvPicPr>
          <p:nvPr/>
        </p:nvPicPr>
        <p:blipFill>
          <a:blip r:embed="rId6"/>
          <a:stretch>
            <a:fillRect/>
          </a:stretch>
        </p:blipFill>
        <p:spPr>
          <a:xfrm>
            <a:off x="8759537" y="2116084"/>
            <a:ext cx="1427045" cy="540143"/>
          </a:xfrm>
          <a:prstGeom prst="rect">
            <a:avLst/>
          </a:prstGeom>
        </p:spPr>
      </p:pic>
      <p:pic>
        <p:nvPicPr>
          <p:cNvPr id="228" name="Picture 227">
            <a:extLst>
              <a:ext uri="{FF2B5EF4-FFF2-40B4-BE49-F238E27FC236}">
                <a16:creationId xmlns:a16="http://schemas.microsoft.com/office/drawing/2014/main" id="{D922AEC9-472B-80DB-59E8-B5E33793158D}"/>
              </a:ext>
            </a:extLst>
          </p:cNvPr>
          <p:cNvPicPr>
            <a:picLocks noChangeAspect="1"/>
          </p:cNvPicPr>
          <p:nvPr/>
        </p:nvPicPr>
        <p:blipFill>
          <a:blip r:embed="rId7"/>
          <a:stretch>
            <a:fillRect/>
          </a:stretch>
        </p:blipFill>
        <p:spPr>
          <a:xfrm>
            <a:off x="10409847" y="3972474"/>
            <a:ext cx="1340354" cy="200053"/>
          </a:xfrm>
          <a:prstGeom prst="rect">
            <a:avLst/>
          </a:prstGeom>
        </p:spPr>
      </p:pic>
      <p:sp>
        <p:nvSpPr>
          <p:cNvPr id="230" name="TextBox 229">
            <a:extLst>
              <a:ext uri="{FF2B5EF4-FFF2-40B4-BE49-F238E27FC236}">
                <a16:creationId xmlns:a16="http://schemas.microsoft.com/office/drawing/2014/main" id="{4BF913B2-E6FA-889A-1FAB-5E3C337765D7}"/>
              </a:ext>
            </a:extLst>
          </p:cNvPr>
          <p:cNvSpPr txBox="1"/>
          <p:nvPr/>
        </p:nvSpPr>
        <p:spPr>
          <a:xfrm>
            <a:off x="8504248" y="3846374"/>
            <a:ext cx="263214" cy="276999"/>
          </a:xfrm>
          <a:prstGeom prst="rect">
            <a:avLst/>
          </a:prstGeom>
          <a:noFill/>
        </p:spPr>
        <p:txBody>
          <a:bodyPr wrap="none" rtlCol="0">
            <a:spAutoFit/>
          </a:bodyPr>
          <a:lstStyle/>
          <a:p>
            <a:r>
              <a:rPr lang="en-US" sz="1200" dirty="0"/>
              <a:t>4</a:t>
            </a:r>
          </a:p>
        </p:txBody>
      </p:sp>
      <p:sp>
        <p:nvSpPr>
          <p:cNvPr id="231" name="TextBox 230">
            <a:extLst>
              <a:ext uri="{FF2B5EF4-FFF2-40B4-BE49-F238E27FC236}">
                <a16:creationId xmlns:a16="http://schemas.microsoft.com/office/drawing/2014/main" id="{5D675CEE-4678-2279-9106-5ABD1401C043}"/>
              </a:ext>
            </a:extLst>
          </p:cNvPr>
          <p:cNvSpPr txBox="1"/>
          <p:nvPr/>
        </p:nvSpPr>
        <p:spPr>
          <a:xfrm>
            <a:off x="8438912" y="3066858"/>
            <a:ext cx="341760" cy="276999"/>
          </a:xfrm>
          <a:prstGeom prst="rect">
            <a:avLst/>
          </a:prstGeom>
          <a:noFill/>
        </p:spPr>
        <p:txBody>
          <a:bodyPr wrap="none" rtlCol="0">
            <a:spAutoFit/>
          </a:bodyPr>
          <a:lstStyle/>
          <a:p>
            <a:r>
              <a:rPr lang="en-US" sz="1200" dirty="0"/>
              <a:t>10</a:t>
            </a:r>
          </a:p>
        </p:txBody>
      </p:sp>
      <p:sp>
        <p:nvSpPr>
          <p:cNvPr id="232" name="TextBox 231">
            <a:extLst>
              <a:ext uri="{FF2B5EF4-FFF2-40B4-BE49-F238E27FC236}">
                <a16:creationId xmlns:a16="http://schemas.microsoft.com/office/drawing/2014/main" id="{435CC930-991E-AA96-ECD2-C06A1EC1AF10}"/>
              </a:ext>
            </a:extLst>
          </p:cNvPr>
          <p:cNvSpPr txBox="1"/>
          <p:nvPr/>
        </p:nvSpPr>
        <p:spPr>
          <a:xfrm>
            <a:off x="8451338" y="2012672"/>
            <a:ext cx="341760" cy="276999"/>
          </a:xfrm>
          <a:prstGeom prst="rect">
            <a:avLst/>
          </a:prstGeom>
          <a:noFill/>
        </p:spPr>
        <p:txBody>
          <a:bodyPr wrap="none" rtlCol="0">
            <a:spAutoFit/>
          </a:bodyPr>
          <a:lstStyle/>
          <a:p>
            <a:r>
              <a:rPr lang="en-US" sz="1200" dirty="0"/>
              <a:t>18</a:t>
            </a:r>
          </a:p>
        </p:txBody>
      </p:sp>
      <p:sp>
        <p:nvSpPr>
          <p:cNvPr id="233" name="TextBox 232">
            <a:extLst>
              <a:ext uri="{FF2B5EF4-FFF2-40B4-BE49-F238E27FC236}">
                <a16:creationId xmlns:a16="http://schemas.microsoft.com/office/drawing/2014/main" id="{EC8A02E6-7D75-4D0C-D837-64642839AB45}"/>
              </a:ext>
            </a:extLst>
          </p:cNvPr>
          <p:cNvSpPr txBox="1"/>
          <p:nvPr/>
        </p:nvSpPr>
        <p:spPr>
          <a:xfrm>
            <a:off x="8507352" y="3592517"/>
            <a:ext cx="263214" cy="276999"/>
          </a:xfrm>
          <a:prstGeom prst="rect">
            <a:avLst/>
          </a:prstGeom>
          <a:noFill/>
        </p:spPr>
        <p:txBody>
          <a:bodyPr wrap="none" rtlCol="0">
            <a:spAutoFit/>
          </a:bodyPr>
          <a:lstStyle/>
          <a:p>
            <a:r>
              <a:rPr lang="en-US" sz="1200" dirty="0"/>
              <a:t>6</a:t>
            </a:r>
          </a:p>
        </p:txBody>
      </p:sp>
      <p:sp>
        <p:nvSpPr>
          <p:cNvPr id="234" name="TextBox 233">
            <a:extLst>
              <a:ext uri="{FF2B5EF4-FFF2-40B4-BE49-F238E27FC236}">
                <a16:creationId xmlns:a16="http://schemas.microsoft.com/office/drawing/2014/main" id="{4C610EB7-4F37-520C-D9A0-2603B54EB087}"/>
              </a:ext>
            </a:extLst>
          </p:cNvPr>
          <p:cNvSpPr txBox="1"/>
          <p:nvPr/>
        </p:nvSpPr>
        <p:spPr>
          <a:xfrm>
            <a:off x="8501125" y="3334353"/>
            <a:ext cx="263214" cy="276999"/>
          </a:xfrm>
          <a:prstGeom prst="rect">
            <a:avLst/>
          </a:prstGeom>
          <a:noFill/>
        </p:spPr>
        <p:txBody>
          <a:bodyPr wrap="none" rtlCol="0">
            <a:spAutoFit/>
          </a:bodyPr>
          <a:lstStyle/>
          <a:p>
            <a:r>
              <a:rPr lang="en-US" sz="1200" dirty="0"/>
              <a:t>8</a:t>
            </a:r>
          </a:p>
        </p:txBody>
      </p:sp>
      <p:sp>
        <p:nvSpPr>
          <p:cNvPr id="33" name="TextBox 32">
            <a:extLst>
              <a:ext uri="{FF2B5EF4-FFF2-40B4-BE49-F238E27FC236}">
                <a16:creationId xmlns:a16="http://schemas.microsoft.com/office/drawing/2014/main" id="{511AC580-990C-A476-C372-A73635E360FB}"/>
              </a:ext>
            </a:extLst>
          </p:cNvPr>
          <p:cNvSpPr txBox="1"/>
          <p:nvPr/>
        </p:nvSpPr>
        <p:spPr>
          <a:xfrm rot="16200000">
            <a:off x="7396517" y="2998960"/>
            <a:ext cx="1994200" cy="276999"/>
          </a:xfrm>
          <a:prstGeom prst="rect">
            <a:avLst/>
          </a:prstGeom>
          <a:noFill/>
        </p:spPr>
        <p:txBody>
          <a:bodyPr wrap="none" rtlCol="0">
            <a:spAutoFit/>
          </a:bodyPr>
          <a:lstStyle/>
          <a:p>
            <a:r>
              <a:rPr lang="en-US" sz="1200" dirty="0"/>
              <a:t>Nitrate Concentration [mg/L]</a:t>
            </a:r>
          </a:p>
        </p:txBody>
      </p:sp>
      <p:sp>
        <p:nvSpPr>
          <p:cNvPr id="34" name="TextBox 33">
            <a:extLst>
              <a:ext uri="{FF2B5EF4-FFF2-40B4-BE49-F238E27FC236}">
                <a16:creationId xmlns:a16="http://schemas.microsoft.com/office/drawing/2014/main" id="{B8A25846-FACD-A7FC-51E5-C8827681A967}"/>
              </a:ext>
            </a:extLst>
          </p:cNvPr>
          <p:cNvSpPr txBox="1"/>
          <p:nvPr/>
        </p:nvSpPr>
        <p:spPr>
          <a:xfrm>
            <a:off x="8442016" y="2808694"/>
            <a:ext cx="341760" cy="276999"/>
          </a:xfrm>
          <a:prstGeom prst="rect">
            <a:avLst/>
          </a:prstGeom>
          <a:noFill/>
        </p:spPr>
        <p:txBody>
          <a:bodyPr wrap="none" rtlCol="0">
            <a:spAutoFit/>
          </a:bodyPr>
          <a:lstStyle/>
          <a:p>
            <a:r>
              <a:rPr lang="en-US" sz="1200" dirty="0"/>
              <a:t>12</a:t>
            </a:r>
          </a:p>
        </p:txBody>
      </p:sp>
      <p:sp>
        <p:nvSpPr>
          <p:cNvPr id="35" name="TextBox 34">
            <a:extLst>
              <a:ext uri="{FF2B5EF4-FFF2-40B4-BE49-F238E27FC236}">
                <a16:creationId xmlns:a16="http://schemas.microsoft.com/office/drawing/2014/main" id="{05671E77-E90C-6671-7356-A4B2185296F1}"/>
              </a:ext>
            </a:extLst>
          </p:cNvPr>
          <p:cNvSpPr txBox="1"/>
          <p:nvPr/>
        </p:nvSpPr>
        <p:spPr>
          <a:xfrm>
            <a:off x="8454451" y="2541199"/>
            <a:ext cx="341760" cy="276999"/>
          </a:xfrm>
          <a:prstGeom prst="rect">
            <a:avLst/>
          </a:prstGeom>
          <a:noFill/>
        </p:spPr>
        <p:txBody>
          <a:bodyPr wrap="none" rtlCol="0">
            <a:spAutoFit/>
          </a:bodyPr>
          <a:lstStyle/>
          <a:p>
            <a:r>
              <a:rPr lang="en-US" sz="1200" dirty="0"/>
              <a:t>14</a:t>
            </a:r>
          </a:p>
        </p:txBody>
      </p:sp>
      <p:sp>
        <p:nvSpPr>
          <p:cNvPr id="36" name="TextBox 35">
            <a:extLst>
              <a:ext uri="{FF2B5EF4-FFF2-40B4-BE49-F238E27FC236}">
                <a16:creationId xmlns:a16="http://schemas.microsoft.com/office/drawing/2014/main" id="{EB9C9475-5A38-4C6D-D807-47BF5DE6423A}"/>
              </a:ext>
            </a:extLst>
          </p:cNvPr>
          <p:cNvSpPr txBox="1"/>
          <p:nvPr/>
        </p:nvSpPr>
        <p:spPr>
          <a:xfrm>
            <a:off x="8448224" y="2278728"/>
            <a:ext cx="341760" cy="276999"/>
          </a:xfrm>
          <a:prstGeom prst="rect">
            <a:avLst/>
          </a:prstGeom>
          <a:noFill/>
        </p:spPr>
        <p:txBody>
          <a:bodyPr wrap="none" rtlCol="0">
            <a:spAutoFit/>
          </a:bodyPr>
          <a:lstStyle/>
          <a:p>
            <a:r>
              <a:rPr lang="en-US" sz="1200" dirty="0"/>
              <a:t>16</a:t>
            </a:r>
          </a:p>
        </p:txBody>
      </p:sp>
      <p:sp>
        <p:nvSpPr>
          <p:cNvPr id="37" name="TextBox 36">
            <a:extLst>
              <a:ext uri="{FF2B5EF4-FFF2-40B4-BE49-F238E27FC236}">
                <a16:creationId xmlns:a16="http://schemas.microsoft.com/office/drawing/2014/main" id="{4C0D0881-4847-B5BC-7A03-81B01FDA3BE9}"/>
              </a:ext>
            </a:extLst>
          </p:cNvPr>
          <p:cNvSpPr txBox="1"/>
          <p:nvPr/>
        </p:nvSpPr>
        <p:spPr>
          <a:xfrm>
            <a:off x="8494490" y="4170354"/>
            <a:ext cx="498855" cy="276999"/>
          </a:xfrm>
          <a:prstGeom prst="rect">
            <a:avLst/>
          </a:prstGeom>
          <a:noFill/>
        </p:spPr>
        <p:txBody>
          <a:bodyPr wrap="none" rtlCol="0">
            <a:spAutoFit/>
          </a:bodyPr>
          <a:lstStyle/>
          <a:p>
            <a:r>
              <a:rPr lang="en-US" sz="1200" dirty="0"/>
              <a:t>1960</a:t>
            </a:r>
          </a:p>
        </p:txBody>
      </p:sp>
      <p:sp>
        <p:nvSpPr>
          <p:cNvPr id="38" name="TextBox 37">
            <a:extLst>
              <a:ext uri="{FF2B5EF4-FFF2-40B4-BE49-F238E27FC236}">
                <a16:creationId xmlns:a16="http://schemas.microsoft.com/office/drawing/2014/main" id="{70E8E62A-1F3A-947A-68DA-9628CF8D1524}"/>
              </a:ext>
            </a:extLst>
          </p:cNvPr>
          <p:cNvSpPr txBox="1"/>
          <p:nvPr/>
        </p:nvSpPr>
        <p:spPr>
          <a:xfrm>
            <a:off x="10097790" y="4181104"/>
            <a:ext cx="498855" cy="276999"/>
          </a:xfrm>
          <a:prstGeom prst="rect">
            <a:avLst/>
          </a:prstGeom>
          <a:noFill/>
        </p:spPr>
        <p:txBody>
          <a:bodyPr wrap="none" rtlCol="0">
            <a:spAutoFit/>
          </a:bodyPr>
          <a:lstStyle/>
          <a:p>
            <a:r>
              <a:rPr lang="en-US" sz="1200" dirty="0"/>
              <a:t>2020</a:t>
            </a:r>
          </a:p>
        </p:txBody>
      </p:sp>
      <p:sp>
        <p:nvSpPr>
          <p:cNvPr id="40" name="TextBox 39">
            <a:extLst>
              <a:ext uri="{FF2B5EF4-FFF2-40B4-BE49-F238E27FC236}">
                <a16:creationId xmlns:a16="http://schemas.microsoft.com/office/drawing/2014/main" id="{B5C18C7B-A585-8543-5E3C-BD5138D2B41E}"/>
              </a:ext>
            </a:extLst>
          </p:cNvPr>
          <p:cNvSpPr txBox="1"/>
          <p:nvPr/>
        </p:nvSpPr>
        <p:spPr>
          <a:xfrm>
            <a:off x="9031128" y="4167231"/>
            <a:ext cx="498855" cy="276999"/>
          </a:xfrm>
          <a:prstGeom prst="rect">
            <a:avLst/>
          </a:prstGeom>
          <a:noFill/>
        </p:spPr>
        <p:txBody>
          <a:bodyPr wrap="none" rtlCol="0">
            <a:spAutoFit/>
          </a:bodyPr>
          <a:lstStyle/>
          <a:p>
            <a:r>
              <a:rPr lang="en-US" sz="1200" dirty="0"/>
              <a:t>1980</a:t>
            </a:r>
          </a:p>
        </p:txBody>
      </p:sp>
      <p:sp>
        <p:nvSpPr>
          <p:cNvPr id="42" name="TextBox 41">
            <a:extLst>
              <a:ext uri="{FF2B5EF4-FFF2-40B4-BE49-F238E27FC236}">
                <a16:creationId xmlns:a16="http://schemas.microsoft.com/office/drawing/2014/main" id="{75207527-9955-DECA-BB9B-D469BBB85702}"/>
              </a:ext>
            </a:extLst>
          </p:cNvPr>
          <p:cNvSpPr txBox="1"/>
          <p:nvPr/>
        </p:nvSpPr>
        <p:spPr>
          <a:xfrm>
            <a:off x="9568478" y="4173439"/>
            <a:ext cx="498855" cy="276999"/>
          </a:xfrm>
          <a:prstGeom prst="rect">
            <a:avLst/>
          </a:prstGeom>
          <a:noFill/>
        </p:spPr>
        <p:txBody>
          <a:bodyPr wrap="none" rtlCol="0">
            <a:spAutoFit/>
          </a:bodyPr>
          <a:lstStyle/>
          <a:p>
            <a:r>
              <a:rPr lang="en-US" sz="1200" dirty="0"/>
              <a:t>2000</a:t>
            </a:r>
          </a:p>
        </p:txBody>
      </p:sp>
      <p:sp>
        <p:nvSpPr>
          <p:cNvPr id="43" name="TextBox 42">
            <a:extLst>
              <a:ext uri="{FF2B5EF4-FFF2-40B4-BE49-F238E27FC236}">
                <a16:creationId xmlns:a16="http://schemas.microsoft.com/office/drawing/2014/main" id="{72336386-EEF0-701D-3329-1F1F0E99D798}"/>
              </a:ext>
            </a:extLst>
          </p:cNvPr>
          <p:cNvSpPr txBox="1"/>
          <p:nvPr/>
        </p:nvSpPr>
        <p:spPr>
          <a:xfrm>
            <a:off x="10616934" y="4181103"/>
            <a:ext cx="498855" cy="276999"/>
          </a:xfrm>
          <a:prstGeom prst="rect">
            <a:avLst/>
          </a:prstGeom>
          <a:noFill/>
        </p:spPr>
        <p:txBody>
          <a:bodyPr wrap="none" rtlCol="0">
            <a:spAutoFit/>
          </a:bodyPr>
          <a:lstStyle/>
          <a:p>
            <a:r>
              <a:rPr lang="en-US" sz="1200" dirty="0"/>
              <a:t>2040</a:t>
            </a:r>
          </a:p>
        </p:txBody>
      </p:sp>
      <p:sp>
        <p:nvSpPr>
          <p:cNvPr id="44" name="TextBox 43">
            <a:extLst>
              <a:ext uri="{FF2B5EF4-FFF2-40B4-BE49-F238E27FC236}">
                <a16:creationId xmlns:a16="http://schemas.microsoft.com/office/drawing/2014/main" id="{4C4507F7-C16E-E1F1-B7AD-E70E393E9339}"/>
              </a:ext>
            </a:extLst>
          </p:cNvPr>
          <p:cNvSpPr txBox="1"/>
          <p:nvPr/>
        </p:nvSpPr>
        <p:spPr>
          <a:xfrm>
            <a:off x="11147098" y="4181103"/>
            <a:ext cx="498855" cy="276999"/>
          </a:xfrm>
          <a:prstGeom prst="rect">
            <a:avLst/>
          </a:prstGeom>
          <a:noFill/>
        </p:spPr>
        <p:txBody>
          <a:bodyPr wrap="none" rtlCol="0">
            <a:spAutoFit/>
          </a:bodyPr>
          <a:lstStyle/>
          <a:p>
            <a:r>
              <a:rPr lang="en-US" sz="1200" dirty="0"/>
              <a:t>2060</a:t>
            </a:r>
          </a:p>
        </p:txBody>
      </p:sp>
      <p:pic>
        <p:nvPicPr>
          <p:cNvPr id="46" name="Picture 45" descr="A picture containing graphical user interface&#10;&#10;Description automatically generated">
            <a:extLst>
              <a:ext uri="{FF2B5EF4-FFF2-40B4-BE49-F238E27FC236}">
                <a16:creationId xmlns:a16="http://schemas.microsoft.com/office/drawing/2014/main" id="{44D22A25-B748-91FF-2C0E-4AFE4497C2D9}"/>
              </a:ext>
            </a:extLst>
          </p:cNvPr>
          <p:cNvPicPr>
            <a:picLocks noChangeAspect="1"/>
          </p:cNvPicPr>
          <p:nvPr/>
        </p:nvPicPr>
        <p:blipFill rotWithShape="1">
          <a:blip r:embed="rId8">
            <a:extLst>
              <a:ext uri="{28A0092B-C50C-407E-A947-70E740481C1C}">
                <a14:useLocalDpi xmlns:a14="http://schemas.microsoft.com/office/drawing/2010/main" val="0"/>
              </a:ext>
            </a:extLst>
          </a:blip>
          <a:srcRect t="11798"/>
          <a:stretch/>
        </p:blipFill>
        <p:spPr>
          <a:xfrm>
            <a:off x="4229838" y="2029106"/>
            <a:ext cx="3667125" cy="2461556"/>
          </a:xfrm>
          <a:prstGeom prst="rect">
            <a:avLst/>
          </a:prstGeom>
        </p:spPr>
      </p:pic>
      <p:pic>
        <p:nvPicPr>
          <p:cNvPr id="49" name="Picture 48">
            <a:extLst>
              <a:ext uri="{FF2B5EF4-FFF2-40B4-BE49-F238E27FC236}">
                <a16:creationId xmlns:a16="http://schemas.microsoft.com/office/drawing/2014/main" id="{2D9826ED-2BF5-2718-3FF7-93D0A9EABA60}"/>
              </a:ext>
            </a:extLst>
          </p:cNvPr>
          <p:cNvPicPr>
            <a:picLocks noChangeAspect="1"/>
          </p:cNvPicPr>
          <p:nvPr/>
        </p:nvPicPr>
        <p:blipFill rotWithShape="1">
          <a:blip r:embed="rId9"/>
          <a:srcRect l="6521" b="6852"/>
          <a:stretch/>
        </p:blipFill>
        <p:spPr>
          <a:xfrm>
            <a:off x="4622522" y="1966829"/>
            <a:ext cx="3251795" cy="2312535"/>
          </a:xfrm>
          <a:prstGeom prst="rect">
            <a:avLst/>
          </a:prstGeom>
        </p:spPr>
      </p:pic>
      <p:pic>
        <p:nvPicPr>
          <p:cNvPr id="50" name="Picture 49">
            <a:extLst>
              <a:ext uri="{FF2B5EF4-FFF2-40B4-BE49-F238E27FC236}">
                <a16:creationId xmlns:a16="http://schemas.microsoft.com/office/drawing/2014/main" id="{0CEEFC78-3F74-F32C-8D4E-FC038E676FA3}"/>
              </a:ext>
            </a:extLst>
          </p:cNvPr>
          <p:cNvPicPr>
            <a:picLocks noChangeAspect="1"/>
          </p:cNvPicPr>
          <p:nvPr/>
        </p:nvPicPr>
        <p:blipFill>
          <a:blip r:embed="rId10"/>
          <a:stretch>
            <a:fillRect/>
          </a:stretch>
        </p:blipFill>
        <p:spPr>
          <a:xfrm>
            <a:off x="6190565" y="2010432"/>
            <a:ext cx="1630908" cy="1089812"/>
          </a:xfrm>
          <a:prstGeom prst="rect">
            <a:avLst/>
          </a:prstGeom>
        </p:spPr>
      </p:pic>
      <p:sp>
        <p:nvSpPr>
          <p:cNvPr id="51" name="Rectangle 50">
            <a:extLst>
              <a:ext uri="{FF2B5EF4-FFF2-40B4-BE49-F238E27FC236}">
                <a16:creationId xmlns:a16="http://schemas.microsoft.com/office/drawing/2014/main" id="{D55D9E3F-5601-0A13-4D68-F20B27247DDB}"/>
              </a:ext>
            </a:extLst>
          </p:cNvPr>
          <p:cNvSpPr/>
          <p:nvPr/>
        </p:nvSpPr>
        <p:spPr>
          <a:xfrm>
            <a:off x="4499417" y="4313802"/>
            <a:ext cx="3405134" cy="19553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10FDB5D-655E-83D7-9098-DFF04D6FE7A2}"/>
              </a:ext>
            </a:extLst>
          </p:cNvPr>
          <p:cNvSpPr/>
          <p:nvPr/>
        </p:nvSpPr>
        <p:spPr>
          <a:xfrm rot="16200000">
            <a:off x="3190869" y="3025776"/>
            <a:ext cx="2446852" cy="36890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B4D2494-61CA-5D09-C3A3-BE62FDC8B6D7}"/>
              </a:ext>
            </a:extLst>
          </p:cNvPr>
          <p:cNvSpPr txBox="1"/>
          <p:nvPr/>
        </p:nvSpPr>
        <p:spPr>
          <a:xfrm>
            <a:off x="4663666" y="4212628"/>
            <a:ext cx="263214" cy="276999"/>
          </a:xfrm>
          <a:prstGeom prst="rect">
            <a:avLst/>
          </a:prstGeom>
          <a:noFill/>
        </p:spPr>
        <p:txBody>
          <a:bodyPr wrap="none" rtlCol="0">
            <a:spAutoFit/>
          </a:bodyPr>
          <a:lstStyle/>
          <a:p>
            <a:r>
              <a:rPr lang="en-US" sz="1200" dirty="0"/>
              <a:t>0</a:t>
            </a:r>
          </a:p>
        </p:txBody>
      </p:sp>
      <p:sp>
        <p:nvSpPr>
          <p:cNvPr id="54" name="TextBox 53">
            <a:extLst>
              <a:ext uri="{FF2B5EF4-FFF2-40B4-BE49-F238E27FC236}">
                <a16:creationId xmlns:a16="http://schemas.microsoft.com/office/drawing/2014/main" id="{BD0A85D6-6AA2-FE03-9A4E-86CDDB16A1A7}"/>
              </a:ext>
            </a:extLst>
          </p:cNvPr>
          <p:cNvSpPr txBox="1"/>
          <p:nvPr/>
        </p:nvSpPr>
        <p:spPr>
          <a:xfrm>
            <a:off x="5263934" y="4206401"/>
            <a:ext cx="341760" cy="276999"/>
          </a:xfrm>
          <a:prstGeom prst="rect">
            <a:avLst/>
          </a:prstGeom>
          <a:noFill/>
        </p:spPr>
        <p:txBody>
          <a:bodyPr wrap="none" rtlCol="0">
            <a:spAutoFit/>
          </a:bodyPr>
          <a:lstStyle/>
          <a:p>
            <a:r>
              <a:rPr lang="en-US" sz="1200" dirty="0"/>
              <a:t>50</a:t>
            </a:r>
          </a:p>
        </p:txBody>
      </p:sp>
      <p:sp>
        <p:nvSpPr>
          <p:cNvPr id="55" name="TextBox 54">
            <a:extLst>
              <a:ext uri="{FF2B5EF4-FFF2-40B4-BE49-F238E27FC236}">
                <a16:creationId xmlns:a16="http://schemas.microsoft.com/office/drawing/2014/main" id="{33759B78-B6A2-1742-0100-408F3EB3C45E}"/>
              </a:ext>
            </a:extLst>
          </p:cNvPr>
          <p:cNvSpPr txBox="1"/>
          <p:nvPr/>
        </p:nvSpPr>
        <p:spPr>
          <a:xfrm>
            <a:off x="5873537" y="4209505"/>
            <a:ext cx="420308" cy="276999"/>
          </a:xfrm>
          <a:prstGeom prst="rect">
            <a:avLst/>
          </a:prstGeom>
          <a:noFill/>
        </p:spPr>
        <p:txBody>
          <a:bodyPr wrap="none" rtlCol="0">
            <a:spAutoFit/>
          </a:bodyPr>
          <a:lstStyle/>
          <a:p>
            <a:r>
              <a:rPr lang="en-US" sz="1200" dirty="0"/>
              <a:t>100</a:t>
            </a:r>
          </a:p>
        </p:txBody>
      </p:sp>
      <p:sp>
        <p:nvSpPr>
          <p:cNvPr id="56" name="TextBox 55">
            <a:extLst>
              <a:ext uri="{FF2B5EF4-FFF2-40B4-BE49-F238E27FC236}">
                <a16:creationId xmlns:a16="http://schemas.microsoft.com/office/drawing/2014/main" id="{500E3869-8EA5-8738-6EDE-53BE6B8EBE13}"/>
              </a:ext>
            </a:extLst>
          </p:cNvPr>
          <p:cNvSpPr txBox="1"/>
          <p:nvPr/>
        </p:nvSpPr>
        <p:spPr>
          <a:xfrm>
            <a:off x="6511139" y="4212609"/>
            <a:ext cx="420308" cy="276999"/>
          </a:xfrm>
          <a:prstGeom prst="rect">
            <a:avLst/>
          </a:prstGeom>
          <a:noFill/>
        </p:spPr>
        <p:txBody>
          <a:bodyPr wrap="none" rtlCol="0">
            <a:spAutoFit/>
          </a:bodyPr>
          <a:lstStyle/>
          <a:p>
            <a:r>
              <a:rPr lang="en-US" sz="1200" dirty="0"/>
              <a:t>150</a:t>
            </a:r>
          </a:p>
        </p:txBody>
      </p:sp>
      <p:sp>
        <p:nvSpPr>
          <p:cNvPr id="57" name="TextBox 56">
            <a:extLst>
              <a:ext uri="{FF2B5EF4-FFF2-40B4-BE49-F238E27FC236}">
                <a16:creationId xmlns:a16="http://schemas.microsoft.com/office/drawing/2014/main" id="{764C50A2-7BA3-0025-61CE-6266E08A83BA}"/>
              </a:ext>
            </a:extLst>
          </p:cNvPr>
          <p:cNvSpPr txBox="1"/>
          <p:nvPr/>
        </p:nvSpPr>
        <p:spPr>
          <a:xfrm>
            <a:off x="7167391" y="4206382"/>
            <a:ext cx="420308" cy="276999"/>
          </a:xfrm>
          <a:prstGeom prst="rect">
            <a:avLst/>
          </a:prstGeom>
          <a:noFill/>
        </p:spPr>
        <p:txBody>
          <a:bodyPr wrap="none" rtlCol="0">
            <a:spAutoFit/>
          </a:bodyPr>
          <a:lstStyle/>
          <a:p>
            <a:r>
              <a:rPr lang="en-US" sz="1200" dirty="0"/>
              <a:t>200</a:t>
            </a:r>
          </a:p>
        </p:txBody>
      </p:sp>
      <p:sp>
        <p:nvSpPr>
          <p:cNvPr id="58" name="TextBox 57">
            <a:extLst>
              <a:ext uri="{FF2B5EF4-FFF2-40B4-BE49-F238E27FC236}">
                <a16:creationId xmlns:a16="http://schemas.microsoft.com/office/drawing/2014/main" id="{77B29D45-BBB5-7348-EC0F-FDF21E65D2B6}"/>
              </a:ext>
            </a:extLst>
          </p:cNvPr>
          <p:cNvSpPr txBox="1"/>
          <p:nvPr/>
        </p:nvSpPr>
        <p:spPr>
          <a:xfrm rot="16200000">
            <a:off x="3703788" y="3042850"/>
            <a:ext cx="1444178" cy="276999"/>
          </a:xfrm>
          <a:prstGeom prst="rect">
            <a:avLst/>
          </a:prstGeom>
          <a:noFill/>
        </p:spPr>
        <p:txBody>
          <a:bodyPr wrap="none" rtlCol="0">
            <a:spAutoFit/>
          </a:bodyPr>
          <a:lstStyle/>
          <a:p>
            <a:r>
              <a:rPr lang="en-US" sz="1200" dirty="0"/>
              <a:t>Frequency (unitless)</a:t>
            </a:r>
          </a:p>
        </p:txBody>
      </p:sp>
      <p:sp>
        <p:nvSpPr>
          <p:cNvPr id="59" name="TextBox 58">
            <a:extLst>
              <a:ext uri="{FF2B5EF4-FFF2-40B4-BE49-F238E27FC236}">
                <a16:creationId xmlns:a16="http://schemas.microsoft.com/office/drawing/2014/main" id="{2B2BE0A4-06CC-A311-A229-B2A353D014CF}"/>
              </a:ext>
            </a:extLst>
          </p:cNvPr>
          <p:cNvSpPr txBox="1"/>
          <p:nvPr/>
        </p:nvSpPr>
        <p:spPr>
          <a:xfrm>
            <a:off x="5691949" y="4332400"/>
            <a:ext cx="879408" cy="276999"/>
          </a:xfrm>
          <a:prstGeom prst="rect">
            <a:avLst/>
          </a:prstGeom>
          <a:noFill/>
        </p:spPr>
        <p:txBody>
          <a:bodyPr wrap="none" rtlCol="0">
            <a:spAutoFit/>
          </a:bodyPr>
          <a:lstStyle/>
          <a:p>
            <a:r>
              <a:rPr lang="en-US" sz="1200" dirty="0"/>
              <a:t>Age (years)</a:t>
            </a:r>
          </a:p>
        </p:txBody>
      </p:sp>
      <p:pic>
        <p:nvPicPr>
          <p:cNvPr id="61" name="Picture 60">
            <a:extLst>
              <a:ext uri="{FF2B5EF4-FFF2-40B4-BE49-F238E27FC236}">
                <a16:creationId xmlns:a16="http://schemas.microsoft.com/office/drawing/2014/main" id="{C343832C-BF9E-D26A-9C86-00C966505A0A}"/>
              </a:ext>
            </a:extLst>
          </p:cNvPr>
          <p:cNvPicPr>
            <a:picLocks noChangeAspect="1"/>
          </p:cNvPicPr>
          <p:nvPr/>
        </p:nvPicPr>
        <p:blipFill>
          <a:blip r:embed="rId11"/>
          <a:stretch>
            <a:fillRect/>
          </a:stretch>
        </p:blipFill>
        <p:spPr>
          <a:xfrm>
            <a:off x="632892" y="1951862"/>
            <a:ext cx="3352506" cy="2378058"/>
          </a:xfrm>
          <a:prstGeom prst="rect">
            <a:avLst/>
          </a:prstGeom>
        </p:spPr>
      </p:pic>
      <p:pic>
        <p:nvPicPr>
          <p:cNvPr id="63" name="Picture 62">
            <a:extLst>
              <a:ext uri="{FF2B5EF4-FFF2-40B4-BE49-F238E27FC236}">
                <a16:creationId xmlns:a16="http://schemas.microsoft.com/office/drawing/2014/main" id="{B61DECAE-FA74-B190-C1A5-6812A8BA716E}"/>
              </a:ext>
            </a:extLst>
          </p:cNvPr>
          <p:cNvPicPr>
            <a:picLocks noChangeAspect="1"/>
          </p:cNvPicPr>
          <p:nvPr/>
        </p:nvPicPr>
        <p:blipFill>
          <a:blip r:embed="rId12"/>
          <a:stretch>
            <a:fillRect/>
          </a:stretch>
        </p:blipFill>
        <p:spPr>
          <a:xfrm>
            <a:off x="658916" y="1974959"/>
            <a:ext cx="1569939" cy="632548"/>
          </a:xfrm>
          <a:prstGeom prst="rect">
            <a:avLst/>
          </a:prstGeom>
        </p:spPr>
      </p:pic>
      <p:sp>
        <p:nvSpPr>
          <p:cNvPr id="2048" name="TextBox 2047">
            <a:extLst>
              <a:ext uri="{FF2B5EF4-FFF2-40B4-BE49-F238E27FC236}">
                <a16:creationId xmlns:a16="http://schemas.microsoft.com/office/drawing/2014/main" id="{747AF0C4-4A71-39CC-A7F3-38EA5FA58B5F}"/>
              </a:ext>
            </a:extLst>
          </p:cNvPr>
          <p:cNvSpPr txBox="1"/>
          <p:nvPr/>
        </p:nvSpPr>
        <p:spPr>
          <a:xfrm rot="16200000">
            <a:off x="-466415" y="3037040"/>
            <a:ext cx="1611980" cy="276999"/>
          </a:xfrm>
          <a:prstGeom prst="rect">
            <a:avLst/>
          </a:prstGeom>
          <a:noFill/>
        </p:spPr>
        <p:txBody>
          <a:bodyPr wrap="none" rtlCol="0">
            <a:spAutoFit/>
          </a:bodyPr>
          <a:lstStyle/>
          <a:p>
            <a:r>
              <a:rPr lang="en-US" sz="1200" dirty="0"/>
              <a:t>Nitrate Leached [</a:t>
            </a:r>
            <a:r>
              <a:rPr lang="en-US" sz="1200" dirty="0" err="1"/>
              <a:t>lb</a:t>
            </a:r>
            <a:r>
              <a:rPr lang="en-US" sz="1200" dirty="0"/>
              <a:t>/ac]</a:t>
            </a:r>
          </a:p>
        </p:txBody>
      </p:sp>
      <p:sp>
        <p:nvSpPr>
          <p:cNvPr id="2050" name="TextBox 2049">
            <a:extLst>
              <a:ext uri="{FF2B5EF4-FFF2-40B4-BE49-F238E27FC236}">
                <a16:creationId xmlns:a16="http://schemas.microsoft.com/office/drawing/2014/main" id="{0317D4AB-CA0C-F104-64FA-6A9CF680DFEE}"/>
              </a:ext>
            </a:extLst>
          </p:cNvPr>
          <p:cNvSpPr txBox="1"/>
          <p:nvPr/>
        </p:nvSpPr>
        <p:spPr>
          <a:xfrm>
            <a:off x="352429" y="3716806"/>
            <a:ext cx="341760" cy="276999"/>
          </a:xfrm>
          <a:prstGeom prst="rect">
            <a:avLst/>
          </a:prstGeom>
          <a:noFill/>
        </p:spPr>
        <p:txBody>
          <a:bodyPr wrap="none" rtlCol="0">
            <a:spAutoFit/>
          </a:bodyPr>
          <a:lstStyle/>
          <a:p>
            <a:r>
              <a:rPr lang="en-US" sz="1200" dirty="0"/>
              <a:t>10</a:t>
            </a:r>
          </a:p>
        </p:txBody>
      </p:sp>
      <p:sp>
        <p:nvSpPr>
          <p:cNvPr id="2051" name="TextBox 2050">
            <a:extLst>
              <a:ext uri="{FF2B5EF4-FFF2-40B4-BE49-F238E27FC236}">
                <a16:creationId xmlns:a16="http://schemas.microsoft.com/office/drawing/2014/main" id="{7E8FC6D2-3D13-C019-AE4C-6C8A03737F96}"/>
              </a:ext>
            </a:extLst>
          </p:cNvPr>
          <p:cNvSpPr txBox="1"/>
          <p:nvPr/>
        </p:nvSpPr>
        <p:spPr>
          <a:xfrm>
            <a:off x="343079" y="2849004"/>
            <a:ext cx="341760" cy="276999"/>
          </a:xfrm>
          <a:prstGeom prst="rect">
            <a:avLst/>
          </a:prstGeom>
          <a:noFill/>
        </p:spPr>
        <p:txBody>
          <a:bodyPr wrap="none" rtlCol="0">
            <a:spAutoFit/>
          </a:bodyPr>
          <a:lstStyle/>
          <a:p>
            <a:r>
              <a:rPr lang="en-US" sz="1200" dirty="0"/>
              <a:t>30</a:t>
            </a:r>
          </a:p>
        </p:txBody>
      </p:sp>
      <p:sp>
        <p:nvSpPr>
          <p:cNvPr id="2052" name="TextBox 2051">
            <a:extLst>
              <a:ext uri="{FF2B5EF4-FFF2-40B4-BE49-F238E27FC236}">
                <a16:creationId xmlns:a16="http://schemas.microsoft.com/office/drawing/2014/main" id="{EAF054B7-5D18-69F3-E1CB-31DDC289125B}"/>
              </a:ext>
            </a:extLst>
          </p:cNvPr>
          <p:cNvSpPr txBox="1"/>
          <p:nvPr/>
        </p:nvSpPr>
        <p:spPr>
          <a:xfrm>
            <a:off x="352391" y="1981202"/>
            <a:ext cx="341760" cy="276999"/>
          </a:xfrm>
          <a:prstGeom prst="rect">
            <a:avLst/>
          </a:prstGeom>
          <a:noFill/>
        </p:spPr>
        <p:txBody>
          <a:bodyPr wrap="none" rtlCol="0">
            <a:spAutoFit/>
          </a:bodyPr>
          <a:lstStyle/>
          <a:p>
            <a:r>
              <a:rPr lang="en-US" sz="1200" dirty="0"/>
              <a:t>50</a:t>
            </a:r>
          </a:p>
        </p:txBody>
      </p:sp>
      <p:sp>
        <p:nvSpPr>
          <p:cNvPr id="2053" name="TextBox 2052">
            <a:extLst>
              <a:ext uri="{FF2B5EF4-FFF2-40B4-BE49-F238E27FC236}">
                <a16:creationId xmlns:a16="http://schemas.microsoft.com/office/drawing/2014/main" id="{7CAEB284-DE10-8347-B8FF-0F995B4CAC89}"/>
              </a:ext>
            </a:extLst>
          </p:cNvPr>
          <p:cNvSpPr txBox="1"/>
          <p:nvPr/>
        </p:nvSpPr>
        <p:spPr>
          <a:xfrm>
            <a:off x="346183" y="3290665"/>
            <a:ext cx="341760" cy="276999"/>
          </a:xfrm>
          <a:prstGeom prst="rect">
            <a:avLst/>
          </a:prstGeom>
          <a:noFill/>
        </p:spPr>
        <p:txBody>
          <a:bodyPr wrap="none" rtlCol="0">
            <a:spAutoFit/>
          </a:bodyPr>
          <a:lstStyle/>
          <a:p>
            <a:r>
              <a:rPr lang="en-US" sz="1200" dirty="0"/>
              <a:t>20</a:t>
            </a:r>
          </a:p>
        </p:txBody>
      </p:sp>
      <p:sp>
        <p:nvSpPr>
          <p:cNvPr id="2054" name="TextBox 2053">
            <a:extLst>
              <a:ext uri="{FF2B5EF4-FFF2-40B4-BE49-F238E27FC236}">
                <a16:creationId xmlns:a16="http://schemas.microsoft.com/office/drawing/2014/main" id="{E90EF9A2-5E41-8E5A-827C-0D808304619D}"/>
              </a:ext>
            </a:extLst>
          </p:cNvPr>
          <p:cNvSpPr txBox="1"/>
          <p:nvPr/>
        </p:nvSpPr>
        <p:spPr>
          <a:xfrm>
            <a:off x="355495" y="2422863"/>
            <a:ext cx="341760" cy="276999"/>
          </a:xfrm>
          <a:prstGeom prst="rect">
            <a:avLst/>
          </a:prstGeom>
          <a:noFill/>
        </p:spPr>
        <p:txBody>
          <a:bodyPr wrap="none" rtlCol="0">
            <a:spAutoFit/>
          </a:bodyPr>
          <a:lstStyle/>
          <a:p>
            <a:r>
              <a:rPr lang="en-US" sz="1200" dirty="0"/>
              <a:t>40</a:t>
            </a:r>
          </a:p>
        </p:txBody>
      </p:sp>
      <p:sp>
        <p:nvSpPr>
          <p:cNvPr id="2055" name="TextBox 2054">
            <a:extLst>
              <a:ext uri="{FF2B5EF4-FFF2-40B4-BE49-F238E27FC236}">
                <a16:creationId xmlns:a16="http://schemas.microsoft.com/office/drawing/2014/main" id="{8AC654B5-2A53-776C-9CC5-C7C7E677CD1C}"/>
              </a:ext>
            </a:extLst>
          </p:cNvPr>
          <p:cNvSpPr txBox="1"/>
          <p:nvPr/>
        </p:nvSpPr>
        <p:spPr>
          <a:xfrm>
            <a:off x="400118" y="4253037"/>
            <a:ext cx="498855" cy="276999"/>
          </a:xfrm>
          <a:prstGeom prst="rect">
            <a:avLst/>
          </a:prstGeom>
          <a:noFill/>
        </p:spPr>
        <p:txBody>
          <a:bodyPr wrap="none" rtlCol="0">
            <a:spAutoFit/>
          </a:bodyPr>
          <a:lstStyle/>
          <a:p>
            <a:r>
              <a:rPr lang="en-US" sz="1200" dirty="0"/>
              <a:t>1960</a:t>
            </a:r>
          </a:p>
        </p:txBody>
      </p:sp>
      <p:sp>
        <p:nvSpPr>
          <p:cNvPr id="2056" name="TextBox 2055">
            <a:extLst>
              <a:ext uri="{FF2B5EF4-FFF2-40B4-BE49-F238E27FC236}">
                <a16:creationId xmlns:a16="http://schemas.microsoft.com/office/drawing/2014/main" id="{3C03539D-98AB-5C25-0B9C-E2E9B35D29BD}"/>
              </a:ext>
            </a:extLst>
          </p:cNvPr>
          <p:cNvSpPr txBox="1"/>
          <p:nvPr/>
        </p:nvSpPr>
        <p:spPr>
          <a:xfrm>
            <a:off x="2151467" y="4263787"/>
            <a:ext cx="498855" cy="276999"/>
          </a:xfrm>
          <a:prstGeom prst="rect">
            <a:avLst/>
          </a:prstGeom>
          <a:noFill/>
        </p:spPr>
        <p:txBody>
          <a:bodyPr wrap="none" rtlCol="0">
            <a:spAutoFit/>
          </a:bodyPr>
          <a:lstStyle/>
          <a:p>
            <a:r>
              <a:rPr lang="en-US" sz="1200" dirty="0"/>
              <a:t>2020</a:t>
            </a:r>
          </a:p>
        </p:txBody>
      </p:sp>
      <p:sp>
        <p:nvSpPr>
          <p:cNvPr id="2057" name="TextBox 2056">
            <a:extLst>
              <a:ext uri="{FF2B5EF4-FFF2-40B4-BE49-F238E27FC236}">
                <a16:creationId xmlns:a16="http://schemas.microsoft.com/office/drawing/2014/main" id="{CFE5CE4D-3398-2482-940E-B017EAAE4291}"/>
              </a:ext>
            </a:extLst>
          </p:cNvPr>
          <p:cNvSpPr txBox="1"/>
          <p:nvPr/>
        </p:nvSpPr>
        <p:spPr>
          <a:xfrm>
            <a:off x="980301" y="4258623"/>
            <a:ext cx="498855" cy="276999"/>
          </a:xfrm>
          <a:prstGeom prst="rect">
            <a:avLst/>
          </a:prstGeom>
          <a:noFill/>
        </p:spPr>
        <p:txBody>
          <a:bodyPr wrap="none" rtlCol="0">
            <a:spAutoFit/>
          </a:bodyPr>
          <a:lstStyle/>
          <a:p>
            <a:r>
              <a:rPr lang="en-US" sz="1200" dirty="0"/>
              <a:t>1980</a:t>
            </a:r>
          </a:p>
        </p:txBody>
      </p:sp>
      <p:sp>
        <p:nvSpPr>
          <p:cNvPr id="2058" name="TextBox 2057">
            <a:extLst>
              <a:ext uri="{FF2B5EF4-FFF2-40B4-BE49-F238E27FC236}">
                <a16:creationId xmlns:a16="http://schemas.microsoft.com/office/drawing/2014/main" id="{DB76ADBD-884B-1D31-BAEA-2A0F717F7A79}"/>
              </a:ext>
            </a:extLst>
          </p:cNvPr>
          <p:cNvSpPr txBox="1"/>
          <p:nvPr/>
        </p:nvSpPr>
        <p:spPr>
          <a:xfrm>
            <a:off x="1561195" y="4256122"/>
            <a:ext cx="498855" cy="276999"/>
          </a:xfrm>
          <a:prstGeom prst="rect">
            <a:avLst/>
          </a:prstGeom>
          <a:noFill/>
        </p:spPr>
        <p:txBody>
          <a:bodyPr wrap="none" rtlCol="0">
            <a:spAutoFit/>
          </a:bodyPr>
          <a:lstStyle/>
          <a:p>
            <a:r>
              <a:rPr lang="en-US" sz="1200" dirty="0"/>
              <a:t>2000</a:t>
            </a:r>
          </a:p>
        </p:txBody>
      </p:sp>
      <p:sp>
        <p:nvSpPr>
          <p:cNvPr id="2059" name="TextBox 2058">
            <a:extLst>
              <a:ext uri="{FF2B5EF4-FFF2-40B4-BE49-F238E27FC236}">
                <a16:creationId xmlns:a16="http://schemas.microsoft.com/office/drawing/2014/main" id="{CB9F02BD-BD9A-3DEF-ECAF-1541833FB10F}"/>
              </a:ext>
            </a:extLst>
          </p:cNvPr>
          <p:cNvSpPr txBox="1"/>
          <p:nvPr/>
        </p:nvSpPr>
        <p:spPr>
          <a:xfrm>
            <a:off x="2740282" y="4263786"/>
            <a:ext cx="498855" cy="276999"/>
          </a:xfrm>
          <a:prstGeom prst="rect">
            <a:avLst/>
          </a:prstGeom>
          <a:noFill/>
        </p:spPr>
        <p:txBody>
          <a:bodyPr wrap="none" rtlCol="0">
            <a:spAutoFit/>
          </a:bodyPr>
          <a:lstStyle/>
          <a:p>
            <a:r>
              <a:rPr lang="en-US" sz="1200" dirty="0"/>
              <a:t>2040</a:t>
            </a:r>
          </a:p>
        </p:txBody>
      </p:sp>
      <p:sp>
        <p:nvSpPr>
          <p:cNvPr id="2060" name="TextBox 2059">
            <a:extLst>
              <a:ext uri="{FF2B5EF4-FFF2-40B4-BE49-F238E27FC236}">
                <a16:creationId xmlns:a16="http://schemas.microsoft.com/office/drawing/2014/main" id="{32855B32-320E-CF80-2C1C-51EC22BE8E89}"/>
              </a:ext>
            </a:extLst>
          </p:cNvPr>
          <p:cNvSpPr txBox="1"/>
          <p:nvPr/>
        </p:nvSpPr>
        <p:spPr>
          <a:xfrm>
            <a:off x="3313996" y="4263786"/>
            <a:ext cx="498855" cy="276999"/>
          </a:xfrm>
          <a:prstGeom prst="rect">
            <a:avLst/>
          </a:prstGeom>
          <a:noFill/>
        </p:spPr>
        <p:txBody>
          <a:bodyPr wrap="none" rtlCol="0">
            <a:spAutoFit/>
          </a:bodyPr>
          <a:lstStyle/>
          <a:p>
            <a:r>
              <a:rPr lang="en-US" sz="1200" dirty="0"/>
              <a:t>2060</a:t>
            </a:r>
          </a:p>
        </p:txBody>
      </p:sp>
    </p:spTree>
    <p:custDataLst>
      <p:tags r:id="rId1"/>
    </p:custDataLst>
    <p:extLst>
      <p:ext uri="{BB962C8B-B14F-4D97-AF65-F5344CB8AC3E}">
        <p14:creationId xmlns:p14="http://schemas.microsoft.com/office/powerpoint/2010/main" val="3884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2" grpId="0"/>
      <p:bldP spid="226" grpId="0"/>
      <p:bldP spid="230" grpId="0"/>
      <p:bldP spid="231" grpId="0"/>
      <p:bldP spid="232" grpId="0"/>
      <p:bldP spid="233" grpId="0"/>
      <p:bldP spid="234" grpId="0"/>
      <p:bldP spid="33" grpId="0"/>
      <p:bldP spid="34" grpId="0"/>
      <p:bldP spid="35" grpId="0"/>
      <p:bldP spid="36" grpId="0"/>
      <p:bldP spid="37" grpId="0"/>
      <p:bldP spid="38" grpId="0"/>
      <p:bldP spid="40" grpId="0"/>
      <p:bldP spid="42"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ubtitle 2">
            <a:extLst>
              <a:ext uri="{FF2B5EF4-FFF2-40B4-BE49-F238E27FC236}">
                <a16:creationId xmlns:a16="http://schemas.microsoft.com/office/drawing/2014/main" id="{8E70DCCB-5BD6-4FBD-8135-450F9A4F0968}"/>
              </a:ext>
            </a:extLst>
          </p:cNvPr>
          <p:cNvSpPr txBox="1">
            <a:spLocks/>
          </p:cNvSpPr>
          <p:nvPr/>
        </p:nvSpPr>
        <p:spPr>
          <a:xfrm>
            <a:off x="314326" y="118609"/>
            <a:ext cx="11526290" cy="13183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u="sng" dirty="0">
                <a:solidFill>
                  <a:srgbClr val="0070C0"/>
                </a:solidFill>
              </a:rPr>
              <a:t>Future Goal Concentration</a:t>
            </a:r>
          </a:p>
          <a:p>
            <a:r>
              <a:rPr lang="en-US" sz="2000" dirty="0"/>
              <a:t>To reach </a:t>
            </a:r>
            <a:r>
              <a:rPr lang="en-US" sz="2000" u="sng" dirty="0"/>
              <a:t>5 mg-N/l</a:t>
            </a:r>
            <a:r>
              <a:rPr lang="en-US" sz="2000" dirty="0"/>
              <a:t> in 50 years, nitrate leaching would need to drop </a:t>
            </a:r>
            <a:r>
              <a:rPr lang="en-US" sz="2000" dirty="0">
                <a:solidFill>
                  <a:schemeClr val="accent2"/>
                </a:solidFill>
              </a:rPr>
              <a:t>~15 </a:t>
            </a:r>
            <a:r>
              <a:rPr lang="en-US" sz="2000" dirty="0" err="1">
                <a:solidFill>
                  <a:schemeClr val="accent2"/>
                </a:solidFill>
              </a:rPr>
              <a:t>lb</a:t>
            </a:r>
            <a:r>
              <a:rPr lang="en-US" sz="2000" dirty="0">
                <a:solidFill>
                  <a:schemeClr val="accent2"/>
                </a:solidFill>
              </a:rPr>
              <a:t>/ac </a:t>
            </a:r>
            <a:r>
              <a:rPr lang="en-US" sz="2000" dirty="0"/>
              <a:t>starting today.</a:t>
            </a:r>
          </a:p>
          <a:p>
            <a:endParaRPr lang="en-US" sz="2200" dirty="0"/>
          </a:p>
        </p:txBody>
      </p:sp>
      <p:sp>
        <p:nvSpPr>
          <p:cNvPr id="18" name="TextBox 17">
            <a:extLst>
              <a:ext uri="{FF2B5EF4-FFF2-40B4-BE49-F238E27FC236}">
                <a16:creationId xmlns:a16="http://schemas.microsoft.com/office/drawing/2014/main" id="{D1BD3FAF-79EE-6B06-8243-9B695ED06EF0}"/>
              </a:ext>
            </a:extLst>
          </p:cNvPr>
          <p:cNvSpPr txBox="1"/>
          <p:nvPr/>
        </p:nvSpPr>
        <p:spPr>
          <a:xfrm>
            <a:off x="8333907" y="981150"/>
            <a:ext cx="840295" cy="369332"/>
          </a:xfrm>
          <a:prstGeom prst="rect">
            <a:avLst/>
          </a:prstGeom>
          <a:noFill/>
        </p:spPr>
        <p:txBody>
          <a:bodyPr wrap="none" rtlCol="0">
            <a:spAutoFit/>
          </a:bodyPr>
          <a:lstStyle/>
          <a:p>
            <a:r>
              <a:rPr lang="en-US" sz="1800" dirty="0">
                <a:solidFill>
                  <a:schemeClr val="accent2"/>
                </a:solidFill>
              </a:rPr>
              <a:t>(~</a:t>
            </a:r>
            <a:r>
              <a:rPr lang="en-US" dirty="0">
                <a:solidFill>
                  <a:schemeClr val="accent2"/>
                </a:solidFill>
              </a:rPr>
              <a:t>7</a:t>
            </a:r>
            <a:r>
              <a:rPr lang="en-US" sz="1800" dirty="0">
                <a:solidFill>
                  <a:schemeClr val="accent2"/>
                </a:solidFill>
              </a:rPr>
              <a:t>0%)</a:t>
            </a:r>
            <a:endParaRPr lang="en-US" dirty="0">
              <a:solidFill>
                <a:schemeClr val="accent2"/>
              </a:solidFill>
            </a:endParaRPr>
          </a:p>
        </p:txBody>
      </p:sp>
      <p:sp>
        <p:nvSpPr>
          <p:cNvPr id="3" name="Rectangle: Rounded Corners 2">
            <a:extLst>
              <a:ext uri="{FF2B5EF4-FFF2-40B4-BE49-F238E27FC236}">
                <a16:creationId xmlns:a16="http://schemas.microsoft.com/office/drawing/2014/main" id="{069A01F3-B742-FB7B-645A-F63901DCBB2A}"/>
              </a:ext>
            </a:extLst>
          </p:cNvPr>
          <p:cNvSpPr/>
          <p:nvPr/>
        </p:nvSpPr>
        <p:spPr>
          <a:xfrm>
            <a:off x="8094089" y="1471350"/>
            <a:ext cx="3862053" cy="43042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7" name="Group 248">
            <a:extLst>
              <a:ext uri="{FF2B5EF4-FFF2-40B4-BE49-F238E27FC236}">
                <a16:creationId xmlns:a16="http://schemas.microsoft.com/office/drawing/2014/main" id="{8FAF2B65-81F4-F738-BB48-235CDDB2F27B}"/>
              </a:ext>
            </a:extLst>
          </p:cNvPr>
          <p:cNvGrpSpPr>
            <a:grpSpLocks/>
          </p:cNvGrpSpPr>
          <p:nvPr/>
        </p:nvGrpSpPr>
        <p:grpSpPr bwMode="auto">
          <a:xfrm>
            <a:off x="273249" y="0"/>
            <a:ext cx="1033463" cy="4344988"/>
            <a:chOff x="1736" y="0"/>
            <a:chExt cx="651" cy="2737"/>
          </a:xfrm>
          <a:solidFill>
            <a:schemeClr val="bg1">
              <a:lumMod val="85000"/>
            </a:schemeClr>
          </a:solidFill>
        </p:grpSpPr>
        <p:sp>
          <p:nvSpPr>
            <p:cNvPr id="238" name="Oval 48">
              <a:extLst>
                <a:ext uri="{FF2B5EF4-FFF2-40B4-BE49-F238E27FC236}">
                  <a16:creationId xmlns:a16="http://schemas.microsoft.com/office/drawing/2014/main" id="{4F790A80-E3A3-3BCE-A02D-14E4E571163A}"/>
                </a:ext>
              </a:extLst>
            </p:cNvPr>
            <p:cNvSpPr>
              <a:spLocks noChangeArrowheads="1"/>
            </p:cNvSpPr>
            <p:nvPr/>
          </p:nvSpPr>
          <p:spPr bwMode="auto">
            <a:xfrm>
              <a:off x="1746"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Oval 49">
              <a:extLst>
                <a:ext uri="{FF2B5EF4-FFF2-40B4-BE49-F238E27FC236}">
                  <a16:creationId xmlns:a16="http://schemas.microsoft.com/office/drawing/2014/main" id="{82CA90D3-660F-07AB-6F4F-7E349E8B3EB6}"/>
                </a:ext>
              </a:extLst>
            </p:cNvPr>
            <p:cNvSpPr>
              <a:spLocks noChangeArrowheads="1"/>
            </p:cNvSpPr>
            <p:nvPr/>
          </p:nvSpPr>
          <p:spPr bwMode="auto">
            <a:xfrm>
              <a:off x="1746"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Oval 50">
              <a:extLst>
                <a:ext uri="{FF2B5EF4-FFF2-40B4-BE49-F238E27FC236}">
                  <a16:creationId xmlns:a16="http://schemas.microsoft.com/office/drawing/2014/main" id="{536941BE-9934-C68C-6CBC-129ACEF00178}"/>
                </a:ext>
              </a:extLst>
            </p:cNvPr>
            <p:cNvSpPr>
              <a:spLocks noChangeArrowheads="1"/>
            </p:cNvSpPr>
            <p:nvPr/>
          </p:nvSpPr>
          <p:spPr bwMode="auto">
            <a:xfrm>
              <a:off x="1744"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Oval 51">
              <a:extLst>
                <a:ext uri="{FF2B5EF4-FFF2-40B4-BE49-F238E27FC236}">
                  <a16:creationId xmlns:a16="http://schemas.microsoft.com/office/drawing/2014/main" id="{37DC9739-57EE-C3AC-8A9F-B9B4AFBC5A32}"/>
                </a:ext>
              </a:extLst>
            </p:cNvPr>
            <p:cNvSpPr>
              <a:spLocks noChangeArrowheads="1"/>
            </p:cNvSpPr>
            <p:nvPr/>
          </p:nvSpPr>
          <p:spPr bwMode="auto">
            <a:xfrm>
              <a:off x="1744"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52">
              <a:extLst>
                <a:ext uri="{FF2B5EF4-FFF2-40B4-BE49-F238E27FC236}">
                  <a16:creationId xmlns:a16="http://schemas.microsoft.com/office/drawing/2014/main" id="{572E9DCD-21D6-3D2B-B6BC-4EEBB2907702}"/>
                </a:ext>
              </a:extLst>
            </p:cNvPr>
            <p:cNvSpPr>
              <a:spLocks noChangeArrowheads="1"/>
            </p:cNvSpPr>
            <p:nvPr/>
          </p:nvSpPr>
          <p:spPr bwMode="auto">
            <a:xfrm>
              <a:off x="1744" y="2209"/>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Oval 53">
              <a:extLst>
                <a:ext uri="{FF2B5EF4-FFF2-40B4-BE49-F238E27FC236}">
                  <a16:creationId xmlns:a16="http://schemas.microsoft.com/office/drawing/2014/main" id="{BDE8DE49-4BFA-90BB-0AED-15A909B4BB06}"/>
                </a:ext>
              </a:extLst>
            </p:cNvPr>
            <p:cNvSpPr>
              <a:spLocks noChangeArrowheads="1"/>
            </p:cNvSpPr>
            <p:nvPr/>
          </p:nvSpPr>
          <p:spPr bwMode="auto">
            <a:xfrm>
              <a:off x="1742" y="2105"/>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Oval 54">
              <a:extLst>
                <a:ext uri="{FF2B5EF4-FFF2-40B4-BE49-F238E27FC236}">
                  <a16:creationId xmlns:a16="http://schemas.microsoft.com/office/drawing/2014/main" id="{C7F22F6A-9A19-CC2E-A263-9CB6C18AC763}"/>
                </a:ext>
              </a:extLst>
            </p:cNvPr>
            <p:cNvSpPr>
              <a:spLocks noChangeArrowheads="1"/>
            </p:cNvSpPr>
            <p:nvPr/>
          </p:nvSpPr>
          <p:spPr bwMode="auto">
            <a:xfrm>
              <a:off x="1742" y="2000"/>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Oval 55">
              <a:extLst>
                <a:ext uri="{FF2B5EF4-FFF2-40B4-BE49-F238E27FC236}">
                  <a16:creationId xmlns:a16="http://schemas.microsoft.com/office/drawing/2014/main" id="{278C8C32-D44D-7E5E-2C72-A337DA21B44E}"/>
                </a:ext>
              </a:extLst>
            </p:cNvPr>
            <p:cNvSpPr>
              <a:spLocks noChangeArrowheads="1"/>
            </p:cNvSpPr>
            <p:nvPr/>
          </p:nvSpPr>
          <p:spPr bwMode="auto">
            <a:xfrm>
              <a:off x="1742"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Oval 56">
              <a:extLst>
                <a:ext uri="{FF2B5EF4-FFF2-40B4-BE49-F238E27FC236}">
                  <a16:creationId xmlns:a16="http://schemas.microsoft.com/office/drawing/2014/main" id="{52330EDC-D2F6-A12E-3831-DD01846D9F44}"/>
                </a:ext>
              </a:extLst>
            </p:cNvPr>
            <p:cNvSpPr>
              <a:spLocks noChangeArrowheads="1"/>
            </p:cNvSpPr>
            <p:nvPr/>
          </p:nvSpPr>
          <p:spPr bwMode="auto">
            <a:xfrm>
              <a:off x="1742"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Oval 57">
              <a:extLst>
                <a:ext uri="{FF2B5EF4-FFF2-40B4-BE49-F238E27FC236}">
                  <a16:creationId xmlns:a16="http://schemas.microsoft.com/office/drawing/2014/main" id="{7C59225F-6F86-17FA-2C4A-EB0DF682A6CE}"/>
                </a:ext>
              </a:extLst>
            </p:cNvPr>
            <p:cNvSpPr>
              <a:spLocks noChangeArrowheads="1"/>
            </p:cNvSpPr>
            <p:nvPr/>
          </p:nvSpPr>
          <p:spPr bwMode="auto">
            <a:xfrm>
              <a:off x="1740" y="1683"/>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Oval 58">
              <a:extLst>
                <a:ext uri="{FF2B5EF4-FFF2-40B4-BE49-F238E27FC236}">
                  <a16:creationId xmlns:a16="http://schemas.microsoft.com/office/drawing/2014/main" id="{E1AF0CFA-59AC-8AA7-FCFB-6A605CC61266}"/>
                </a:ext>
              </a:extLst>
            </p:cNvPr>
            <p:cNvSpPr>
              <a:spLocks noChangeArrowheads="1"/>
            </p:cNvSpPr>
            <p:nvPr/>
          </p:nvSpPr>
          <p:spPr bwMode="auto">
            <a:xfrm>
              <a:off x="1740"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Oval 59">
              <a:extLst>
                <a:ext uri="{FF2B5EF4-FFF2-40B4-BE49-F238E27FC236}">
                  <a16:creationId xmlns:a16="http://schemas.microsoft.com/office/drawing/2014/main" id="{38BBE77F-631F-03FC-C019-F6B5579F8F1D}"/>
                </a:ext>
              </a:extLst>
            </p:cNvPr>
            <p:cNvSpPr>
              <a:spLocks noChangeArrowheads="1"/>
            </p:cNvSpPr>
            <p:nvPr/>
          </p:nvSpPr>
          <p:spPr bwMode="auto">
            <a:xfrm>
              <a:off x="1740" y="1473"/>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60">
              <a:extLst>
                <a:ext uri="{FF2B5EF4-FFF2-40B4-BE49-F238E27FC236}">
                  <a16:creationId xmlns:a16="http://schemas.microsoft.com/office/drawing/2014/main" id="{8D700EB9-2EDD-4C59-E226-9BD4F4524B47}"/>
                </a:ext>
              </a:extLst>
            </p:cNvPr>
            <p:cNvSpPr>
              <a:spLocks noChangeArrowheads="1"/>
            </p:cNvSpPr>
            <p:nvPr/>
          </p:nvSpPr>
          <p:spPr bwMode="auto">
            <a:xfrm>
              <a:off x="1738" y="1367"/>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Oval 61">
              <a:extLst>
                <a:ext uri="{FF2B5EF4-FFF2-40B4-BE49-F238E27FC236}">
                  <a16:creationId xmlns:a16="http://schemas.microsoft.com/office/drawing/2014/main" id="{E54AA6E3-A21C-990E-9731-B675403496EC}"/>
                </a:ext>
              </a:extLst>
            </p:cNvPr>
            <p:cNvSpPr>
              <a:spLocks noChangeArrowheads="1"/>
            </p:cNvSpPr>
            <p:nvPr/>
          </p:nvSpPr>
          <p:spPr bwMode="auto">
            <a:xfrm>
              <a:off x="1738" y="1262"/>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Oval 62">
              <a:extLst>
                <a:ext uri="{FF2B5EF4-FFF2-40B4-BE49-F238E27FC236}">
                  <a16:creationId xmlns:a16="http://schemas.microsoft.com/office/drawing/2014/main" id="{6C64679A-813E-D700-5EC0-1B53C630EEBE}"/>
                </a:ext>
              </a:extLst>
            </p:cNvPr>
            <p:cNvSpPr>
              <a:spLocks noChangeArrowheads="1"/>
            </p:cNvSpPr>
            <p:nvPr/>
          </p:nvSpPr>
          <p:spPr bwMode="auto">
            <a:xfrm>
              <a:off x="1738" y="1156"/>
              <a:ext cx="16"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63">
              <a:extLst>
                <a:ext uri="{FF2B5EF4-FFF2-40B4-BE49-F238E27FC236}">
                  <a16:creationId xmlns:a16="http://schemas.microsoft.com/office/drawing/2014/main" id="{16D49C94-EDE9-D8AF-9E23-F6084B8EE385}"/>
                </a:ext>
              </a:extLst>
            </p:cNvPr>
            <p:cNvSpPr>
              <a:spLocks noChangeArrowheads="1"/>
            </p:cNvSpPr>
            <p:nvPr/>
          </p:nvSpPr>
          <p:spPr bwMode="auto">
            <a:xfrm>
              <a:off x="1738" y="1051"/>
              <a:ext cx="18"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64">
              <a:extLst>
                <a:ext uri="{FF2B5EF4-FFF2-40B4-BE49-F238E27FC236}">
                  <a16:creationId xmlns:a16="http://schemas.microsoft.com/office/drawing/2014/main" id="{816DEFE8-60C2-90C6-71AE-2BF84487CCA5}"/>
                </a:ext>
              </a:extLst>
            </p:cNvPr>
            <p:cNvSpPr>
              <a:spLocks noChangeArrowheads="1"/>
            </p:cNvSpPr>
            <p:nvPr/>
          </p:nvSpPr>
          <p:spPr bwMode="auto">
            <a:xfrm>
              <a:off x="1736" y="94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Oval 65">
              <a:extLst>
                <a:ext uri="{FF2B5EF4-FFF2-40B4-BE49-F238E27FC236}">
                  <a16:creationId xmlns:a16="http://schemas.microsoft.com/office/drawing/2014/main" id="{76471E00-AD35-E638-B7D5-13803E3CE57B}"/>
                </a:ext>
              </a:extLst>
            </p:cNvPr>
            <p:cNvSpPr>
              <a:spLocks noChangeArrowheads="1"/>
            </p:cNvSpPr>
            <p:nvPr/>
          </p:nvSpPr>
          <p:spPr bwMode="auto">
            <a:xfrm>
              <a:off x="1736"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Oval 66">
              <a:extLst>
                <a:ext uri="{FF2B5EF4-FFF2-40B4-BE49-F238E27FC236}">
                  <a16:creationId xmlns:a16="http://schemas.microsoft.com/office/drawing/2014/main" id="{F52CED5E-7CA4-EB86-1CA9-83D3E4490F61}"/>
                </a:ext>
              </a:extLst>
            </p:cNvPr>
            <p:cNvSpPr>
              <a:spLocks noChangeArrowheads="1"/>
            </p:cNvSpPr>
            <p:nvPr/>
          </p:nvSpPr>
          <p:spPr bwMode="auto">
            <a:xfrm>
              <a:off x="1736" y="736"/>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Oval 67">
              <a:extLst>
                <a:ext uri="{FF2B5EF4-FFF2-40B4-BE49-F238E27FC236}">
                  <a16:creationId xmlns:a16="http://schemas.microsoft.com/office/drawing/2014/main" id="{A078783F-4BE5-6A28-959F-F054AF37D607}"/>
                </a:ext>
              </a:extLst>
            </p:cNvPr>
            <p:cNvSpPr>
              <a:spLocks noChangeArrowheads="1"/>
            </p:cNvSpPr>
            <p:nvPr/>
          </p:nvSpPr>
          <p:spPr bwMode="auto">
            <a:xfrm>
              <a:off x="1736" y="63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Oval 68">
              <a:extLst>
                <a:ext uri="{FF2B5EF4-FFF2-40B4-BE49-F238E27FC236}">
                  <a16:creationId xmlns:a16="http://schemas.microsoft.com/office/drawing/2014/main" id="{92D69D06-4A0C-F3E7-311A-CFDF99B430A7}"/>
                </a:ext>
              </a:extLst>
            </p:cNvPr>
            <p:cNvSpPr>
              <a:spLocks noChangeArrowheads="1"/>
            </p:cNvSpPr>
            <p:nvPr/>
          </p:nvSpPr>
          <p:spPr bwMode="auto">
            <a:xfrm>
              <a:off x="1736"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Oval 69">
              <a:extLst>
                <a:ext uri="{FF2B5EF4-FFF2-40B4-BE49-F238E27FC236}">
                  <a16:creationId xmlns:a16="http://schemas.microsoft.com/office/drawing/2014/main" id="{3829EED1-A7AD-29BD-86AC-C8615970D9E3}"/>
                </a:ext>
              </a:extLst>
            </p:cNvPr>
            <p:cNvSpPr>
              <a:spLocks noChangeArrowheads="1"/>
            </p:cNvSpPr>
            <p:nvPr/>
          </p:nvSpPr>
          <p:spPr bwMode="auto">
            <a:xfrm>
              <a:off x="1736" y="422"/>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Oval 70">
              <a:extLst>
                <a:ext uri="{FF2B5EF4-FFF2-40B4-BE49-F238E27FC236}">
                  <a16:creationId xmlns:a16="http://schemas.microsoft.com/office/drawing/2014/main" id="{0BA99AC5-87D6-5606-1988-192058E9FD8D}"/>
                </a:ext>
              </a:extLst>
            </p:cNvPr>
            <p:cNvSpPr>
              <a:spLocks noChangeArrowheads="1"/>
            </p:cNvSpPr>
            <p:nvPr/>
          </p:nvSpPr>
          <p:spPr bwMode="auto">
            <a:xfrm>
              <a:off x="1736"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Oval 71">
              <a:extLst>
                <a:ext uri="{FF2B5EF4-FFF2-40B4-BE49-F238E27FC236}">
                  <a16:creationId xmlns:a16="http://schemas.microsoft.com/office/drawing/2014/main" id="{BD2A1FB6-288B-EEDA-E09D-F44BA904935B}"/>
                </a:ext>
              </a:extLst>
            </p:cNvPr>
            <p:cNvSpPr>
              <a:spLocks noChangeArrowheads="1"/>
            </p:cNvSpPr>
            <p:nvPr/>
          </p:nvSpPr>
          <p:spPr bwMode="auto">
            <a:xfrm>
              <a:off x="1736"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Oval 72">
              <a:extLst>
                <a:ext uri="{FF2B5EF4-FFF2-40B4-BE49-F238E27FC236}">
                  <a16:creationId xmlns:a16="http://schemas.microsoft.com/office/drawing/2014/main" id="{CE7D3611-C639-0FC8-6349-D676B3209290}"/>
                </a:ext>
              </a:extLst>
            </p:cNvPr>
            <p:cNvSpPr>
              <a:spLocks noChangeArrowheads="1"/>
            </p:cNvSpPr>
            <p:nvPr/>
          </p:nvSpPr>
          <p:spPr bwMode="auto">
            <a:xfrm>
              <a:off x="1736" y="108"/>
              <a:ext cx="20"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Oval 73">
              <a:extLst>
                <a:ext uri="{FF2B5EF4-FFF2-40B4-BE49-F238E27FC236}">
                  <a16:creationId xmlns:a16="http://schemas.microsoft.com/office/drawing/2014/main" id="{B47AD8B6-AF7B-1654-B408-B8F8570DB464}"/>
                </a:ext>
              </a:extLst>
            </p:cNvPr>
            <p:cNvSpPr>
              <a:spLocks noChangeArrowheads="1"/>
            </p:cNvSpPr>
            <p:nvPr/>
          </p:nvSpPr>
          <p:spPr bwMode="auto">
            <a:xfrm>
              <a:off x="1736"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Oval 74">
              <a:extLst>
                <a:ext uri="{FF2B5EF4-FFF2-40B4-BE49-F238E27FC236}">
                  <a16:creationId xmlns:a16="http://schemas.microsoft.com/office/drawing/2014/main" id="{0BA44C36-D083-420B-AFF7-205D92BF57B8}"/>
                </a:ext>
              </a:extLst>
            </p:cNvPr>
            <p:cNvSpPr>
              <a:spLocks noChangeArrowheads="1"/>
            </p:cNvSpPr>
            <p:nvPr/>
          </p:nvSpPr>
          <p:spPr bwMode="auto">
            <a:xfrm>
              <a:off x="1852"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Oval 75">
              <a:extLst>
                <a:ext uri="{FF2B5EF4-FFF2-40B4-BE49-F238E27FC236}">
                  <a16:creationId xmlns:a16="http://schemas.microsoft.com/office/drawing/2014/main" id="{5ED65D97-BD16-7B34-19CC-31D86498A520}"/>
                </a:ext>
              </a:extLst>
            </p:cNvPr>
            <p:cNvSpPr>
              <a:spLocks noChangeArrowheads="1"/>
            </p:cNvSpPr>
            <p:nvPr/>
          </p:nvSpPr>
          <p:spPr bwMode="auto">
            <a:xfrm>
              <a:off x="1850"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Oval 76">
              <a:extLst>
                <a:ext uri="{FF2B5EF4-FFF2-40B4-BE49-F238E27FC236}">
                  <a16:creationId xmlns:a16="http://schemas.microsoft.com/office/drawing/2014/main" id="{71EDBCA5-BAAC-886D-5AE1-EF1B3294CE1C}"/>
                </a:ext>
              </a:extLst>
            </p:cNvPr>
            <p:cNvSpPr>
              <a:spLocks noChangeArrowheads="1"/>
            </p:cNvSpPr>
            <p:nvPr/>
          </p:nvSpPr>
          <p:spPr bwMode="auto">
            <a:xfrm>
              <a:off x="1850"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Oval 77">
              <a:extLst>
                <a:ext uri="{FF2B5EF4-FFF2-40B4-BE49-F238E27FC236}">
                  <a16:creationId xmlns:a16="http://schemas.microsoft.com/office/drawing/2014/main" id="{E60D67B4-BCDC-1411-9A14-BE79C621CC2B}"/>
                </a:ext>
              </a:extLst>
            </p:cNvPr>
            <p:cNvSpPr>
              <a:spLocks noChangeArrowheads="1"/>
            </p:cNvSpPr>
            <p:nvPr/>
          </p:nvSpPr>
          <p:spPr bwMode="auto">
            <a:xfrm>
              <a:off x="1850"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Oval 78">
              <a:extLst>
                <a:ext uri="{FF2B5EF4-FFF2-40B4-BE49-F238E27FC236}">
                  <a16:creationId xmlns:a16="http://schemas.microsoft.com/office/drawing/2014/main" id="{4A9E8292-FD51-4910-0908-BD5E06482A3F}"/>
                </a:ext>
              </a:extLst>
            </p:cNvPr>
            <p:cNvSpPr>
              <a:spLocks noChangeArrowheads="1"/>
            </p:cNvSpPr>
            <p:nvPr/>
          </p:nvSpPr>
          <p:spPr bwMode="auto">
            <a:xfrm>
              <a:off x="1848" y="2314"/>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Oval 79">
              <a:extLst>
                <a:ext uri="{FF2B5EF4-FFF2-40B4-BE49-F238E27FC236}">
                  <a16:creationId xmlns:a16="http://schemas.microsoft.com/office/drawing/2014/main" id="{A054A2D6-B81A-9A67-C2F8-C793A831F5ED}"/>
                </a:ext>
              </a:extLst>
            </p:cNvPr>
            <p:cNvSpPr>
              <a:spLocks noChangeArrowheads="1"/>
            </p:cNvSpPr>
            <p:nvPr/>
          </p:nvSpPr>
          <p:spPr bwMode="auto">
            <a:xfrm>
              <a:off x="1848"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Oval 80">
              <a:extLst>
                <a:ext uri="{FF2B5EF4-FFF2-40B4-BE49-F238E27FC236}">
                  <a16:creationId xmlns:a16="http://schemas.microsoft.com/office/drawing/2014/main" id="{041AA52C-990D-4F99-34F6-05FCC3DC8267}"/>
                </a:ext>
              </a:extLst>
            </p:cNvPr>
            <p:cNvSpPr>
              <a:spLocks noChangeArrowheads="1"/>
            </p:cNvSpPr>
            <p:nvPr/>
          </p:nvSpPr>
          <p:spPr bwMode="auto">
            <a:xfrm>
              <a:off x="1846"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Oval 81">
              <a:extLst>
                <a:ext uri="{FF2B5EF4-FFF2-40B4-BE49-F238E27FC236}">
                  <a16:creationId xmlns:a16="http://schemas.microsoft.com/office/drawing/2014/main" id="{B079A890-C9A6-A551-255A-4DB56C2532D1}"/>
                </a:ext>
              </a:extLst>
            </p:cNvPr>
            <p:cNvSpPr>
              <a:spLocks noChangeArrowheads="1"/>
            </p:cNvSpPr>
            <p:nvPr/>
          </p:nvSpPr>
          <p:spPr bwMode="auto">
            <a:xfrm>
              <a:off x="1846"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Oval 82">
              <a:extLst>
                <a:ext uri="{FF2B5EF4-FFF2-40B4-BE49-F238E27FC236}">
                  <a16:creationId xmlns:a16="http://schemas.microsoft.com/office/drawing/2014/main" id="{76437101-2025-39CC-1226-EAA8B0A3CFFE}"/>
                </a:ext>
              </a:extLst>
            </p:cNvPr>
            <p:cNvSpPr>
              <a:spLocks noChangeArrowheads="1"/>
            </p:cNvSpPr>
            <p:nvPr/>
          </p:nvSpPr>
          <p:spPr bwMode="auto">
            <a:xfrm>
              <a:off x="1846" y="1892"/>
              <a:ext cx="12"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Oval 83">
              <a:extLst>
                <a:ext uri="{FF2B5EF4-FFF2-40B4-BE49-F238E27FC236}">
                  <a16:creationId xmlns:a16="http://schemas.microsoft.com/office/drawing/2014/main" id="{A9AF72F3-EEB1-D968-2F4A-A1049C308126}"/>
                </a:ext>
              </a:extLst>
            </p:cNvPr>
            <p:cNvSpPr>
              <a:spLocks noChangeArrowheads="1"/>
            </p:cNvSpPr>
            <p:nvPr/>
          </p:nvSpPr>
          <p:spPr bwMode="auto">
            <a:xfrm>
              <a:off x="1844" y="1787"/>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Oval 84">
              <a:extLst>
                <a:ext uri="{FF2B5EF4-FFF2-40B4-BE49-F238E27FC236}">
                  <a16:creationId xmlns:a16="http://schemas.microsoft.com/office/drawing/2014/main" id="{00F91F28-1013-EB49-EB9A-DECDB103D972}"/>
                </a:ext>
              </a:extLst>
            </p:cNvPr>
            <p:cNvSpPr>
              <a:spLocks noChangeArrowheads="1"/>
            </p:cNvSpPr>
            <p:nvPr/>
          </p:nvSpPr>
          <p:spPr bwMode="auto">
            <a:xfrm>
              <a:off x="1844"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85">
              <a:extLst>
                <a:ext uri="{FF2B5EF4-FFF2-40B4-BE49-F238E27FC236}">
                  <a16:creationId xmlns:a16="http://schemas.microsoft.com/office/drawing/2014/main" id="{7088D9B6-3257-873B-4A32-D75DED39C590}"/>
                </a:ext>
              </a:extLst>
            </p:cNvPr>
            <p:cNvSpPr>
              <a:spLocks noChangeArrowheads="1"/>
            </p:cNvSpPr>
            <p:nvPr/>
          </p:nvSpPr>
          <p:spPr bwMode="auto">
            <a:xfrm>
              <a:off x="1842"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Oval 86">
              <a:extLst>
                <a:ext uri="{FF2B5EF4-FFF2-40B4-BE49-F238E27FC236}">
                  <a16:creationId xmlns:a16="http://schemas.microsoft.com/office/drawing/2014/main" id="{A4BDD628-E8CC-7492-FCFA-56A5B5DA672E}"/>
                </a:ext>
              </a:extLst>
            </p:cNvPr>
            <p:cNvSpPr>
              <a:spLocks noChangeArrowheads="1"/>
            </p:cNvSpPr>
            <p:nvPr/>
          </p:nvSpPr>
          <p:spPr bwMode="auto">
            <a:xfrm>
              <a:off x="1842"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Oval 87">
              <a:extLst>
                <a:ext uri="{FF2B5EF4-FFF2-40B4-BE49-F238E27FC236}">
                  <a16:creationId xmlns:a16="http://schemas.microsoft.com/office/drawing/2014/main" id="{1E5E02E3-1150-078A-0355-5773CD854F31}"/>
                </a:ext>
              </a:extLst>
            </p:cNvPr>
            <p:cNvSpPr>
              <a:spLocks noChangeArrowheads="1"/>
            </p:cNvSpPr>
            <p:nvPr/>
          </p:nvSpPr>
          <p:spPr bwMode="auto">
            <a:xfrm>
              <a:off x="1840"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Oval 88">
              <a:extLst>
                <a:ext uri="{FF2B5EF4-FFF2-40B4-BE49-F238E27FC236}">
                  <a16:creationId xmlns:a16="http://schemas.microsoft.com/office/drawing/2014/main" id="{7A4B5B08-0493-8CC5-E014-99347C59CD24}"/>
                </a:ext>
              </a:extLst>
            </p:cNvPr>
            <p:cNvSpPr>
              <a:spLocks noChangeArrowheads="1"/>
            </p:cNvSpPr>
            <p:nvPr/>
          </p:nvSpPr>
          <p:spPr bwMode="auto">
            <a:xfrm>
              <a:off x="1840"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Oval 89">
              <a:extLst>
                <a:ext uri="{FF2B5EF4-FFF2-40B4-BE49-F238E27FC236}">
                  <a16:creationId xmlns:a16="http://schemas.microsoft.com/office/drawing/2014/main" id="{EA09646C-CE82-8BE8-2D7A-4B9146F5028F}"/>
                </a:ext>
              </a:extLst>
            </p:cNvPr>
            <p:cNvSpPr>
              <a:spLocks noChangeArrowheads="1"/>
            </p:cNvSpPr>
            <p:nvPr/>
          </p:nvSpPr>
          <p:spPr bwMode="auto">
            <a:xfrm>
              <a:off x="1838"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Oval 90">
              <a:extLst>
                <a:ext uri="{FF2B5EF4-FFF2-40B4-BE49-F238E27FC236}">
                  <a16:creationId xmlns:a16="http://schemas.microsoft.com/office/drawing/2014/main" id="{082CE32E-86A8-3D55-4562-4B73333629BB}"/>
                </a:ext>
              </a:extLst>
            </p:cNvPr>
            <p:cNvSpPr>
              <a:spLocks noChangeArrowheads="1"/>
            </p:cNvSpPr>
            <p:nvPr/>
          </p:nvSpPr>
          <p:spPr bwMode="auto">
            <a:xfrm>
              <a:off x="1838"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Oval 91">
              <a:extLst>
                <a:ext uri="{FF2B5EF4-FFF2-40B4-BE49-F238E27FC236}">
                  <a16:creationId xmlns:a16="http://schemas.microsoft.com/office/drawing/2014/main" id="{93DE82FB-6E4A-F53D-2424-F9C852121461}"/>
                </a:ext>
              </a:extLst>
            </p:cNvPr>
            <p:cNvSpPr>
              <a:spLocks noChangeArrowheads="1"/>
            </p:cNvSpPr>
            <p:nvPr/>
          </p:nvSpPr>
          <p:spPr bwMode="auto">
            <a:xfrm>
              <a:off x="1838"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Oval 92">
              <a:extLst>
                <a:ext uri="{FF2B5EF4-FFF2-40B4-BE49-F238E27FC236}">
                  <a16:creationId xmlns:a16="http://schemas.microsoft.com/office/drawing/2014/main" id="{861E6BDF-56AF-5F45-8687-DD597368C706}"/>
                </a:ext>
              </a:extLst>
            </p:cNvPr>
            <p:cNvSpPr>
              <a:spLocks noChangeArrowheads="1"/>
            </p:cNvSpPr>
            <p:nvPr/>
          </p:nvSpPr>
          <p:spPr bwMode="auto">
            <a:xfrm>
              <a:off x="1838" y="838"/>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Oval 93">
              <a:extLst>
                <a:ext uri="{FF2B5EF4-FFF2-40B4-BE49-F238E27FC236}">
                  <a16:creationId xmlns:a16="http://schemas.microsoft.com/office/drawing/2014/main" id="{D20863A7-406D-2492-26DD-323A08FEC4C3}"/>
                </a:ext>
              </a:extLst>
            </p:cNvPr>
            <p:cNvSpPr>
              <a:spLocks noChangeArrowheads="1"/>
            </p:cNvSpPr>
            <p:nvPr/>
          </p:nvSpPr>
          <p:spPr bwMode="auto">
            <a:xfrm>
              <a:off x="1838" y="73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Oval 94">
              <a:extLst>
                <a:ext uri="{FF2B5EF4-FFF2-40B4-BE49-F238E27FC236}">
                  <a16:creationId xmlns:a16="http://schemas.microsoft.com/office/drawing/2014/main" id="{DE146178-D497-EFD7-EEAA-63AC39DD3CD8}"/>
                </a:ext>
              </a:extLst>
            </p:cNvPr>
            <p:cNvSpPr>
              <a:spLocks noChangeArrowheads="1"/>
            </p:cNvSpPr>
            <p:nvPr/>
          </p:nvSpPr>
          <p:spPr bwMode="auto">
            <a:xfrm>
              <a:off x="1838" y="627"/>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Oval 95">
              <a:extLst>
                <a:ext uri="{FF2B5EF4-FFF2-40B4-BE49-F238E27FC236}">
                  <a16:creationId xmlns:a16="http://schemas.microsoft.com/office/drawing/2014/main" id="{075B8D51-D0CB-AFA3-870A-A34A1120265B}"/>
                </a:ext>
              </a:extLst>
            </p:cNvPr>
            <p:cNvSpPr>
              <a:spLocks noChangeArrowheads="1"/>
            </p:cNvSpPr>
            <p:nvPr/>
          </p:nvSpPr>
          <p:spPr bwMode="auto">
            <a:xfrm>
              <a:off x="1838" y="523"/>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Oval 96">
              <a:extLst>
                <a:ext uri="{FF2B5EF4-FFF2-40B4-BE49-F238E27FC236}">
                  <a16:creationId xmlns:a16="http://schemas.microsoft.com/office/drawing/2014/main" id="{536C4D82-542F-AE0A-7B14-309B5315C903}"/>
                </a:ext>
              </a:extLst>
            </p:cNvPr>
            <p:cNvSpPr>
              <a:spLocks noChangeArrowheads="1"/>
            </p:cNvSpPr>
            <p:nvPr/>
          </p:nvSpPr>
          <p:spPr bwMode="auto">
            <a:xfrm>
              <a:off x="1838" y="418"/>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Oval 97">
              <a:extLst>
                <a:ext uri="{FF2B5EF4-FFF2-40B4-BE49-F238E27FC236}">
                  <a16:creationId xmlns:a16="http://schemas.microsoft.com/office/drawing/2014/main" id="{7BC4F05F-F9E0-5D8E-7C9E-8CF4B836679E}"/>
                </a:ext>
              </a:extLst>
            </p:cNvPr>
            <p:cNvSpPr>
              <a:spLocks noChangeArrowheads="1"/>
            </p:cNvSpPr>
            <p:nvPr/>
          </p:nvSpPr>
          <p:spPr bwMode="auto">
            <a:xfrm>
              <a:off x="1838" y="312"/>
              <a:ext cx="28"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Oval 98">
              <a:extLst>
                <a:ext uri="{FF2B5EF4-FFF2-40B4-BE49-F238E27FC236}">
                  <a16:creationId xmlns:a16="http://schemas.microsoft.com/office/drawing/2014/main" id="{525AAFD0-0984-E894-D5AA-6040C80A844F}"/>
                </a:ext>
              </a:extLst>
            </p:cNvPr>
            <p:cNvSpPr>
              <a:spLocks noChangeArrowheads="1"/>
            </p:cNvSpPr>
            <p:nvPr/>
          </p:nvSpPr>
          <p:spPr bwMode="auto">
            <a:xfrm>
              <a:off x="1838" y="2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Oval 99">
              <a:extLst>
                <a:ext uri="{FF2B5EF4-FFF2-40B4-BE49-F238E27FC236}">
                  <a16:creationId xmlns:a16="http://schemas.microsoft.com/office/drawing/2014/main" id="{C86D045F-9A87-06C9-440F-768901032520}"/>
                </a:ext>
              </a:extLst>
            </p:cNvPr>
            <p:cNvSpPr>
              <a:spLocks noChangeArrowheads="1"/>
            </p:cNvSpPr>
            <p:nvPr/>
          </p:nvSpPr>
          <p:spPr bwMode="auto">
            <a:xfrm>
              <a:off x="1838" y="104"/>
              <a:ext cx="28"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Oval 100">
              <a:extLst>
                <a:ext uri="{FF2B5EF4-FFF2-40B4-BE49-F238E27FC236}">
                  <a16:creationId xmlns:a16="http://schemas.microsoft.com/office/drawing/2014/main" id="{6860317D-D57C-FA0C-6BA2-7472B9C5FE1F}"/>
                </a:ext>
              </a:extLst>
            </p:cNvPr>
            <p:cNvSpPr>
              <a:spLocks noChangeArrowheads="1"/>
            </p:cNvSpPr>
            <p:nvPr/>
          </p:nvSpPr>
          <p:spPr bwMode="auto">
            <a:xfrm>
              <a:off x="1838" y="0"/>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Oval 101">
              <a:extLst>
                <a:ext uri="{FF2B5EF4-FFF2-40B4-BE49-F238E27FC236}">
                  <a16:creationId xmlns:a16="http://schemas.microsoft.com/office/drawing/2014/main" id="{6F78D8D9-9397-A449-70BF-FC63AAB7D99E}"/>
                </a:ext>
              </a:extLst>
            </p:cNvPr>
            <p:cNvSpPr>
              <a:spLocks noChangeArrowheads="1"/>
            </p:cNvSpPr>
            <p:nvPr/>
          </p:nvSpPr>
          <p:spPr bwMode="auto">
            <a:xfrm>
              <a:off x="1956"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Oval 102">
              <a:extLst>
                <a:ext uri="{FF2B5EF4-FFF2-40B4-BE49-F238E27FC236}">
                  <a16:creationId xmlns:a16="http://schemas.microsoft.com/office/drawing/2014/main" id="{90E1E95A-052A-1CCD-7E7D-3DF22863AD96}"/>
                </a:ext>
              </a:extLst>
            </p:cNvPr>
            <p:cNvSpPr>
              <a:spLocks noChangeArrowheads="1"/>
            </p:cNvSpPr>
            <p:nvPr/>
          </p:nvSpPr>
          <p:spPr bwMode="auto">
            <a:xfrm>
              <a:off x="1956"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Oval 103">
              <a:extLst>
                <a:ext uri="{FF2B5EF4-FFF2-40B4-BE49-F238E27FC236}">
                  <a16:creationId xmlns:a16="http://schemas.microsoft.com/office/drawing/2014/main" id="{23018BAE-D4D6-9150-3C71-1CB40921E088}"/>
                </a:ext>
              </a:extLst>
            </p:cNvPr>
            <p:cNvSpPr>
              <a:spLocks noChangeArrowheads="1"/>
            </p:cNvSpPr>
            <p:nvPr/>
          </p:nvSpPr>
          <p:spPr bwMode="auto">
            <a:xfrm>
              <a:off x="1956" y="2525"/>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Oval 104">
              <a:extLst>
                <a:ext uri="{FF2B5EF4-FFF2-40B4-BE49-F238E27FC236}">
                  <a16:creationId xmlns:a16="http://schemas.microsoft.com/office/drawing/2014/main" id="{26EBD832-7478-5916-94E2-34DDF8946933}"/>
                </a:ext>
              </a:extLst>
            </p:cNvPr>
            <p:cNvSpPr>
              <a:spLocks noChangeArrowheads="1"/>
            </p:cNvSpPr>
            <p:nvPr/>
          </p:nvSpPr>
          <p:spPr bwMode="auto">
            <a:xfrm>
              <a:off x="1954"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Oval 105">
              <a:extLst>
                <a:ext uri="{FF2B5EF4-FFF2-40B4-BE49-F238E27FC236}">
                  <a16:creationId xmlns:a16="http://schemas.microsoft.com/office/drawing/2014/main" id="{5B3C76EE-EEEB-709A-3D53-A8B3225617C2}"/>
                </a:ext>
              </a:extLst>
            </p:cNvPr>
            <p:cNvSpPr>
              <a:spLocks noChangeArrowheads="1"/>
            </p:cNvSpPr>
            <p:nvPr/>
          </p:nvSpPr>
          <p:spPr bwMode="auto">
            <a:xfrm>
              <a:off x="1954"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Oval 106">
              <a:extLst>
                <a:ext uri="{FF2B5EF4-FFF2-40B4-BE49-F238E27FC236}">
                  <a16:creationId xmlns:a16="http://schemas.microsoft.com/office/drawing/2014/main" id="{28A8D9D7-5A4D-7090-E2C6-0666259704B4}"/>
                </a:ext>
              </a:extLst>
            </p:cNvPr>
            <p:cNvSpPr>
              <a:spLocks noChangeArrowheads="1"/>
            </p:cNvSpPr>
            <p:nvPr/>
          </p:nvSpPr>
          <p:spPr bwMode="auto">
            <a:xfrm>
              <a:off x="1952"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Oval 107">
              <a:extLst>
                <a:ext uri="{FF2B5EF4-FFF2-40B4-BE49-F238E27FC236}">
                  <a16:creationId xmlns:a16="http://schemas.microsoft.com/office/drawing/2014/main" id="{70A5C3A4-DD02-F4FE-D563-8C67A5BB88E4}"/>
                </a:ext>
              </a:extLst>
            </p:cNvPr>
            <p:cNvSpPr>
              <a:spLocks noChangeArrowheads="1"/>
            </p:cNvSpPr>
            <p:nvPr/>
          </p:nvSpPr>
          <p:spPr bwMode="auto">
            <a:xfrm>
              <a:off x="1952"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Oval 108">
              <a:extLst>
                <a:ext uri="{FF2B5EF4-FFF2-40B4-BE49-F238E27FC236}">
                  <a16:creationId xmlns:a16="http://schemas.microsoft.com/office/drawing/2014/main" id="{591F82AE-51B4-4C56-8678-76FCD81C5D17}"/>
                </a:ext>
              </a:extLst>
            </p:cNvPr>
            <p:cNvSpPr>
              <a:spLocks noChangeArrowheads="1"/>
            </p:cNvSpPr>
            <p:nvPr/>
          </p:nvSpPr>
          <p:spPr bwMode="auto">
            <a:xfrm>
              <a:off x="1952"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109">
              <a:extLst>
                <a:ext uri="{FF2B5EF4-FFF2-40B4-BE49-F238E27FC236}">
                  <a16:creationId xmlns:a16="http://schemas.microsoft.com/office/drawing/2014/main" id="{F3028FC4-D691-E48C-5841-CB99F7EED6D2}"/>
                </a:ext>
              </a:extLst>
            </p:cNvPr>
            <p:cNvSpPr>
              <a:spLocks noChangeArrowheads="1"/>
            </p:cNvSpPr>
            <p:nvPr/>
          </p:nvSpPr>
          <p:spPr bwMode="auto">
            <a:xfrm>
              <a:off x="1950"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110">
              <a:extLst>
                <a:ext uri="{FF2B5EF4-FFF2-40B4-BE49-F238E27FC236}">
                  <a16:creationId xmlns:a16="http://schemas.microsoft.com/office/drawing/2014/main" id="{57179435-8E46-4823-E65B-4F519C24416F}"/>
                </a:ext>
              </a:extLst>
            </p:cNvPr>
            <p:cNvSpPr>
              <a:spLocks noChangeArrowheads="1"/>
            </p:cNvSpPr>
            <p:nvPr/>
          </p:nvSpPr>
          <p:spPr bwMode="auto">
            <a:xfrm>
              <a:off x="1950"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111">
              <a:extLst>
                <a:ext uri="{FF2B5EF4-FFF2-40B4-BE49-F238E27FC236}">
                  <a16:creationId xmlns:a16="http://schemas.microsoft.com/office/drawing/2014/main" id="{12F3C931-80DC-B6CC-6901-D21F84895AC0}"/>
                </a:ext>
              </a:extLst>
            </p:cNvPr>
            <p:cNvSpPr>
              <a:spLocks noChangeArrowheads="1"/>
            </p:cNvSpPr>
            <p:nvPr/>
          </p:nvSpPr>
          <p:spPr bwMode="auto">
            <a:xfrm>
              <a:off x="1948"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Oval 112">
              <a:extLst>
                <a:ext uri="{FF2B5EF4-FFF2-40B4-BE49-F238E27FC236}">
                  <a16:creationId xmlns:a16="http://schemas.microsoft.com/office/drawing/2014/main" id="{9F131071-2B49-4D78-830D-EE7E8633BB6C}"/>
                </a:ext>
              </a:extLst>
            </p:cNvPr>
            <p:cNvSpPr>
              <a:spLocks noChangeArrowheads="1"/>
            </p:cNvSpPr>
            <p:nvPr/>
          </p:nvSpPr>
          <p:spPr bwMode="auto">
            <a:xfrm>
              <a:off x="1948"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Oval 113">
              <a:extLst>
                <a:ext uri="{FF2B5EF4-FFF2-40B4-BE49-F238E27FC236}">
                  <a16:creationId xmlns:a16="http://schemas.microsoft.com/office/drawing/2014/main" id="{6C6BE377-E223-5FD4-68BB-47073AAF3CB4}"/>
                </a:ext>
              </a:extLst>
            </p:cNvPr>
            <p:cNvSpPr>
              <a:spLocks noChangeArrowheads="1"/>
            </p:cNvSpPr>
            <p:nvPr/>
          </p:nvSpPr>
          <p:spPr bwMode="auto">
            <a:xfrm>
              <a:off x="1946"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114">
              <a:extLst>
                <a:ext uri="{FF2B5EF4-FFF2-40B4-BE49-F238E27FC236}">
                  <a16:creationId xmlns:a16="http://schemas.microsoft.com/office/drawing/2014/main" id="{AD3AE3CB-1423-9C23-2ED6-151F074DBA0D}"/>
                </a:ext>
              </a:extLst>
            </p:cNvPr>
            <p:cNvSpPr>
              <a:spLocks noChangeArrowheads="1"/>
            </p:cNvSpPr>
            <p:nvPr/>
          </p:nvSpPr>
          <p:spPr bwMode="auto">
            <a:xfrm>
              <a:off x="1946"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115">
              <a:extLst>
                <a:ext uri="{FF2B5EF4-FFF2-40B4-BE49-F238E27FC236}">
                  <a16:creationId xmlns:a16="http://schemas.microsoft.com/office/drawing/2014/main" id="{55C87F13-5320-3D41-CC13-FB0D0A4A4438}"/>
                </a:ext>
              </a:extLst>
            </p:cNvPr>
            <p:cNvSpPr>
              <a:spLocks noChangeArrowheads="1"/>
            </p:cNvSpPr>
            <p:nvPr/>
          </p:nvSpPr>
          <p:spPr bwMode="auto">
            <a:xfrm>
              <a:off x="1946"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116">
              <a:extLst>
                <a:ext uri="{FF2B5EF4-FFF2-40B4-BE49-F238E27FC236}">
                  <a16:creationId xmlns:a16="http://schemas.microsoft.com/office/drawing/2014/main" id="{18E20B3C-CF2D-A942-7DA6-838CD483FE0A}"/>
                </a:ext>
              </a:extLst>
            </p:cNvPr>
            <p:cNvSpPr>
              <a:spLocks noChangeArrowheads="1"/>
            </p:cNvSpPr>
            <p:nvPr/>
          </p:nvSpPr>
          <p:spPr bwMode="auto">
            <a:xfrm>
              <a:off x="1944"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Oval 117">
              <a:extLst>
                <a:ext uri="{FF2B5EF4-FFF2-40B4-BE49-F238E27FC236}">
                  <a16:creationId xmlns:a16="http://schemas.microsoft.com/office/drawing/2014/main" id="{68525B99-EDDA-4DB5-89FA-48218A19B66C}"/>
                </a:ext>
              </a:extLst>
            </p:cNvPr>
            <p:cNvSpPr>
              <a:spLocks noChangeArrowheads="1"/>
            </p:cNvSpPr>
            <p:nvPr/>
          </p:nvSpPr>
          <p:spPr bwMode="auto">
            <a:xfrm>
              <a:off x="1944"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118">
              <a:extLst>
                <a:ext uri="{FF2B5EF4-FFF2-40B4-BE49-F238E27FC236}">
                  <a16:creationId xmlns:a16="http://schemas.microsoft.com/office/drawing/2014/main" id="{8CDF1A23-10AC-172D-BAC4-386D91924BE4}"/>
                </a:ext>
              </a:extLst>
            </p:cNvPr>
            <p:cNvSpPr>
              <a:spLocks noChangeArrowheads="1"/>
            </p:cNvSpPr>
            <p:nvPr/>
          </p:nvSpPr>
          <p:spPr bwMode="auto">
            <a:xfrm>
              <a:off x="1941"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Oval 119">
              <a:extLst>
                <a:ext uri="{FF2B5EF4-FFF2-40B4-BE49-F238E27FC236}">
                  <a16:creationId xmlns:a16="http://schemas.microsoft.com/office/drawing/2014/main" id="{870A270F-F360-CB4F-2AD4-1C1ACB2A1802}"/>
                </a:ext>
              </a:extLst>
            </p:cNvPr>
            <p:cNvSpPr>
              <a:spLocks noChangeArrowheads="1"/>
            </p:cNvSpPr>
            <p:nvPr/>
          </p:nvSpPr>
          <p:spPr bwMode="auto">
            <a:xfrm>
              <a:off x="1941" y="838"/>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Oval 120">
              <a:extLst>
                <a:ext uri="{FF2B5EF4-FFF2-40B4-BE49-F238E27FC236}">
                  <a16:creationId xmlns:a16="http://schemas.microsoft.com/office/drawing/2014/main" id="{E5A9115B-DD25-758A-57BB-C4103FE66DE6}"/>
                </a:ext>
              </a:extLst>
            </p:cNvPr>
            <p:cNvSpPr>
              <a:spLocks noChangeArrowheads="1"/>
            </p:cNvSpPr>
            <p:nvPr/>
          </p:nvSpPr>
          <p:spPr bwMode="auto">
            <a:xfrm>
              <a:off x="1941" y="73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121">
              <a:extLst>
                <a:ext uri="{FF2B5EF4-FFF2-40B4-BE49-F238E27FC236}">
                  <a16:creationId xmlns:a16="http://schemas.microsoft.com/office/drawing/2014/main" id="{0A43C185-9E68-BF66-9D28-B8E0E75D4D9F}"/>
                </a:ext>
              </a:extLst>
            </p:cNvPr>
            <p:cNvSpPr>
              <a:spLocks noChangeArrowheads="1"/>
            </p:cNvSpPr>
            <p:nvPr/>
          </p:nvSpPr>
          <p:spPr bwMode="auto">
            <a:xfrm>
              <a:off x="1941" y="627"/>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Oval 122">
              <a:extLst>
                <a:ext uri="{FF2B5EF4-FFF2-40B4-BE49-F238E27FC236}">
                  <a16:creationId xmlns:a16="http://schemas.microsoft.com/office/drawing/2014/main" id="{0F21A7ED-200F-787A-7A47-317DBE4E93BC}"/>
                </a:ext>
              </a:extLst>
            </p:cNvPr>
            <p:cNvSpPr>
              <a:spLocks noChangeArrowheads="1"/>
            </p:cNvSpPr>
            <p:nvPr/>
          </p:nvSpPr>
          <p:spPr bwMode="auto">
            <a:xfrm>
              <a:off x="1941" y="523"/>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123">
              <a:extLst>
                <a:ext uri="{FF2B5EF4-FFF2-40B4-BE49-F238E27FC236}">
                  <a16:creationId xmlns:a16="http://schemas.microsoft.com/office/drawing/2014/main" id="{7B473826-058A-DD24-3F19-564EDE294875}"/>
                </a:ext>
              </a:extLst>
            </p:cNvPr>
            <p:cNvSpPr>
              <a:spLocks noChangeArrowheads="1"/>
            </p:cNvSpPr>
            <p:nvPr/>
          </p:nvSpPr>
          <p:spPr bwMode="auto">
            <a:xfrm>
              <a:off x="1941" y="418"/>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124">
              <a:extLst>
                <a:ext uri="{FF2B5EF4-FFF2-40B4-BE49-F238E27FC236}">
                  <a16:creationId xmlns:a16="http://schemas.microsoft.com/office/drawing/2014/main" id="{6CDB5954-3BDD-A410-B206-80C060E6513B}"/>
                </a:ext>
              </a:extLst>
            </p:cNvPr>
            <p:cNvSpPr>
              <a:spLocks noChangeArrowheads="1"/>
            </p:cNvSpPr>
            <p:nvPr/>
          </p:nvSpPr>
          <p:spPr bwMode="auto">
            <a:xfrm>
              <a:off x="1941" y="312"/>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125">
              <a:extLst>
                <a:ext uri="{FF2B5EF4-FFF2-40B4-BE49-F238E27FC236}">
                  <a16:creationId xmlns:a16="http://schemas.microsoft.com/office/drawing/2014/main" id="{7680CB75-05CD-8F82-2773-6AAC693384DF}"/>
                </a:ext>
              </a:extLst>
            </p:cNvPr>
            <p:cNvSpPr>
              <a:spLocks noChangeArrowheads="1"/>
            </p:cNvSpPr>
            <p:nvPr/>
          </p:nvSpPr>
          <p:spPr bwMode="auto">
            <a:xfrm>
              <a:off x="1941" y="209"/>
              <a:ext cx="31"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126">
              <a:extLst>
                <a:ext uri="{FF2B5EF4-FFF2-40B4-BE49-F238E27FC236}">
                  <a16:creationId xmlns:a16="http://schemas.microsoft.com/office/drawing/2014/main" id="{7942E60E-DFA3-621D-A6C9-7FC649476FB4}"/>
                </a:ext>
              </a:extLst>
            </p:cNvPr>
            <p:cNvSpPr>
              <a:spLocks noChangeArrowheads="1"/>
            </p:cNvSpPr>
            <p:nvPr/>
          </p:nvSpPr>
          <p:spPr bwMode="auto">
            <a:xfrm>
              <a:off x="1941" y="104"/>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Oval 127">
              <a:extLst>
                <a:ext uri="{FF2B5EF4-FFF2-40B4-BE49-F238E27FC236}">
                  <a16:creationId xmlns:a16="http://schemas.microsoft.com/office/drawing/2014/main" id="{D36E7228-C039-30F0-F7A3-CB8EE9DCE46B}"/>
                </a:ext>
              </a:extLst>
            </p:cNvPr>
            <p:cNvSpPr>
              <a:spLocks noChangeArrowheads="1"/>
            </p:cNvSpPr>
            <p:nvPr/>
          </p:nvSpPr>
          <p:spPr bwMode="auto">
            <a:xfrm>
              <a:off x="1941" y="0"/>
              <a:ext cx="31"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Oval 128">
              <a:extLst>
                <a:ext uri="{FF2B5EF4-FFF2-40B4-BE49-F238E27FC236}">
                  <a16:creationId xmlns:a16="http://schemas.microsoft.com/office/drawing/2014/main" id="{BB4E6AA4-A784-26BD-15D9-DFF03E9EDA79}"/>
                </a:ext>
              </a:extLst>
            </p:cNvPr>
            <p:cNvSpPr>
              <a:spLocks noChangeArrowheads="1"/>
            </p:cNvSpPr>
            <p:nvPr/>
          </p:nvSpPr>
          <p:spPr bwMode="auto">
            <a:xfrm>
              <a:off x="206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Oval 129">
              <a:extLst>
                <a:ext uri="{FF2B5EF4-FFF2-40B4-BE49-F238E27FC236}">
                  <a16:creationId xmlns:a16="http://schemas.microsoft.com/office/drawing/2014/main" id="{714F9B30-EF0C-BF8B-497F-C4A63B3F0B60}"/>
                </a:ext>
              </a:extLst>
            </p:cNvPr>
            <p:cNvSpPr>
              <a:spLocks noChangeArrowheads="1"/>
            </p:cNvSpPr>
            <p:nvPr/>
          </p:nvSpPr>
          <p:spPr bwMode="auto">
            <a:xfrm>
              <a:off x="2059" y="2631"/>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Oval 130">
              <a:extLst>
                <a:ext uri="{FF2B5EF4-FFF2-40B4-BE49-F238E27FC236}">
                  <a16:creationId xmlns:a16="http://schemas.microsoft.com/office/drawing/2014/main" id="{75B76755-75B5-A895-AB8D-CC67B384E18D}"/>
                </a:ext>
              </a:extLst>
            </p:cNvPr>
            <p:cNvSpPr>
              <a:spLocks noChangeArrowheads="1"/>
            </p:cNvSpPr>
            <p:nvPr/>
          </p:nvSpPr>
          <p:spPr bwMode="auto">
            <a:xfrm>
              <a:off x="2059" y="2525"/>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Oval 131">
              <a:extLst>
                <a:ext uri="{FF2B5EF4-FFF2-40B4-BE49-F238E27FC236}">
                  <a16:creationId xmlns:a16="http://schemas.microsoft.com/office/drawing/2014/main" id="{141B395C-8A2B-7E78-F00D-503DBC8DEF71}"/>
                </a:ext>
              </a:extLst>
            </p:cNvPr>
            <p:cNvSpPr>
              <a:spLocks noChangeArrowheads="1"/>
            </p:cNvSpPr>
            <p:nvPr/>
          </p:nvSpPr>
          <p:spPr bwMode="auto">
            <a:xfrm>
              <a:off x="2059" y="2420"/>
              <a:ext cx="5"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Oval 132">
              <a:extLst>
                <a:ext uri="{FF2B5EF4-FFF2-40B4-BE49-F238E27FC236}">
                  <a16:creationId xmlns:a16="http://schemas.microsoft.com/office/drawing/2014/main" id="{B9E6F0EF-F04A-1D94-F359-63DEE80CE9ED}"/>
                </a:ext>
              </a:extLst>
            </p:cNvPr>
            <p:cNvSpPr>
              <a:spLocks noChangeArrowheads="1"/>
            </p:cNvSpPr>
            <p:nvPr/>
          </p:nvSpPr>
          <p:spPr bwMode="auto">
            <a:xfrm>
              <a:off x="2057" y="2314"/>
              <a:ext cx="9"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Oval 133">
              <a:extLst>
                <a:ext uri="{FF2B5EF4-FFF2-40B4-BE49-F238E27FC236}">
                  <a16:creationId xmlns:a16="http://schemas.microsoft.com/office/drawing/2014/main" id="{D96DB9EB-609E-B034-B60B-476E7B17C756}"/>
                </a:ext>
              </a:extLst>
            </p:cNvPr>
            <p:cNvSpPr>
              <a:spLocks noChangeArrowheads="1"/>
            </p:cNvSpPr>
            <p:nvPr/>
          </p:nvSpPr>
          <p:spPr bwMode="auto">
            <a:xfrm>
              <a:off x="2057" y="2209"/>
              <a:ext cx="9"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Oval 134">
              <a:extLst>
                <a:ext uri="{FF2B5EF4-FFF2-40B4-BE49-F238E27FC236}">
                  <a16:creationId xmlns:a16="http://schemas.microsoft.com/office/drawing/2014/main" id="{388E694B-E295-78A1-0118-8D0F69C020AB}"/>
                </a:ext>
              </a:extLst>
            </p:cNvPr>
            <p:cNvSpPr>
              <a:spLocks noChangeArrowheads="1"/>
            </p:cNvSpPr>
            <p:nvPr/>
          </p:nvSpPr>
          <p:spPr bwMode="auto">
            <a:xfrm>
              <a:off x="2055" y="2103"/>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Oval 135">
              <a:extLst>
                <a:ext uri="{FF2B5EF4-FFF2-40B4-BE49-F238E27FC236}">
                  <a16:creationId xmlns:a16="http://schemas.microsoft.com/office/drawing/2014/main" id="{F24B84B2-EF64-47F4-291F-C58C1BFC6970}"/>
                </a:ext>
              </a:extLst>
            </p:cNvPr>
            <p:cNvSpPr>
              <a:spLocks noChangeArrowheads="1"/>
            </p:cNvSpPr>
            <p:nvPr/>
          </p:nvSpPr>
          <p:spPr bwMode="auto">
            <a:xfrm>
              <a:off x="2055" y="1998"/>
              <a:ext cx="13"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Oval 136">
              <a:extLst>
                <a:ext uri="{FF2B5EF4-FFF2-40B4-BE49-F238E27FC236}">
                  <a16:creationId xmlns:a16="http://schemas.microsoft.com/office/drawing/2014/main" id="{DB5C5864-6F4E-9A62-A672-E4434983AC34}"/>
                </a:ext>
              </a:extLst>
            </p:cNvPr>
            <p:cNvSpPr>
              <a:spLocks noChangeArrowheads="1"/>
            </p:cNvSpPr>
            <p:nvPr/>
          </p:nvSpPr>
          <p:spPr bwMode="auto">
            <a:xfrm>
              <a:off x="2055" y="1892"/>
              <a:ext cx="13"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Oval 137">
              <a:extLst>
                <a:ext uri="{FF2B5EF4-FFF2-40B4-BE49-F238E27FC236}">
                  <a16:creationId xmlns:a16="http://schemas.microsoft.com/office/drawing/2014/main" id="{03365BC6-7889-F748-0C54-C8BBC85EC68D}"/>
                </a:ext>
              </a:extLst>
            </p:cNvPr>
            <p:cNvSpPr>
              <a:spLocks noChangeArrowheads="1"/>
            </p:cNvSpPr>
            <p:nvPr/>
          </p:nvSpPr>
          <p:spPr bwMode="auto">
            <a:xfrm>
              <a:off x="2053" y="1787"/>
              <a:ext cx="17"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Oval 138">
              <a:extLst>
                <a:ext uri="{FF2B5EF4-FFF2-40B4-BE49-F238E27FC236}">
                  <a16:creationId xmlns:a16="http://schemas.microsoft.com/office/drawing/2014/main" id="{98E3F679-9C3D-D39F-E57E-BC3B0B3244C3}"/>
                </a:ext>
              </a:extLst>
            </p:cNvPr>
            <p:cNvSpPr>
              <a:spLocks noChangeArrowheads="1"/>
            </p:cNvSpPr>
            <p:nvPr/>
          </p:nvSpPr>
          <p:spPr bwMode="auto">
            <a:xfrm>
              <a:off x="2053" y="1681"/>
              <a:ext cx="17"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Oval 139">
              <a:extLst>
                <a:ext uri="{FF2B5EF4-FFF2-40B4-BE49-F238E27FC236}">
                  <a16:creationId xmlns:a16="http://schemas.microsoft.com/office/drawing/2014/main" id="{85622DFA-A0E4-6E68-BEDF-CF4A6BA98315}"/>
                </a:ext>
              </a:extLst>
            </p:cNvPr>
            <p:cNvSpPr>
              <a:spLocks noChangeArrowheads="1"/>
            </p:cNvSpPr>
            <p:nvPr/>
          </p:nvSpPr>
          <p:spPr bwMode="auto">
            <a:xfrm>
              <a:off x="2051" y="1576"/>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Oval 140">
              <a:extLst>
                <a:ext uri="{FF2B5EF4-FFF2-40B4-BE49-F238E27FC236}">
                  <a16:creationId xmlns:a16="http://schemas.microsoft.com/office/drawing/2014/main" id="{F66E7667-72B5-64F3-FB99-0F256175C201}"/>
                </a:ext>
              </a:extLst>
            </p:cNvPr>
            <p:cNvSpPr>
              <a:spLocks noChangeArrowheads="1"/>
            </p:cNvSpPr>
            <p:nvPr/>
          </p:nvSpPr>
          <p:spPr bwMode="auto">
            <a:xfrm>
              <a:off x="2051" y="147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Oval 141">
              <a:extLst>
                <a:ext uri="{FF2B5EF4-FFF2-40B4-BE49-F238E27FC236}">
                  <a16:creationId xmlns:a16="http://schemas.microsoft.com/office/drawing/2014/main" id="{14286BE6-C8A2-A799-3146-A216B0155904}"/>
                </a:ext>
              </a:extLst>
            </p:cNvPr>
            <p:cNvSpPr>
              <a:spLocks noChangeArrowheads="1"/>
            </p:cNvSpPr>
            <p:nvPr/>
          </p:nvSpPr>
          <p:spPr bwMode="auto">
            <a:xfrm>
              <a:off x="2051" y="1363"/>
              <a:ext cx="21"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Oval 142">
              <a:extLst>
                <a:ext uri="{FF2B5EF4-FFF2-40B4-BE49-F238E27FC236}">
                  <a16:creationId xmlns:a16="http://schemas.microsoft.com/office/drawing/2014/main" id="{18E59684-5867-E666-090A-685853452528}"/>
                </a:ext>
              </a:extLst>
            </p:cNvPr>
            <p:cNvSpPr>
              <a:spLocks noChangeArrowheads="1"/>
            </p:cNvSpPr>
            <p:nvPr/>
          </p:nvSpPr>
          <p:spPr bwMode="auto">
            <a:xfrm>
              <a:off x="2049" y="1258"/>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Oval 143">
              <a:extLst>
                <a:ext uri="{FF2B5EF4-FFF2-40B4-BE49-F238E27FC236}">
                  <a16:creationId xmlns:a16="http://schemas.microsoft.com/office/drawing/2014/main" id="{474C427B-66FC-8B8F-3C1B-90A291AE4A93}"/>
                </a:ext>
              </a:extLst>
            </p:cNvPr>
            <p:cNvSpPr>
              <a:spLocks noChangeArrowheads="1"/>
            </p:cNvSpPr>
            <p:nvPr/>
          </p:nvSpPr>
          <p:spPr bwMode="auto">
            <a:xfrm>
              <a:off x="2049" y="1152"/>
              <a:ext cx="25"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Oval 144">
              <a:extLst>
                <a:ext uri="{FF2B5EF4-FFF2-40B4-BE49-F238E27FC236}">
                  <a16:creationId xmlns:a16="http://schemas.microsoft.com/office/drawing/2014/main" id="{E33B5983-B99A-85C4-EAE0-CA0ED6DF059D}"/>
                </a:ext>
              </a:extLst>
            </p:cNvPr>
            <p:cNvSpPr>
              <a:spLocks noChangeArrowheads="1"/>
            </p:cNvSpPr>
            <p:nvPr/>
          </p:nvSpPr>
          <p:spPr bwMode="auto">
            <a:xfrm>
              <a:off x="2047" y="1047"/>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Oval 145">
              <a:extLst>
                <a:ext uri="{FF2B5EF4-FFF2-40B4-BE49-F238E27FC236}">
                  <a16:creationId xmlns:a16="http://schemas.microsoft.com/office/drawing/2014/main" id="{58613F3E-0425-6F9F-7DAD-D8C23047DFFE}"/>
                </a:ext>
              </a:extLst>
            </p:cNvPr>
            <p:cNvSpPr>
              <a:spLocks noChangeArrowheads="1"/>
            </p:cNvSpPr>
            <p:nvPr/>
          </p:nvSpPr>
          <p:spPr bwMode="auto">
            <a:xfrm>
              <a:off x="2047" y="9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Oval 146">
              <a:extLst>
                <a:ext uri="{FF2B5EF4-FFF2-40B4-BE49-F238E27FC236}">
                  <a16:creationId xmlns:a16="http://schemas.microsoft.com/office/drawing/2014/main" id="{698F9470-5289-6406-6FEA-ED3D18A04F64}"/>
                </a:ext>
              </a:extLst>
            </p:cNvPr>
            <p:cNvSpPr>
              <a:spLocks noChangeArrowheads="1"/>
            </p:cNvSpPr>
            <p:nvPr/>
          </p:nvSpPr>
          <p:spPr bwMode="auto">
            <a:xfrm>
              <a:off x="2047" y="838"/>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Oval 147">
              <a:extLst>
                <a:ext uri="{FF2B5EF4-FFF2-40B4-BE49-F238E27FC236}">
                  <a16:creationId xmlns:a16="http://schemas.microsoft.com/office/drawing/2014/main" id="{D5486216-2D01-7E67-D9BC-2F7E28A740AF}"/>
                </a:ext>
              </a:extLst>
            </p:cNvPr>
            <p:cNvSpPr>
              <a:spLocks noChangeArrowheads="1"/>
            </p:cNvSpPr>
            <p:nvPr/>
          </p:nvSpPr>
          <p:spPr bwMode="auto">
            <a:xfrm>
              <a:off x="2047" y="73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Oval 148">
              <a:extLst>
                <a:ext uri="{FF2B5EF4-FFF2-40B4-BE49-F238E27FC236}">
                  <a16:creationId xmlns:a16="http://schemas.microsoft.com/office/drawing/2014/main" id="{980E73BE-B18A-33BE-C4A4-BFF5ABD5FB17}"/>
                </a:ext>
              </a:extLst>
            </p:cNvPr>
            <p:cNvSpPr>
              <a:spLocks noChangeArrowheads="1"/>
            </p:cNvSpPr>
            <p:nvPr/>
          </p:nvSpPr>
          <p:spPr bwMode="auto">
            <a:xfrm>
              <a:off x="2047" y="6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Oval 149">
              <a:extLst>
                <a:ext uri="{FF2B5EF4-FFF2-40B4-BE49-F238E27FC236}">
                  <a16:creationId xmlns:a16="http://schemas.microsoft.com/office/drawing/2014/main" id="{AB53346A-FD9B-4751-5AD1-8E96386122A4}"/>
                </a:ext>
              </a:extLst>
            </p:cNvPr>
            <p:cNvSpPr>
              <a:spLocks noChangeArrowheads="1"/>
            </p:cNvSpPr>
            <p:nvPr/>
          </p:nvSpPr>
          <p:spPr bwMode="auto">
            <a:xfrm>
              <a:off x="2047" y="52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Oval 150">
              <a:extLst>
                <a:ext uri="{FF2B5EF4-FFF2-40B4-BE49-F238E27FC236}">
                  <a16:creationId xmlns:a16="http://schemas.microsoft.com/office/drawing/2014/main" id="{9386B2C7-D5F2-37B8-B8C7-AD50CD9BD668}"/>
                </a:ext>
              </a:extLst>
            </p:cNvPr>
            <p:cNvSpPr>
              <a:spLocks noChangeArrowheads="1"/>
            </p:cNvSpPr>
            <p:nvPr/>
          </p:nvSpPr>
          <p:spPr bwMode="auto">
            <a:xfrm>
              <a:off x="2047" y="41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Oval 151">
              <a:extLst>
                <a:ext uri="{FF2B5EF4-FFF2-40B4-BE49-F238E27FC236}">
                  <a16:creationId xmlns:a16="http://schemas.microsoft.com/office/drawing/2014/main" id="{EF8417B8-98D8-3EF2-7E83-C3A97FCC00EC}"/>
                </a:ext>
              </a:extLst>
            </p:cNvPr>
            <p:cNvSpPr>
              <a:spLocks noChangeArrowheads="1"/>
            </p:cNvSpPr>
            <p:nvPr/>
          </p:nvSpPr>
          <p:spPr bwMode="auto">
            <a:xfrm>
              <a:off x="2047" y="312"/>
              <a:ext cx="29"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Oval 152">
              <a:extLst>
                <a:ext uri="{FF2B5EF4-FFF2-40B4-BE49-F238E27FC236}">
                  <a16:creationId xmlns:a16="http://schemas.microsoft.com/office/drawing/2014/main" id="{3EC71C85-AD69-D33B-0CA6-54CD3033614B}"/>
                </a:ext>
              </a:extLst>
            </p:cNvPr>
            <p:cNvSpPr>
              <a:spLocks noChangeArrowheads="1"/>
            </p:cNvSpPr>
            <p:nvPr/>
          </p:nvSpPr>
          <p:spPr bwMode="auto">
            <a:xfrm>
              <a:off x="2047" y="209"/>
              <a:ext cx="29"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Oval 153">
              <a:extLst>
                <a:ext uri="{FF2B5EF4-FFF2-40B4-BE49-F238E27FC236}">
                  <a16:creationId xmlns:a16="http://schemas.microsoft.com/office/drawing/2014/main" id="{8A4B026D-F47E-7000-F5D7-EDF38E4DFB25}"/>
                </a:ext>
              </a:extLst>
            </p:cNvPr>
            <p:cNvSpPr>
              <a:spLocks noChangeArrowheads="1"/>
            </p:cNvSpPr>
            <p:nvPr/>
          </p:nvSpPr>
          <p:spPr bwMode="auto">
            <a:xfrm>
              <a:off x="2047" y="10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Oval 154">
              <a:extLst>
                <a:ext uri="{FF2B5EF4-FFF2-40B4-BE49-F238E27FC236}">
                  <a16:creationId xmlns:a16="http://schemas.microsoft.com/office/drawing/2014/main" id="{FADFB39F-D63E-1F5F-1B4D-1142A15C9FB8}"/>
                </a:ext>
              </a:extLst>
            </p:cNvPr>
            <p:cNvSpPr>
              <a:spLocks noChangeArrowheads="1"/>
            </p:cNvSpPr>
            <p:nvPr/>
          </p:nvSpPr>
          <p:spPr bwMode="auto">
            <a:xfrm>
              <a:off x="2047" y="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Oval 155">
              <a:extLst>
                <a:ext uri="{FF2B5EF4-FFF2-40B4-BE49-F238E27FC236}">
                  <a16:creationId xmlns:a16="http://schemas.microsoft.com/office/drawing/2014/main" id="{84C76432-79FC-F065-4D59-67FE6F078582}"/>
                </a:ext>
              </a:extLst>
            </p:cNvPr>
            <p:cNvSpPr>
              <a:spLocks noChangeArrowheads="1"/>
            </p:cNvSpPr>
            <p:nvPr/>
          </p:nvSpPr>
          <p:spPr bwMode="auto">
            <a:xfrm>
              <a:off x="2165" y="2736"/>
              <a:ext cx="2"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Oval 156">
              <a:extLst>
                <a:ext uri="{FF2B5EF4-FFF2-40B4-BE49-F238E27FC236}">
                  <a16:creationId xmlns:a16="http://schemas.microsoft.com/office/drawing/2014/main" id="{506825E5-E329-668E-DF52-7D45835E6098}"/>
                </a:ext>
              </a:extLst>
            </p:cNvPr>
            <p:cNvSpPr>
              <a:spLocks noChangeArrowheads="1"/>
            </p:cNvSpPr>
            <p:nvPr/>
          </p:nvSpPr>
          <p:spPr bwMode="auto">
            <a:xfrm>
              <a:off x="2165"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Oval 157">
              <a:extLst>
                <a:ext uri="{FF2B5EF4-FFF2-40B4-BE49-F238E27FC236}">
                  <a16:creationId xmlns:a16="http://schemas.microsoft.com/office/drawing/2014/main" id="{24C395A4-51B3-DFCB-AFE5-41182C3752A4}"/>
                </a:ext>
              </a:extLst>
            </p:cNvPr>
            <p:cNvSpPr>
              <a:spLocks noChangeArrowheads="1"/>
            </p:cNvSpPr>
            <p:nvPr/>
          </p:nvSpPr>
          <p:spPr bwMode="auto">
            <a:xfrm>
              <a:off x="2165"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Oval 158">
              <a:extLst>
                <a:ext uri="{FF2B5EF4-FFF2-40B4-BE49-F238E27FC236}">
                  <a16:creationId xmlns:a16="http://schemas.microsoft.com/office/drawing/2014/main" id="{8A4E40F3-1D9E-A65B-D01B-C8210269B494}"/>
                </a:ext>
              </a:extLst>
            </p:cNvPr>
            <p:cNvSpPr>
              <a:spLocks noChangeArrowheads="1"/>
            </p:cNvSpPr>
            <p:nvPr/>
          </p:nvSpPr>
          <p:spPr bwMode="auto">
            <a:xfrm>
              <a:off x="2163"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Oval 159">
              <a:extLst>
                <a:ext uri="{FF2B5EF4-FFF2-40B4-BE49-F238E27FC236}">
                  <a16:creationId xmlns:a16="http://schemas.microsoft.com/office/drawing/2014/main" id="{EBA8DD71-5C86-48FB-D6D8-1FCB802BFAD8}"/>
                </a:ext>
              </a:extLst>
            </p:cNvPr>
            <p:cNvSpPr>
              <a:spLocks noChangeArrowheads="1"/>
            </p:cNvSpPr>
            <p:nvPr/>
          </p:nvSpPr>
          <p:spPr bwMode="auto">
            <a:xfrm>
              <a:off x="2163"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Oval 160">
              <a:extLst>
                <a:ext uri="{FF2B5EF4-FFF2-40B4-BE49-F238E27FC236}">
                  <a16:creationId xmlns:a16="http://schemas.microsoft.com/office/drawing/2014/main" id="{DB8F0D5E-3760-197C-9631-16D8C1B9081C}"/>
                </a:ext>
              </a:extLst>
            </p:cNvPr>
            <p:cNvSpPr>
              <a:spLocks noChangeArrowheads="1"/>
            </p:cNvSpPr>
            <p:nvPr/>
          </p:nvSpPr>
          <p:spPr bwMode="auto">
            <a:xfrm>
              <a:off x="2161" y="2209"/>
              <a:ext cx="10"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Oval 161">
              <a:extLst>
                <a:ext uri="{FF2B5EF4-FFF2-40B4-BE49-F238E27FC236}">
                  <a16:creationId xmlns:a16="http://schemas.microsoft.com/office/drawing/2014/main" id="{5648581F-A905-3226-8869-E2B5ED9A80C3}"/>
                </a:ext>
              </a:extLst>
            </p:cNvPr>
            <p:cNvSpPr>
              <a:spLocks noChangeArrowheads="1"/>
            </p:cNvSpPr>
            <p:nvPr/>
          </p:nvSpPr>
          <p:spPr bwMode="auto">
            <a:xfrm>
              <a:off x="2161"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Oval 162">
              <a:extLst>
                <a:ext uri="{FF2B5EF4-FFF2-40B4-BE49-F238E27FC236}">
                  <a16:creationId xmlns:a16="http://schemas.microsoft.com/office/drawing/2014/main" id="{1A93E3AC-5088-C1B9-01B2-2D64DE1F2539}"/>
                </a:ext>
              </a:extLst>
            </p:cNvPr>
            <p:cNvSpPr>
              <a:spLocks noChangeArrowheads="1"/>
            </p:cNvSpPr>
            <p:nvPr/>
          </p:nvSpPr>
          <p:spPr bwMode="auto">
            <a:xfrm>
              <a:off x="2161" y="1998"/>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Oval 163">
              <a:extLst>
                <a:ext uri="{FF2B5EF4-FFF2-40B4-BE49-F238E27FC236}">
                  <a16:creationId xmlns:a16="http://schemas.microsoft.com/office/drawing/2014/main" id="{59240AA9-CC44-43DF-36C7-7C33DBE362F2}"/>
                </a:ext>
              </a:extLst>
            </p:cNvPr>
            <p:cNvSpPr>
              <a:spLocks noChangeArrowheads="1"/>
            </p:cNvSpPr>
            <p:nvPr/>
          </p:nvSpPr>
          <p:spPr bwMode="auto">
            <a:xfrm>
              <a:off x="2159"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Oval 164">
              <a:extLst>
                <a:ext uri="{FF2B5EF4-FFF2-40B4-BE49-F238E27FC236}">
                  <a16:creationId xmlns:a16="http://schemas.microsoft.com/office/drawing/2014/main" id="{9D57CD5D-D060-3F4E-E422-F78BF06991BC}"/>
                </a:ext>
              </a:extLst>
            </p:cNvPr>
            <p:cNvSpPr>
              <a:spLocks noChangeArrowheads="1"/>
            </p:cNvSpPr>
            <p:nvPr/>
          </p:nvSpPr>
          <p:spPr bwMode="auto">
            <a:xfrm>
              <a:off x="2159"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Oval 165">
              <a:extLst>
                <a:ext uri="{FF2B5EF4-FFF2-40B4-BE49-F238E27FC236}">
                  <a16:creationId xmlns:a16="http://schemas.microsoft.com/office/drawing/2014/main" id="{2D311126-B2C2-A816-7B6F-366BB38CC363}"/>
                </a:ext>
              </a:extLst>
            </p:cNvPr>
            <p:cNvSpPr>
              <a:spLocks noChangeArrowheads="1"/>
            </p:cNvSpPr>
            <p:nvPr/>
          </p:nvSpPr>
          <p:spPr bwMode="auto">
            <a:xfrm>
              <a:off x="2157" y="168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Oval 166">
              <a:extLst>
                <a:ext uri="{FF2B5EF4-FFF2-40B4-BE49-F238E27FC236}">
                  <a16:creationId xmlns:a16="http://schemas.microsoft.com/office/drawing/2014/main" id="{A94E0355-5708-4B3A-AE82-87E4B328D209}"/>
                </a:ext>
              </a:extLst>
            </p:cNvPr>
            <p:cNvSpPr>
              <a:spLocks noChangeArrowheads="1"/>
            </p:cNvSpPr>
            <p:nvPr/>
          </p:nvSpPr>
          <p:spPr bwMode="auto">
            <a:xfrm>
              <a:off x="2157"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Oval 167">
              <a:extLst>
                <a:ext uri="{FF2B5EF4-FFF2-40B4-BE49-F238E27FC236}">
                  <a16:creationId xmlns:a16="http://schemas.microsoft.com/office/drawing/2014/main" id="{2DAD8797-ACC1-B5F6-33AD-8F83F745BEFC}"/>
                </a:ext>
              </a:extLst>
            </p:cNvPr>
            <p:cNvSpPr>
              <a:spLocks noChangeArrowheads="1"/>
            </p:cNvSpPr>
            <p:nvPr/>
          </p:nvSpPr>
          <p:spPr bwMode="auto">
            <a:xfrm>
              <a:off x="2157"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Oval 168">
              <a:extLst>
                <a:ext uri="{FF2B5EF4-FFF2-40B4-BE49-F238E27FC236}">
                  <a16:creationId xmlns:a16="http://schemas.microsoft.com/office/drawing/2014/main" id="{E2289557-6703-E14E-280C-21DE528D61BD}"/>
                </a:ext>
              </a:extLst>
            </p:cNvPr>
            <p:cNvSpPr>
              <a:spLocks noChangeArrowheads="1"/>
            </p:cNvSpPr>
            <p:nvPr/>
          </p:nvSpPr>
          <p:spPr bwMode="auto">
            <a:xfrm>
              <a:off x="2155"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Oval 169">
              <a:extLst>
                <a:ext uri="{FF2B5EF4-FFF2-40B4-BE49-F238E27FC236}">
                  <a16:creationId xmlns:a16="http://schemas.microsoft.com/office/drawing/2014/main" id="{97E4D3AC-F4D6-613D-5CB6-A306608766D9}"/>
                </a:ext>
              </a:extLst>
            </p:cNvPr>
            <p:cNvSpPr>
              <a:spLocks noChangeArrowheads="1"/>
            </p:cNvSpPr>
            <p:nvPr/>
          </p:nvSpPr>
          <p:spPr bwMode="auto">
            <a:xfrm>
              <a:off x="2155" y="1258"/>
              <a:ext cx="22"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Oval 170">
              <a:extLst>
                <a:ext uri="{FF2B5EF4-FFF2-40B4-BE49-F238E27FC236}">
                  <a16:creationId xmlns:a16="http://schemas.microsoft.com/office/drawing/2014/main" id="{01A2D02E-0403-A570-9DEF-252B48455637}"/>
                </a:ext>
              </a:extLst>
            </p:cNvPr>
            <p:cNvSpPr>
              <a:spLocks noChangeArrowheads="1"/>
            </p:cNvSpPr>
            <p:nvPr/>
          </p:nvSpPr>
          <p:spPr bwMode="auto">
            <a:xfrm>
              <a:off x="2153"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Oval 171">
              <a:extLst>
                <a:ext uri="{FF2B5EF4-FFF2-40B4-BE49-F238E27FC236}">
                  <a16:creationId xmlns:a16="http://schemas.microsoft.com/office/drawing/2014/main" id="{17122A50-4FDB-8E20-F0BF-6B2C81B4C7B7}"/>
                </a:ext>
              </a:extLst>
            </p:cNvPr>
            <p:cNvSpPr>
              <a:spLocks noChangeArrowheads="1"/>
            </p:cNvSpPr>
            <p:nvPr/>
          </p:nvSpPr>
          <p:spPr bwMode="auto">
            <a:xfrm>
              <a:off x="2153"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Oval 172">
              <a:extLst>
                <a:ext uri="{FF2B5EF4-FFF2-40B4-BE49-F238E27FC236}">
                  <a16:creationId xmlns:a16="http://schemas.microsoft.com/office/drawing/2014/main" id="{877E8610-E757-E307-8A80-B5D6C1437E10}"/>
                </a:ext>
              </a:extLst>
            </p:cNvPr>
            <p:cNvSpPr>
              <a:spLocks noChangeArrowheads="1"/>
            </p:cNvSpPr>
            <p:nvPr/>
          </p:nvSpPr>
          <p:spPr bwMode="auto">
            <a:xfrm>
              <a:off x="2153"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Oval 173">
              <a:extLst>
                <a:ext uri="{FF2B5EF4-FFF2-40B4-BE49-F238E27FC236}">
                  <a16:creationId xmlns:a16="http://schemas.microsoft.com/office/drawing/2014/main" id="{BB6F6184-582F-E055-F75F-7D539BD8DD00}"/>
                </a:ext>
              </a:extLst>
            </p:cNvPr>
            <p:cNvSpPr>
              <a:spLocks noChangeArrowheads="1"/>
            </p:cNvSpPr>
            <p:nvPr/>
          </p:nvSpPr>
          <p:spPr bwMode="auto">
            <a:xfrm>
              <a:off x="2151"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Oval 174">
              <a:extLst>
                <a:ext uri="{FF2B5EF4-FFF2-40B4-BE49-F238E27FC236}">
                  <a16:creationId xmlns:a16="http://schemas.microsoft.com/office/drawing/2014/main" id="{2D55BD5D-A802-7412-C0B3-CB24BD3E654D}"/>
                </a:ext>
              </a:extLst>
            </p:cNvPr>
            <p:cNvSpPr>
              <a:spLocks noChangeArrowheads="1"/>
            </p:cNvSpPr>
            <p:nvPr/>
          </p:nvSpPr>
          <p:spPr bwMode="auto">
            <a:xfrm>
              <a:off x="2151"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Oval 175">
              <a:extLst>
                <a:ext uri="{FF2B5EF4-FFF2-40B4-BE49-F238E27FC236}">
                  <a16:creationId xmlns:a16="http://schemas.microsoft.com/office/drawing/2014/main" id="{0D3823DD-A849-BDDC-1E52-99F005FD7463}"/>
                </a:ext>
              </a:extLst>
            </p:cNvPr>
            <p:cNvSpPr>
              <a:spLocks noChangeArrowheads="1"/>
            </p:cNvSpPr>
            <p:nvPr/>
          </p:nvSpPr>
          <p:spPr bwMode="auto">
            <a:xfrm>
              <a:off x="2151"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Oval 176">
              <a:extLst>
                <a:ext uri="{FF2B5EF4-FFF2-40B4-BE49-F238E27FC236}">
                  <a16:creationId xmlns:a16="http://schemas.microsoft.com/office/drawing/2014/main" id="{46ED7A4D-B70C-45AA-903E-D2803A4C5398}"/>
                </a:ext>
              </a:extLst>
            </p:cNvPr>
            <p:cNvSpPr>
              <a:spLocks noChangeArrowheads="1"/>
            </p:cNvSpPr>
            <p:nvPr/>
          </p:nvSpPr>
          <p:spPr bwMode="auto">
            <a:xfrm>
              <a:off x="2151"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Oval 177">
              <a:extLst>
                <a:ext uri="{FF2B5EF4-FFF2-40B4-BE49-F238E27FC236}">
                  <a16:creationId xmlns:a16="http://schemas.microsoft.com/office/drawing/2014/main" id="{FBE9EA97-1D4E-4B06-9325-244D1C36061C}"/>
                </a:ext>
              </a:extLst>
            </p:cNvPr>
            <p:cNvSpPr>
              <a:spLocks noChangeArrowheads="1"/>
            </p:cNvSpPr>
            <p:nvPr/>
          </p:nvSpPr>
          <p:spPr bwMode="auto">
            <a:xfrm>
              <a:off x="2151"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Oval 178">
              <a:extLst>
                <a:ext uri="{FF2B5EF4-FFF2-40B4-BE49-F238E27FC236}">
                  <a16:creationId xmlns:a16="http://schemas.microsoft.com/office/drawing/2014/main" id="{73AB495A-1D4C-3C59-A6FA-AFCCA128EC83}"/>
                </a:ext>
              </a:extLst>
            </p:cNvPr>
            <p:cNvSpPr>
              <a:spLocks noChangeArrowheads="1"/>
            </p:cNvSpPr>
            <p:nvPr/>
          </p:nvSpPr>
          <p:spPr bwMode="auto">
            <a:xfrm>
              <a:off x="2151"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Oval 179">
              <a:extLst>
                <a:ext uri="{FF2B5EF4-FFF2-40B4-BE49-F238E27FC236}">
                  <a16:creationId xmlns:a16="http://schemas.microsoft.com/office/drawing/2014/main" id="{5BA5152B-FA14-E217-0D66-3FF5ED9ABBED}"/>
                </a:ext>
              </a:extLst>
            </p:cNvPr>
            <p:cNvSpPr>
              <a:spLocks noChangeArrowheads="1"/>
            </p:cNvSpPr>
            <p:nvPr/>
          </p:nvSpPr>
          <p:spPr bwMode="auto">
            <a:xfrm>
              <a:off x="2151"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Oval 180">
              <a:extLst>
                <a:ext uri="{FF2B5EF4-FFF2-40B4-BE49-F238E27FC236}">
                  <a16:creationId xmlns:a16="http://schemas.microsoft.com/office/drawing/2014/main" id="{0800E90F-7F1E-58CB-7B64-24C9B347CA0D}"/>
                </a:ext>
              </a:extLst>
            </p:cNvPr>
            <p:cNvSpPr>
              <a:spLocks noChangeArrowheads="1"/>
            </p:cNvSpPr>
            <p:nvPr/>
          </p:nvSpPr>
          <p:spPr bwMode="auto">
            <a:xfrm>
              <a:off x="2151"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Oval 181">
              <a:extLst>
                <a:ext uri="{FF2B5EF4-FFF2-40B4-BE49-F238E27FC236}">
                  <a16:creationId xmlns:a16="http://schemas.microsoft.com/office/drawing/2014/main" id="{9AA873DB-36D2-1ECB-D274-D4B4D8FB2753}"/>
                </a:ext>
              </a:extLst>
            </p:cNvPr>
            <p:cNvSpPr>
              <a:spLocks noChangeArrowheads="1"/>
            </p:cNvSpPr>
            <p:nvPr/>
          </p:nvSpPr>
          <p:spPr bwMode="auto">
            <a:xfrm>
              <a:off x="2151"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Oval 182">
              <a:extLst>
                <a:ext uri="{FF2B5EF4-FFF2-40B4-BE49-F238E27FC236}">
                  <a16:creationId xmlns:a16="http://schemas.microsoft.com/office/drawing/2014/main" id="{7BB8AF19-C081-FBBE-14A0-662B570B6BD1}"/>
                </a:ext>
              </a:extLst>
            </p:cNvPr>
            <p:cNvSpPr>
              <a:spLocks noChangeArrowheads="1"/>
            </p:cNvSpPr>
            <p:nvPr/>
          </p:nvSpPr>
          <p:spPr bwMode="auto">
            <a:xfrm>
              <a:off x="2271" y="27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Oval 183">
              <a:extLst>
                <a:ext uri="{FF2B5EF4-FFF2-40B4-BE49-F238E27FC236}">
                  <a16:creationId xmlns:a16="http://schemas.microsoft.com/office/drawing/2014/main" id="{5D000549-A3E0-4D34-474F-CDB601FD3122}"/>
                </a:ext>
              </a:extLst>
            </p:cNvPr>
            <p:cNvSpPr>
              <a:spLocks noChangeArrowheads="1"/>
            </p:cNvSpPr>
            <p:nvPr/>
          </p:nvSpPr>
          <p:spPr bwMode="auto">
            <a:xfrm>
              <a:off x="2271" y="263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Oval 184">
              <a:extLst>
                <a:ext uri="{FF2B5EF4-FFF2-40B4-BE49-F238E27FC236}">
                  <a16:creationId xmlns:a16="http://schemas.microsoft.com/office/drawing/2014/main" id="{DE64B5BC-629E-CBDE-16A2-C8169672146A}"/>
                </a:ext>
              </a:extLst>
            </p:cNvPr>
            <p:cNvSpPr>
              <a:spLocks noChangeArrowheads="1"/>
            </p:cNvSpPr>
            <p:nvPr/>
          </p:nvSpPr>
          <p:spPr bwMode="auto">
            <a:xfrm>
              <a:off x="2269" y="2525"/>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Oval 185">
              <a:extLst>
                <a:ext uri="{FF2B5EF4-FFF2-40B4-BE49-F238E27FC236}">
                  <a16:creationId xmlns:a16="http://schemas.microsoft.com/office/drawing/2014/main" id="{CEFA9C4C-D872-5521-25E6-41715BD3DE00}"/>
                </a:ext>
              </a:extLst>
            </p:cNvPr>
            <p:cNvSpPr>
              <a:spLocks noChangeArrowheads="1"/>
            </p:cNvSpPr>
            <p:nvPr/>
          </p:nvSpPr>
          <p:spPr bwMode="auto">
            <a:xfrm>
              <a:off x="2269" y="242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Oval 186">
              <a:extLst>
                <a:ext uri="{FF2B5EF4-FFF2-40B4-BE49-F238E27FC236}">
                  <a16:creationId xmlns:a16="http://schemas.microsoft.com/office/drawing/2014/main" id="{D76CA6EC-86FA-D4C0-FF07-FC4385EFD5C8}"/>
                </a:ext>
              </a:extLst>
            </p:cNvPr>
            <p:cNvSpPr>
              <a:spLocks noChangeArrowheads="1"/>
            </p:cNvSpPr>
            <p:nvPr/>
          </p:nvSpPr>
          <p:spPr bwMode="auto">
            <a:xfrm>
              <a:off x="2269" y="2314"/>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Oval 187">
              <a:extLst>
                <a:ext uri="{FF2B5EF4-FFF2-40B4-BE49-F238E27FC236}">
                  <a16:creationId xmlns:a16="http://schemas.microsoft.com/office/drawing/2014/main" id="{92A83121-50B7-ABB9-D85B-09C5956AAC6E}"/>
                </a:ext>
              </a:extLst>
            </p:cNvPr>
            <p:cNvSpPr>
              <a:spLocks noChangeArrowheads="1"/>
            </p:cNvSpPr>
            <p:nvPr/>
          </p:nvSpPr>
          <p:spPr bwMode="auto">
            <a:xfrm>
              <a:off x="2267" y="2209"/>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Oval 188">
              <a:extLst>
                <a:ext uri="{FF2B5EF4-FFF2-40B4-BE49-F238E27FC236}">
                  <a16:creationId xmlns:a16="http://schemas.microsoft.com/office/drawing/2014/main" id="{0C6CEB72-16BE-FAC2-12D6-E96DE44C9B09}"/>
                </a:ext>
              </a:extLst>
            </p:cNvPr>
            <p:cNvSpPr>
              <a:spLocks noChangeArrowheads="1"/>
            </p:cNvSpPr>
            <p:nvPr/>
          </p:nvSpPr>
          <p:spPr bwMode="auto">
            <a:xfrm>
              <a:off x="2267" y="2103"/>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Oval 189">
              <a:extLst>
                <a:ext uri="{FF2B5EF4-FFF2-40B4-BE49-F238E27FC236}">
                  <a16:creationId xmlns:a16="http://schemas.microsoft.com/office/drawing/2014/main" id="{544790E2-56AC-E134-616F-3B1B62EF4D46}"/>
                </a:ext>
              </a:extLst>
            </p:cNvPr>
            <p:cNvSpPr>
              <a:spLocks noChangeArrowheads="1"/>
            </p:cNvSpPr>
            <p:nvPr/>
          </p:nvSpPr>
          <p:spPr bwMode="auto">
            <a:xfrm>
              <a:off x="2265" y="1998"/>
              <a:ext cx="12"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Oval 190">
              <a:extLst>
                <a:ext uri="{FF2B5EF4-FFF2-40B4-BE49-F238E27FC236}">
                  <a16:creationId xmlns:a16="http://schemas.microsoft.com/office/drawing/2014/main" id="{7083ACC8-7EB6-04D9-1C71-35F663E6EAE4}"/>
                </a:ext>
              </a:extLst>
            </p:cNvPr>
            <p:cNvSpPr>
              <a:spLocks noChangeArrowheads="1"/>
            </p:cNvSpPr>
            <p:nvPr/>
          </p:nvSpPr>
          <p:spPr bwMode="auto">
            <a:xfrm>
              <a:off x="2265" y="1892"/>
              <a:ext cx="14" cy="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Oval 191">
              <a:extLst>
                <a:ext uri="{FF2B5EF4-FFF2-40B4-BE49-F238E27FC236}">
                  <a16:creationId xmlns:a16="http://schemas.microsoft.com/office/drawing/2014/main" id="{7E88FC4B-D018-EDE7-E9B8-67FC5AE340FA}"/>
                </a:ext>
              </a:extLst>
            </p:cNvPr>
            <p:cNvSpPr>
              <a:spLocks noChangeArrowheads="1"/>
            </p:cNvSpPr>
            <p:nvPr/>
          </p:nvSpPr>
          <p:spPr bwMode="auto">
            <a:xfrm>
              <a:off x="2265" y="178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Oval 192">
              <a:extLst>
                <a:ext uri="{FF2B5EF4-FFF2-40B4-BE49-F238E27FC236}">
                  <a16:creationId xmlns:a16="http://schemas.microsoft.com/office/drawing/2014/main" id="{2DA0BA57-02F1-2DD3-4C24-C3BCE44E238B}"/>
                </a:ext>
              </a:extLst>
            </p:cNvPr>
            <p:cNvSpPr>
              <a:spLocks noChangeArrowheads="1"/>
            </p:cNvSpPr>
            <p:nvPr/>
          </p:nvSpPr>
          <p:spPr bwMode="auto">
            <a:xfrm>
              <a:off x="2263" y="1681"/>
              <a:ext cx="16"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Oval 193">
              <a:extLst>
                <a:ext uri="{FF2B5EF4-FFF2-40B4-BE49-F238E27FC236}">
                  <a16:creationId xmlns:a16="http://schemas.microsoft.com/office/drawing/2014/main" id="{E95D1EB6-CD60-01D7-B7E9-7EEC61C9B40B}"/>
                </a:ext>
              </a:extLst>
            </p:cNvPr>
            <p:cNvSpPr>
              <a:spLocks noChangeArrowheads="1"/>
            </p:cNvSpPr>
            <p:nvPr/>
          </p:nvSpPr>
          <p:spPr bwMode="auto">
            <a:xfrm>
              <a:off x="2263" y="1576"/>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Oval 194">
              <a:extLst>
                <a:ext uri="{FF2B5EF4-FFF2-40B4-BE49-F238E27FC236}">
                  <a16:creationId xmlns:a16="http://schemas.microsoft.com/office/drawing/2014/main" id="{F4217381-992E-47DE-01A8-19E2F2F11F2E}"/>
                </a:ext>
              </a:extLst>
            </p:cNvPr>
            <p:cNvSpPr>
              <a:spLocks noChangeArrowheads="1"/>
            </p:cNvSpPr>
            <p:nvPr/>
          </p:nvSpPr>
          <p:spPr bwMode="auto">
            <a:xfrm>
              <a:off x="2261" y="1471"/>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Oval 195">
              <a:extLst>
                <a:ext uri="{FF2B5EF4-FFF2-40B4-BE49-F238E27FC236}">
                  <a16:creationId xmlns:a16="http://schemas.microsoft.com/office/drawing/2014/main" id="{02F357DD-1977-12CD-64F9-04A7D95D2C0B}"/>
                </a:ext>
              </a:extLst>
            </p:cNvPr>
            <p:cNvSpPr>
              <a:spLocks noChangeArrowheads="1"/>
            </p:cNvSpPr>
            <p:nvPr/>
          </p:nvSpPr>
          <p:spPr bwMode="auto">
            <a:xfrm>
              <a:off x="2261" y="1363"/>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Oval 196">
              <a:extLst>
                <a:ext uri="{FF2B5EF4-FFF2-40B4-BE49-F238E27FC236}">
                  <a16:creationId xmlns:a16="http://schemas.microsoft.com/office/drawing/2014/main" id="{0675B65D-D6A1-9B66-CB88-CA02A0357C4B}"/>
                </a:ext>
              </a:extLst>
            </p:cNvPr>
            <p:cNvSpPr>
              <a:spLocks noChangeArrowheads="1"/>
            </p:cNvSpPr>
            <p:nvPr/>
          </p:nvSpPr>
          <p:spPr bwMode="auto">
            <a:xfrm>
              <a:off x="2259" y="12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Oval 197">
              <a:extLst>
                <a:ext uri="{FF2B5EF4-FFF2-40B4-BE49-F238E27FC236}">
                  <a16:creationId xmlns:a16="http://schemas.microsoft.com/office/drawing/2014/main" id="{65B08C40-C33B-0F75-B465-F6A9EE22A679}"/>
                </a:ext>
              </a:extLst>
            </p:cNvPr>
            <p:cNvSpPr>
              <a:spLocks noChangeArrowheads="1"/>
            </p:cNvSpPr>
            <p:nvPr/>
          </p:nvSpPr>
          <p:spPr bwMode="auto">
            <a:xfrm>
              <a:off x="2259" y="1152"/>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Oval 198">
              <a:extLst>
                <a:ext uri="{FF2B5EF4-FFF2-40B4-BE49-F238E27FC236}">
                  <a16:creationId xmlns:a16="http://schemas.microsoft.com/office/drawing/2014/main" id="{147C401E-CCFF-56A0-DD9A-3A0C59B32188}"/>
                </a:ext>
              </a:extLst>
            </p:cNvPr>
            <p:cNvSpPr>
              <a:spLocks noChangeArrowheads="1"/>
            </p:cNvSpPr>
            <p:nvPr/>
          </p:nvSpPr>
          <p:spPr bwMode="auto">
            <a:xfrm>
              <a:off x="2259" y="1047"/>
              <a:ext cx="26"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199">
              <a:extLst>
                <a:ext uri="{FF2B5EF4-FFF2-40B4-BE49-F238E27FC236}">
                  <a16:creationId xmlns:a16="http://schemas.microsoft.com/office/drawing/2014/main" id="{C8154F60-AA68-B057-EF25-D457CBA76F3E}"/>
                </a:ext>
              </a:extLst>
            </p:cNvPr>
            <p:cNvSpPr>
              <a:spLocks noChangeArrowheads="1"/>
            </p:cNvSpPr>
            <p:nvPr/>
          </p:nvSpPr>
          <p:spPr bwMode="auto">
            <a:xfrm>
              <a:off x="2257" y="941"/>
              <a:ext cx="28"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200">
              <a:extLst>
                <a:ext uri="{FF2B5EF4-FFF2-40B4-BE49-F238E27FC236}">
                  <a16:creationId xmlns:a16="http://schemas.microsoft.com/office/drawing/2014/main" id="{36B3EA28-B6D9-0281-F971-D244B7FECB02}"/>
                </a:ext>
              </a:extLst>
            </p:cNvPr>
            <p:cNvSpPr>
              <a:spLocks noChangeArrowheads="1"/>
            </p:cNvSpPr>
            <p:nvPr/>
          </p:nvSpPr>
          <p:spPr bwMode="auto">
            <a:xfrm>
              <a:off x="2257" y="838"/>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Oval 201">
              <a:extLst>
                <a:ext uri="{FF2B5EF4-FFF2-40B4-BE49-F238E27FC236}">
                  <a16:creationId xmlns:a16="http://schemas.microsoft.com/office/drawing/2014/main" id="{064DE36E-6EDA-C5DC-4E23-C2C64923E0AE}"/>
                </a:ext>
              </a:extLst>
            </p:cNvPr>
            <p:cNvSpPr>
              <a:spLocks noChangeArrowheads="1"/>
            </p:cNvSpPr>
            <p:nvPr/>
          </p:nvSpPr>
          <p:spPr bwMode="auto">
            <a:xfrm>
              <a:off x="2257" y="73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Oval 202">
              <a:extLst>
                <a:ext uri="{FF2B5EF4-FFF2-40B4-BE49-F238E27FC236}">
                  <a16:creationId xmlns:a16="http://schemas.microsoft.com/office/drawing/2014/main" id="{B528DD3D-2484-E216-0F5A-E930DAEC8FA3}"/>
                </a:ext>
              </a:extLst>
            </p:cNvPr>
            <p:cNvSpPr>
              <a:spLocks noChangeArrowheads="1"/>
            </p:cNvSpPr>
            <p:nvPr/>
          </p:nvSpPr>
          <p:spPr bwMode="auto">
            <a:xfrm>
              <a:off x="2257" y="62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Oval 203">
              <a:extLst>
                <a:ext uri="{FF2B5EF4-FFF2-40B4-BE49-F238E27FC236}">
                  <a16:creationId xmlns:a16="http://schemas.microsoft.com/office/drawing/2014/main" id="{F55AEF0F-89C1-119E-4D08-E25A47EE74A9}"/>
                </a:ext>
              </a:extLst>
            </p:cNvPr>
            <p:cNvSpPr>
              <a:spLocks noChangeArrowheads="1"/>
            </p:cNvSpPr>
            <p:nvPr/>
          </p:nvSpPr>
          <p:spPr bwMode="auto">
            <a:xfrm>
              <a:off x="2257" y="523"/>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Oval 204">
              <a:extLst>
                <a:ext uri="{FF2B5EF4-FFF2-40B4-BE49-F238E27FC236}">
                  <a16:creationId xmlns:a16="http://schemas.microsoft.com/office/drawing/2014/main" id="{C8B3E4A5-4192-E6E5-B20C-5400B25C88AE}"/>
                </a:ext>
              </a:extLst>
            </p:cNvPr>
            <p:cNvSpPr>
              <a:spLocks noChangeArrowheads="1"/>
            </p:cNvSpPr>
            <p:nvPr/>
          </p:nvSpPr>
          <p:spPr bwMode="auto">
            <a:xfrm>
              <a:off x="2257" y="41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Oval 205">
              <a:extLst>
                <a:ext uri="{FF2B5EF4-FFF2-40B4-BE49-F238E27FC236}">
                  <a16:creationId xmlns:a16="http://schemas.microsoft.com/office/drawing/2014/main" id="{C0EEBE6B-9021-CF47-D26D-86FA6D1EB530}"/>
                </a:ext>
              </a:extLst>
            </p:cNvPr>
            <p:cNvSpPr>
              <a:spLocks noChangeArrowheads="1"/>
            </p:cNvSpPr>
            <p:nvPr/>
          </p:nvSpPr>
          <p:spPr bwMode="auto">
            <a:xfrm>
              <a:off x="2257" y="312"/>
              <a:ext cx="3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Oval 206">
              <a:extLst>
                <a:ext uri="{FF2B5EF4-FFF2-40B4-BE49-F238E27FC236}">
                  <a16:creationId xmlns:a16="http://schemas.microsoft.com/office/drawing/2014/main" id="{E9A20BA1-DC58-69DE-BF9A-28E87D483869}"/>
                </a:ext>
              </a:extLst>
            </p:cNvPr>
            <p:cNvSpPr>
              <a:spLocks noChangeArrowheads="1"/>
            </p:cNvSpPr>
            <p:nvPr/>
          </p:nvSpPr>
          <p:spPr bwMode="auto">
            <a:xfrm>
              <a:off x="2257" y="209"/>
              <a:ext cx="30"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Oval 207">
              <a:extLst>
                <a:ext uri="{FF2B5EF4-FFF2-40B4-BE49-F238E27FC236}">
                  <a16:creationId xmlns:a16="http://schemas.microsoft.com/office/drawing/2014/main" id="{E16C97F6-481E-5854-4258-3FCB848D2A87}"/>
                </a:ext>
              </a:extLst>
            </p:cNvPr>
            <p:cNvSpPr>
              <a:spLocks noChangeArrowheads="1"/>
            </p:cNvSpPr>
            <p:nvPr/>
          </p:nvSpPr>
          <p:spPr bwMode="auto">
            <a:xfrm>
              <a:off x="2257" y="104"/>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Oval 208">
              <a:extLst>
                <a:ext uri="{FF2B5EF4-FFF2-40B4-BE49-F238E27FC236}">
                  <a16:creationId xmlns:a16="http://schemas.microsoft.com/office/drawing/2014/main" id="{7933BD11-C62D-AF42-56D4-7A7A287BB757}"/>
                </a:ext>
              </a:extLst>
            </p:cNvPr>
            <p:cNvSpPr>
              <a:spLocks noChangeArrowheads="1"/>
            </p:cNvSpPr>
            <p:nvPr/>
          </p:nvSpPr>
          <p:spPr bwMode="auto">
            <a:xfrm>
              <a:off x="2257" y="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Oval 209">
              <a:extLst>
                <a:ext uri="{FF2B5EF4-FFF2-40B4-BE49-F238E27FC236}">
                  <a16:creationId xmlns:a16="http://schemas.microsoft.com/office/drawing/2014/main" id="{FDFB0036-1478-DD9C-BCE8-6E2BC4D9F8DE}"/>
                </a:ext>
              </a:extLst>
            </p:cNvPr>
            <p:cNvSpPr>
              <a:spLocks noChangeArrowheads="1"/>
            </p:cNvSpPr>
            <p:nvPr/>
          </p:nvSpPr>
          <p:spPr bwMode="auto">
            <a:xfrm>
              <a:off x="2377" y="2631"/>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Oval 210">
              <a:extLst>
                <a:ext uri="{FF2B5EF4-FFF2-40B4-BE49-F238E27FC236}">
                  <a16:creationId xmlns:a16="http://schemas.microsoft.com/office/drawing/2014/main" id="{341843A2-DE2D-D7F7-B6D0-A0D4E707379C}"/>
                </a:ext>
              </a:extLst>
            </p:cNvPr>
            <p:cNvSpPr>
              <a:spLocks noChangeArrowheads="1"/>
            </p:cNvSpPr>
            <p:nvPr/>
          </p:nvSpPr>
          <p:spPr bwMode="auto">
            <a:xfrm>
              <a:off x="2375" y="252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Oval 211">
              <a:extLst>
                <a:ext uri="{FF2B5EF4-FFF2-40B4-BE49-F238E27FC236}">
                  <a16:creationId xmlns:a16="http://schemas.microsoft.com/office/drawing/2014/main" id="{35EC5CA7-2642-D656-D40E-388487882BB2}"/>
                </a:ext>
              </a:extLst>
            </p:cNvPr>
            <p:cNvSpPr>
              <a:spLocks noChangeArrowheads="1"/>
            </p:cNvSpPr>
            <p:nvPr/>
          </p:nvSpPr>
          <p:spPr bwMode="auto">
            <a:xfrm>
              <a:off x="2375" y="2420"/>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Oval 212">
              <a:extLst>
                <a:ext uri="{FF2B5EF4-FFF2-40B4-BE49-F238E27FC236}">
                  <a16:creationId xmlns:a16="http://schemas.microsoft.com/office/drawing/2014/main" id="{278A0AC1-7C70-D0F4-B564-FC34F9DFE670}"/>
                </a:ext>
              </a:extLst>
            </p:cNvPr>
            <p:cNvSpPr>
              <a:spLocks noChangeArrowheads="1"/>
            </p:cNvSpPr>
            <p:nvPr/>
          </p:nvSpPr>
          <p:spPr bwMode="auto">
            <a:xfrm>
              <a:off x="2375" y="2314"/>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Oval 213">
              <a:extLst>
                <a:ext uri="{FF2B5EF4-FFF2-40B4-BE49-F238E27FC236}">
                  <a16:creationId xmlns:a16="http://schemas.microsoft.com/office/drawing/2014/main" id="{EA70252D-AE67-DC8D-B798-C4B0A25AB58A}"/>
                </a:ext>
              </a:extLst>
            </p:cNvPr>
            <p:cNvSpPr>
              <a:spLocks noChangeArrowheads="1"/>
            </p:cNvSpPr>
            <p:nvPr/>
          </p:nvSpPr>
          <p:spPr bwMode="auto">
            <a:xfrm>
              <a:off x="2375" y="221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Oval 214">
              <a:extLst>
                <a:ext uri="{FF2B5EF4-FFF2-40B4-BE49-F238E27FC236}">
                  <a16:creationId xmlns:a16="http://schemas.microsoft.com/office/drawing/2014/main" id="{C418C1E5-8B0C-1276-18C8-9C13803FA71A}"/>
                </a:ext>
              </a:extLst>
            </p:cNvPr>
            <p:cNvSpPr>
              <a:spLocks noChangeArrowheads="1"/>
            </p:cNvSpPr>
            <p:nvPr/>
          </p:nvSpPr>
          <p:spPr bwMode="auto">
            <a:xfrm>
              <a:off x="2373" y="2105"/>
              <a:ext cx="6"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Oval 215">
              <a:extLst>
                <a:ext uri="{FF2B5EF4-FFF2-40B4-BE49-F238E27FC236}">
                  <a16:creationId xmlns:a16="http://schemas.microsoft.com/office/drawing/2014/main" id="{CF01FA0B-50AF-C0A2-55BC-54DBED756972}"/>
                </a:ext>
              </a:extLst>
            </p:cNvPr>
            <p:cNvSpPr>
              <a:spLocks noChangeArrowheads="1"/>
            </p:cNvSpPr>
            <p:nvPr/>
          </p:nvSpPr>
          <p:spPr bwMode="auto">
            <a:xfrm>
              <a:off x="2373" y="2000"/>
              <a:ext cx="8"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Oval 216">
              <a:extLst>
                <a:ext uri="{FF2B5EF4-FFF2-40B4-BE49-F238E27FC236}">
                  <a16:creationId xmlns:a16="http://schemas.microsoft.com/office/drawing/2014/main" id="{F70D6A69-710D-5FF9-5B2F-F5293A24A5DA}"/>
                </a:ext>
              </a:extLst>
            </p:cNvPr>
            <p:cNvSpPr>
              <a:spLocks noChangeArrowheads="1"/>
            </p:cNvSpPr>
            <p:nvPr/>
          </p:nvSpPr>
          <p:spPr bwMode="auto">
            <a:xfrm>
              <a:off x="2373" y="189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Oval 217">
              <a:extLst>
                <a:ext uri="{FF2B5EF4-FFF2-40B4-BE49-F238E27FC236}">
                  <a16:creationId xmlns:a16="http://schemas.microsoft.com/office/drawing/2014/main" id="{F540EFA5-9876-84D0-8C2A-D223A3E3DA6B}"/>
                </a:ext>
              </a:extLst>
            </p:cNvPr>
            <p:cNvSpPr>
              <a:spLocks noChangeArrowheads="1"/>
            </p:cNvSpPr>
            <p:nvPr/>
          </p:nvSpPr>
          <p:spPr bwMode="auto">
            <a:xfrm>
              <a:off x="2371" y="1789"/>
              <a:ext cx="10" cy="1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Oval 218">
              <a:extLst>
                <a:ext uri="{FF2B5EF4-FFF2-40B4-BE49-F238E27FC236}">
                  <a16:creationId xmlns:a16="http://schemas.microsoft.com/office/drawing/2014/main" id="{61D3E274-94EC-0A46-0355-E777618B81B5}"/>
                </a:ext>
              </a:extLst>
            </p:cNvPr>
            <p:cNvSpPr>
              <a:spLocks noChangeArrowheads="1"/>
            </p:cNvSpPr>
            <p:nvPr/>
          </p:nvSpPr>
          <p:spPr bwMode="auto">
            <a:xfrm>
              <a:off x="2371" y="1683"/>
              <a:ext cx="12"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Oval 219">
              <a:extLst>
                <a:ext uri="{FF2B5EF4-FFF2-40B4-BE49-F238E27FC236}">
                  <a16:creationId xmlns:a16="http://schemas.microsoft.com/office/drawing/2014/main" id="{E184DDDA-257C-0CE0-6FF1-71EB5F20CC23}"/>
                </a:ext>
              </a:extLst>
            </p:cNvPr>
            <p:cNvSpPr>
              <a:spLocks noChangeArrowheads="1"/>
            </p:cNvSpPr>
            <p:nvPr/>
          </p:nvSpPr>
          <p:spPr bwMode="auto">
            <a:xfrm>
              <a:off x="2371" y="157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Oval 220">
              <a:extLst>
                <a:ext uri="{FF2B5EF4-FFF2-40B4-BE49-F238E27FC236}">
                  <a16:creationId xmlns:a16="http://schemas.microsoft.com/office/drawing/2014/main" id="{A8D8C0FD-807E-E6C3-E87F-A4FB8CBBF6B2}"/>
                </a:ext>
              </a:extLst>
            </p:cNvPr>
            <p:cNvSpPr>
              <a:spLocks noChangeArrowheads="1"/>
            </p:cNvSpPr>
            <p:nvPr/>
          </p:nvSpPr>
          <p:spPr bwMode="auto">
            <a:xfrm>
              <a:off x="2371" y="1473"/>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Oval 221">
              <a:extLst>
                <a:ext uri="{FF2B5EF4-FFF2-40B4-BE49-F238E27FC236}">
                  <a16:creationId xmlns:a16="http://schemas.microsoft.com/office/drawing/2014/main" id="{BE4F959D-94D7-5D22-2E30-58728FBD9F3C}"/>
                </a:ext>
              </a:extLst>
            </p:cNvPr>
            <p:cNvSpPr>
              <a:spLocks noChangeArrowheads="1"/>
            </p:cNvSpPr>
            <p:nvPr/>
          </p:nvSpPr>
          <p:spPr bwMode="auto">
            <a:xfrm>
              <a:off x="2369" y="1367"/>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Oval 222">
              <a:extLst>
                <a:ext uri="{FF2B5EF4-FFF2-40B4-BE49-F238E27FC236}">
                  <a16:creationId xmlns:a16="http://schemas.microsoft.com/office/drawing/2014/main" id="{7EF331C5-B5A7-B52E-AB5F-55BD48F869F1}"/>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Oval 223">
              <a:extLst>
                <a:ext uri="{FF2B5EF4-FFF2-40B4-BE49-F238E27FC236}">
                  <a16:creationId xmlns:a16="http://schemas.microsoft.com/office/drawing/2014/main" id="{14186B24-8379-D673-C0A3-FCD8C01FC754}"/>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Oval 224">
              <a:extLst>
                <a:ext uri="{FF2B5EF4-FFF2-40B4-BE49-F238E27FC236}">
                  <a16:creationId xmlns:a16="http://schemas.microsoft.com/office/drawing/2014/main" id="{FC568D73-C2A8-4DA6-B375-C5CE72409284}"/>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Oval 225">
              <a:extLst>
                <a:ext uri="{FF2B5EF4-FFF2-40B4-BE49-F238E27FC236}">
                  <a16:creationId xmlns:a16="http://schemas.microsoft.com/office/drawing/2014/main" id="{DD965DA9-8D34-751D-7F1F-5DC5BC8CF14F}"/>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Oval 226">
              <a:extLst>
                <a:ext uri="{FF2B5EF4-FFF2-40B4-BE49-F238E27FC236}">
                  <a16:creationId xmlns:a16="http://schemas.microsoft.com/office/drawing/2014/main" id="{E07311ED-4B0C-6878-276F-B03FF8EA3294}"/>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Oval 227">
              <a:extLst>
                <a:ext uri="{FF2B5EF4-FFF2-40B4-BE49-F238E27FC236}">
                  <a16:creationId xmlns:a16="http://schemas.microsoft.com/office/drawing/2014/main" id="{135F2F3C-3942-03AE-D1A7-64488EDC192A}"/>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Oval 228">
              <a:extLst>
                <a:ext uri="{FF2B5EF4-FFF2-40B4-BE49-F238E27FC236}">
                  <a16:creationId xmlns:a16="http://schemas.microsoft.com/office/drawing/2014/main" id="{C18D6017-DFC7-9C68-75F8-DD4F5DD6CF44}"/>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Oval 229">
              <a:extLst>
                <a:ext uri="{FF2B5EF4-FFF2-40B4-BE49-F238E27FC236}">
                  <a16:creationId xmlns:a16="http://schemas.microsoft.com/office/drawing/2014/main" id="{9AF36C12-3A0F-83B4-4591-F02EE7D8E612}"/>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Oval 230">
              <a:extLst>
                <a:ext uri="{FF2B5EF4-FFF2-40B4-BE49-F238E27FC236}">
                  <a16:creationId xmlns:a16="http://schemas.microsoft.com/office/drawing/2014/main" id="{93B4C72C-B508-3A5A-565C-50CF4B1A98DD}"/>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Oval 231">
              <a:extLst>
                <a:ext uri="{FF2B5EF4-FFF2-40B4-BE49-F238E27FC236}">
                  <a16:creationId xmlns:a16="http://schemas.microsoft.com/office/drawing/2014/main" id="{578F57F1-7894-34B4-5DC2-BC3E1425FEE3}"/>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Oval 232">
              <a:extLst>
                <a:ext uri="{FF2B5EF4-FFF2-40B4-BE49-F238E27FC236}">
                  <a16:creationId xmlns:a16="http://schemas.microsoft.com/office/drawing/2014/main" id="{0C638D39-D961-8473-599D-58ECB0665571}"/>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Oval 233">
              <a:extLst>
                <a:ext uri="{FF2B5EF4-FFF2-40B4-BE49-F238E27FC236}">
                  <a16:creationId xmlns:a16="http://schemas.microsoft.com/office/drawing/2014/main" id="{E89C4912-434C-73A4-4540-02BCCDCF818B}"/>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Oval 234">
              <a:extLst>
                <a:ext uri="{FF2B5EF4-FFF2-40B4-BE49-F238E27FC236}">
                  <a16:creationId xmlns:a16="http://schemas.microsoft.com/office/drawing/2014/main" id="{1BD1C6C2-72BC-30F7-57AF-74857BAE2BDA}"/>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Oval 235">
              <a:extLst>
                <a:ext uri="{FF2B5EF4-FFF2-40B4-BE49-F238E27FC236}">
                  <a16:creationId xmlns:a16="http://schemas.microsoft.com/office/drawing/2014/main" id="{D89689CB-4E60-A881-F684-4FBFC7B2914E}"/>
                </a:ext>
              </a:extLst>
            </p:cNvPr>
            <p:cNvSpPr>
              <a:spLocks noChangeArrowheads="1"/>
            </p:cNvSpPr>
            <p:nvPr/>
          </p:nvSpPr>
          <p:spPr bwMode="auto">
            <a:xfrm>
              <a:off x="2367" y="4"/>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Oval 236">
              <a:extLst>
                <a:ext uri="{FF2B5EF4-FFF2-40B4-BE49-F238E27FC236}">
                  <a16:creationId xmlns:a16="http://schemas.microsoft.com/office/drawing/2014/main" id="{19EA4A22-3F00-4254-1EDE-6200C311D6C7}"/>
                </a:ext>
              </a:extLst>
            </p:cNvPr>
            <p:cNvSpPr>
              <a:spLocks noChangeArrowheads="1"/>
            </p:cNvSpPr>
            <p:nvPr/>
          </p:nvSpPr>
          <p:spPr bwMode="auto">
            <a:xfrm>
              <a:off x="2367" y="110"/>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Oval 237">
              <a:extLst>
                <a:ext uri="{FF2B5EF4-FFF2-40B4-BE49-F238E27FC236}">
                  <a16:creationId xmlns:a16="http://schemas.microsoft.com/office/drawing/2014/main" id="{5CA6E88B-69A4-1F59-4831-035F36313F98}"/>
                </a:ext>
              </a:extLst>
            </p:cNvPr>
            <p:cNvSpPr>
              <a:spLocks noChangeArrowheads="1"/>
            </p:cNvSpPr>
            <p:nvPr/>
          </p:nvSpPr>
          <p:spPr bwMode="auto">
            <a:xfrm>
              <a:off x="2367" y="213"/>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Oval 238">
              <a:extLst>
                <a:ext uri="{FF2B5EF4-FFF2-40B4-BE49-F238E27FC236}">
                  <a16:creationId xmlns:a16="http://schemas.microsoft.com/office/drawing/2014/main" id="{5D0451AC-8034-D658-DF89-8DC5F8DA121D}"/>
                </a:ext>
              </a:extLst>
            </p:cNvPr>
            <p:cNvSpPr>
              <a:spLocks noChangeArrowheads="1"/>
            </p:cNvSpPr>
            <p:nvPr/>
          </p:nvSpPr>
          <p:spPr bwMode="auto">
            <a:xfrm>
              <a:off x="2367" y="319"/>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Oval 239">
              <a:extLst>
                <a:ext uri="{FF2B5EF4-FFF2-40B4-BE49-F238E27FC236}">
                  <a16:creationId xmlns:a16="http://schemas.microsoft.com/office/drawing/2014/main" id="{7A083195-2679-CE66-F89E-DC29FA359E6B}"/>
                </a:ext>
              </a:extLst>
            </p:cNvPr>
            <p:cNvSpPr>
              <a:spLocks noChangeArrowheads="1"/>
            </p:cNvSpPr>
            <p:nvPr/>
          </p:nvSpPr>
          <p:spPr bwMode="auto">
            <a:xfrm>
              <a:off x="2367" y="424"/>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Oval 240">
              <a:extLst>
                <a:ext uri="{FF2B5EF4-FFF2-40B4-BE49-F238E27FC236}">
                  <a16:creationId xmlns:a16="http://schemas.microsoft.com/office/drawing/2014/main" id="{64A47DA6-90FD-B92C-971E-EDB5F2FF5F88}"/>
                </a:ext>
              </a:extLst>
            </p:cNvPr>
            <p:cNvSpPr>
              <a:spLocks noChangeArrowheads="1"/>
            </p:cNvSpPr>
            <p:nvPr/>
          </p:nvSpPr>
          <p:spPr bwMode="auto">
            <a:xfrm>
              <a:off x="2367" y="527"/>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Oval 241">
              <a:extLst>
                <a:ext uri="{FF2B5EF4-FFF2-40B4-BE49-F238E27FC236}">
                  <a16:creationId xmlns:a16="http://schemas.microsoft.com/office/drawing/2014/main" id="{88904C6B-5292-22C4-D9E2-6D8C8A1437C3}"/>
                </a:ext>
              </a:extLst>
            </p:cNvPr>
            <p:cNvSpPr>
              <a:spLocks noChangeArrowheads="1"/>
            </p:cNvSpPr>
            <p:nvPr/>
          </p:nvSpPr>
          <p:spPr bwMode="auto">
            <a:xfrm>
              <a:off x="2367" y="633"/>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Oval 242">
              <a:extLst>
                <a:ext uri="{FF2B5EF4-FFF2-40B4-BE49-F238E27FC236}">
                  <a16:creationId xmlns:a16="http://schemas.microsoft.com/office/drawing/2014/main" id="{891AD217-16C1-53D0-8059-97852C21533F}"/>
                </a:ext>
              </a:extLst>
            </p:cNvPr>
            <p:cNvSpPr>
              <a:spLocks noChangeArrowheads="1"/>
            </p:cNvSpPr>
            <p:nvPr/>
          </p:nvSpPr>
          <p:spPr bwMode="auto">
            <a:xfrm>
              <a:off x="2367" y="73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Oval 243">
              <a:extLst>
                <a:ext uri="{FF2B5EF4-FFF2-40B4-BE49-F238E27FC236}">
                  <a16:creationId xmlns:a16="http://schemas.microsoft.com/office/drawing/2014/main" id="{AF399CD5-B26B-DE7A-DDAE-4F095ABE54CE}"/>
                </a:ext>
              </a:extLst>
            </p:cNvPr>
            <p:cNvSpPr>
              <a:spLocks noChangeArrowheads="1"/>
            </p:cNvSpPr>
            <p:nvPr/>
          </p:nvSpPr>
          <p:spPr bwMode="auto">
            <a:xfrm>
              <a:off x="2367" y="842"/>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Oval 244">
              <a:extLst>
                <a:ext uri="{FF2B5EF4-FFF2-40B4-BE49-F238E27FC236}">
                  <a16:creationId xmlns:a16="http://schemas.microsoft.com/office/drawing/2014/main" id="{F75E210F-CBF7-E3A5-8DF5-D4572B862DAD}"/>
                </a:ext>
              </a:extLst>
            </p:cNvPr>
            <p:cNvSpPr>
              <a:spLocks noChangeArrowheads="1"/>
            </p:cNvSpPr>
            <p:nvPr/>
          </p:nvSpPr>
          <p:spPr bwMode="auto">
            <a:xfrm>
              <a:off x="2367" y="947"/>
              <a:ext cx="18"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Oval 245">
              <a:extLst>
                <a:ext uri="{FF2B5EF4-FFF2-40B4-BE49-F238E27FC236}">
                  <a16:creationId xmlns:a16="http://schemas.microsoft.com/office/drawing/2014/main" id="{39BB926F-8C68-9E2A-E130-7AB086F6B0F5}"/>
                </a:ext>
              </a:extLst>
            </p:cNvPr>
            <p:cNvSpPr>
              <a:spLocks noChangeArrowheads="1"/>
            </p:cNvSpPr>
            <p:nvPr/>
          </p:nvSpPr>
          <p:spPr bwMode="auto">
            <a:xfrm>
              <a:off x="2369" y="1053"/>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Oval 246">
              <a:extLst>
                <a:ext uri="{FF2B5EF4-FFF2-40B4-BE49-F238E27FC236}">
                  <a16:creationId xmlns:a16="http://schemas.microsoft.com/office/drawing/2014/main" id="{0CD45212-BB97-6434-D2B5-AF7DBEE1BB22}"/>
                </a:ext>
              </a:extLst>
            </p:cNvPr>
            <p:cNvSpPr>
              <a:spLocks noChangeArrowheads="1"/>
            </p:cNvSpPr>
            <p:nvPr/>
          </p:nvSpPr>
          <p:spPr bwMode="auto">
            <a:xfrm>
              <a:off x="2369" y="1158"/>
              <a:ext cx="16" cy="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Oval 247">
              <a:extLst>
                <a:ext uri="{FF2B5EF4-FFF2-40B4-BE49-F238E27FC236}">
                  <a16:creationId xmlns:a16="http://schemas.microsoft.com/office/drawing/2014/main" id="{44FD7343-16CD-F729-6F2C-E924A1BDC868}"/>
                </a:ext>
              </a:extLst>
            </p:cNvPr>
            <p:cNvSpPr>
              <a:spLocks noChangeArrowheads="1"/>
            </p:cNvSpPr>
            <p:nvPr/>
          </p:nvSpPr>
          <p:spPr bwMode="auto">
            <a:xfrm>
              <a:off x="2369" y="1264"/>
              <a:ext cx="16"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BE296693-C733-0779-7F5E-BB10524DB356}"/>
              </a:ext>
            </a:extLst>
          </p:cNvPr>
          <p:cNvGrpSpPr/>
          <p:nvPr/>
        </p:nvGrpSpPr>
        <p:grpSpPr>
          <a:xfrm>
            <a:off x="0" y="1407169"/>
            <a:ext cx="4831606" cy="4560527"/>
            <a:chOff x="-5553075" y="2611438"/>
            <a:chExt cx="4329112" cy="4086225"/>
          </a:xfrm>
          <a:gradFill flip="none" rotWithShape="1">
            <a:gsLst>
              <a:gs pos="0">
                <a:schemeClr val="accent1">
                  <a:lumMod val="5000"/>
                  <a:lumOff val="95000"/>
                  <a:alpha val="0"/>
                </a:schemeClr>
              </a:gs>
              <a:gs pos="100000">
                <a:schemeClr val="accent1">
                  <a:lumMod val="30000"/>
                  <a:lumOff val="70000"/>
                  <a:alpha val="40000"/>
                </a:schemeClr>
              </a:gs>
            </a:gsLst>
            <a:lin ang="8100000" scaled="1"/>
            <a:tileRect/>
          </a:gradFill>
        </p:grpSpPr>
        <p:sp>
          <p:nvSpPr>
            <p:cNvPr id="8" name="Freeform 19">
              <a:extLst>
                <a:ext uri="{FF2B5EF4-FFF2-40B4-BE49-F238E27FC236}">
                  <a16:creationId xmlns:a16="http://schemas.microsoft.com/office/drawing/2014/main" id="{570976C7-3278-2890-7126-49A2DFA13215}"/>
                </a:ext>
              </a:extLst>
            </p:cNvPr>
            <p:cNvSpPr>
              <a:spLocks/>
            </p:cNvSpPr>
            <p:nvPr/>
          </p:nvSpPr>
          <p:spPr bwMode="auto">
            <a:xfrm>
              <a:off x="-2295525" y="5461000"/>
              <a:ext cx="1071562" cy="1236663"/>
            </a:xfrm>
            <a:custGeom>
              <a:avLst/>
              <a:gdLst>
                <a:gd name="T0" fmla="*/ 337 w 675"/>
                <a:gd name="T1" fmla="*/ 0 h 779"/>
                <a:gd name="T2" fmla="*/ 0 w 675"/>
                <a:gd name="T3" fmla="*/ 195 h 779"/>
                <a:gd name="T4" fmla="*/ 0 w 675"/>
                <a:gd name="T5" fmla="*/ 584 h 779"/>
                <a:gd name="T6" fmla="*/ 337 w 675"/>
                <a:gd name="T7" fmla="*/ 779 h 779"/>
                <a:gd name="T8" fmla="*/ 675 w 675"/>
                <a:gd name="T9" fmla="*/ 584 h 779"/>
                <a:gd name="T10" fmla="*/ 675 w 675"/>
                <a:gd name="T11" fmla="*/ 195 h 779"/>
                <a:gd name="T12" fmla="*/ 337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7" y="0"/>
                  </a:moveTo>
                  <a:lnTo>
                    <a:pt x="0" y="195"/>
                  </a:lnTo>
                  <a:lnTo>
                    <a:pt x="0" y="584"/>
                  </a:lnTo>
                  <a:lnTo>
                    <a:pt x="337" y="779"/>
                  </a:lnTo>
                  <a:lnTo>
                    <a:pt x="675" y="584"/>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778A34E0-DAFD-1DA2-4ACC-2EF634453F01}"/>
                </a:ext>
              </a:extLst>
            </p:cNvPr>
            <p:cNvSpPr>
              <a:spLocks/>
            </p:cNvSpPr>
            <p:nvPr/>
          </p:nvSpPr>
          <p:spPr bwMode="auto">
            <a:xfrm>
              <a:off x="-3390900" y="5461000"/>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3">
              <a:extLst>
                <a:ext uri="{FF2B5EF4-FFF2-40B4-BE49-F238E27FC236}">
                  <a16:creationId xmlns:a16="http://schemas.microsoft.com/office/drawing/2014/main" id="{B50D2708-8054-EC71-E224-92FE9650D525}"/>
                </a:ext>
              </a:extLst>
            </p:cNvPr>
            <p:cNvSpPr>
              <a:spLocks/>
            </p:cNvSpPr>
            <p:nvPr/>
          </p:nvSpPr>
          <p:spPr bwMode="auto">
            <a:xfrm>
              <a:off x="-4484688" y="5461000"/>
              <a:ext cx="1068387" cy="1236663"/>
            </a:xfrm>
            <a:custGeom>
              <a:avLst/>
              <a:gdLst>
                <a:gd name="T0" fmla="*/ 335 w 673"/>
                <a:gd name="T1" fmla="*/ 0 h 779"/>
                <a:gd name="T2" fmla="*/ 0 w 673"/>
                <a:gd name="T3" fmla="*/ 195 h 779"/>
                <a:gd name="T4" fmla="*/ 0 w 673"/>
                <a:gd name="T5" fmla="*/ 584 h 779"/>
                <a:gd name="T6" fmla="*/ 335 w 673"/>
                <a:gd name="T7" fmla="*/ 779 h 779"/>
                <a:gd name="T8" fmla="*/ 673 w 673"/>
                <a:gd name="T9" fmla="*/ 584 h 779"/>
                <a:gd name="T10" fmla="*/ 673 w 673"/>
                <a:gd name="T11" fmla="*/ 195 h 779"/>
                <a:gd name="T12" fmla="*/ 335 w 67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3" h="779">
                  <a:moveTo>
                    <a:pt x="335" y="0"/>
                  </a:moveTo>
                  <a:lnTo>
                    <a:pt x="0" y="195"/>
                  </a:lnTo>
                  <a:lnTo>
                    <a:pt x="0" y="584"/>
                  </a:lnTo>
                  <a:lnTo>
                    <a:pt x="335" y="779"/>
                  </a:lnTo>
                  <a:lnTo>
                    <a:pt x="673" y="584"/>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a:extLst>
                <a:ext uri="{FF2B5EF4-FFF2-40B4-BE49-F238E27FC236}">
                  <a16:creationId xmlns:a16="http://schemas.microsoft.com/office/drawing/2014/main" id="{55701E56-FDF1-99F3-4A65-41CA82267838}"/>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a:extLst>
                <a:ext uri="{FF2B5EF4-FFF2-40B4-BE49-F238E27FC236}">
                  <a16:creationId xmlns:a16="http://schemas.microsoft.com/office/drawing/2014/main" id="{66E9BB00-62AC-CE50-28CC-8A0E65F59209}"/>
                </a:ext>
              </a:extLst>
            </p:cNvPr>
            <p:cNvSpPr>
              <a:spLocks/>
            </p:cNvSpPr>
            <p:nvPr/>
          </p:nvSpPr>
          <p:spPr bwMode="auto">
            <a:xfrm>
              <a:off x="-3937000" y="4513263"/>
              <a:ext cx="1066800" cy="1233488"/>
            </a:xfrm>
            <a:custGeom>
              <a:avLst/>
              <a:gdLst>
                <a:gd name="T0" fmla="*/ 337 w 672"/>
                <a:gd name="T1" fmla="*/ 0 h 777"/>
                <a:gd name="T2" fmla="*/ 0 w 672"/>
                <a:gd name="T3" fmla="*/ 192 h 777"/>
                <a:gd name="T4" fmla="*/ 0 w 672"/>
                <a:gd name="T5" fmla="*/ 582 h 777"/>
                <a:gd name="T6" fmla="*/ 337 w 672"/>
                <a:gd name="T7" fmla="*/ 777 h 777"/>
                <a:gd name="T8" fmla="*/ 672 w 672"/>
                <a:gd name="T9" fmla="*/ 582 h 777"/>
                <a:gd name="T10" fmla="*/ 672 w 672"/>
                <a:gd name="T11" fmla="*/ 192 h 777"/>
                <a:gd name="T12" fmla="*/ 337 w 672"/>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2" h="777">
                  <a:moveTo>
                    <a:pt x="337" y="0"/>
                  </a:moveTo>
                  <a:lnTo>
                    <a:pt x="0" y="192"/>
                  </a:lnTo>
                  <a:lnTo>
                    <a:pt x="0" y="582"/>
                  </a:lnTo>
                  <a:lnTo>
                    <a:pt x="337" y="777"/>
                  </a:lnTo>
                  <a:lnTo>
                    <a:pt x="672" y="582"/>
                  </a:lnTo>
                  <a:lnTo>
                    <a:pt x="672" y="192"/>
                  </a:lnTo>
                  <a:lnTo>
                    <a:pt x="3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a:extLst>
                <a:ext uri="{FF2B5EF4-FFF2-40B4-BE49-F238E27FC236}">
                  <a16:creationId xmlns:a16="http://schemas.microsoft.com/office/drawing/2014/main" id="{6F0E2EAB-8F04-843B-342C-41DEF044DFA3}"/>
                </a:ext>
              </a:extLst>
            </p:cNvPr>
            <p:cNvSpPr>
              <a:spLocks/>
            </p:cNvSpPr>
            <p:nvPr/>
          </p:nvSpPr>
          <p:spPr bwMode="auto">
            <a:xfrm>
              <a:off x="-5035550" y="4513263"/>
              <a:ext cx="1071562" cy="1233488"/>
            </a:xfrm>
            <a:custGeom>
              <a:avLst/>
              <a:gdLst>
                <a:gd name="T0" fmla="*/ 338 w 675"/>
                <a:gd name="T1" fmla="*/ 0 h 777"/>
                <a:gd name="T2" fmla="*/ 0 w 675"/>
                <a:gd name="T3" fmla="*/ 192 h 777"/>
                <a:gd name="T4" fmla="*/ 0 w 675"/>
                <a:gd name="T5" fmla="*/ 582 h 777"/>
                <a:gd name="T6" fmla="*/ 338 w 675"/>
                <a:gd name="T7" fmla="*/ 777 h 777"/>
                <a:gd name="T8" fmla="*/ 675 w 675"/>
                <a:gd name="T9" fmla="*/ 582 h 777"/>
                <a:gd name="T10" fmla="*/ 675 w 675"/>
                <a:gd name="T11" fmla="*/ 192 h 777"/>
                <a:gd name="T12" fmla="*/ 338 w 675"/>
                <a:gd name="T13" fmla="*/ 0 h 777"/>
              </a:gdLst>
              <a:ahLst/>
              <a:cxnLst>
                <a:cxn ang="0">
                  <a:pos x="T0" y="T1"/>
                </a:cxn>
                <a:cxn ang="0">
                  <a:pos x="T2" y="T3"/>
                </a:cxn>
                <a:cxn ang="0">
                  <a:pos x="T4" y="T5"/>
                </a:cxn>
                <a:cxn ang="0">
                  <a:pos x="T6" y="T7"/>
                </a:cxn>
                <a:cxn ang="0">
                  <a:pos x="T8" y="T9"/>
                </a:cxn>
                <a:cxn ang="0">
                  <a:pos x="T10" y="T11"/>
                </a:cxn>
                <a:cxn ang="0">
                  <a:pos x="T12" y="T13"/>
                </a:cxn>
              </a:cxnLst>
              <a:rect l="0" t="0" r="r" b="b"/>
              <a:pathLst>
                <a:path w="675" h="777">
                  <a:moveTo>
                    <a:pt x="338" y="0"/>
                  </a:moveTo>
                  <a:lnTo>
                    <a:pt x="0" y="192"/>
                  </a:lnTo>
                  <a:lnTo>
                    <a:pt x="0" y="582"/>
                  </a:lnTo>
                  <a:lnTo>
                    <a:pt x="338" y="777"/>
                  </a:lnTo>
                  <a:lnTo>
                    <a:pt x="675" y="582"/>
                  </a:lnTo>
                  <a:lnTo>
                    <a:pt x="675" y="192"/>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C92F8C8F-CAD4-7D45-4B4A-23B91ACD5E3E}"/>
                </a:ext>
              </a:extLst>
            </p:cNvPr>
            <p:cNvSpPr>
              <a:spLocks/>
            </p:cNvSpPr>
            <p:nvPr/>
          </p:nvSpPr>
          <p:spPr bwMode="auto">
            <a:xfrm>
              <a:off x="-2295525" y="3562350"/>
              <a:ext cx="1071562" cy="1238250"/>
            </a:xfrm>
            <a:custGeom>
              <a:avLst/>
              <a:gdLst>
                <a:gd name="T0" fmla="*/ 337 w 675"/>
                <a:gd name="T1" fmla="*/ 0 h 780"/>
                <a:gd name="T2" fmla="*/ 0 w 675"/>
                <a:gd name="T3" fmla="*/ 195 h 780"/>
                <a:gd name="T4" fmla="*/ 0 w 675"/>
                <a:gd name="T5" fmla="*/ 585 h 780"/>
                <a:gd name="T6" fmla="*/ 337 w 675"/>
                <a:gd name="T7" fmla="*/ 780 h 780"/>
                <a:gd name="T8" fmla="*/ 675 w 675"/>
                <a:gd name="T9" fmla="*/ 585 h 780"/>
                <a:gd name="T10" fmla="*/ 675 w 675"/>
                <a:gd name="T11" fmla="*/ 195 h 780"/>
                <a:gd name="T12" fmla="*/ 337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7" y="0"/>
                  </a:moveTo>
                  <a:lnTo>
                    <a:pt x="0" y="195"/>
                  </a:lnTo>
                  <a:lnTo>
                    <a:pt x="0" y="585"/>
                  </a:lnTo>
                  <a:lnTo>
                    <a:pt x="337" y="780"/>
                  </a:lnTo>
                  <a:lnTo>
                    <a:pt x="675" y="585"/>
                  </a:lnTo>
                  <a:lnTo>
                    <a:pt x="675"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1">
              <a:extLst>
                <a:ext uri="{FF2B5EF4-FFF2-40B4-BE49-F238E27FC236}">
                  <a16:creationId xmlns:a16="http://schemas.microsoft.com/office/drawing/2014/main" id="{9C8D6A69-8E46-4DF9-4CC4-98B017141B52}"/>
                </a:ext>
              </a:extLst>
            </p:cNvPr>
            <p:cNvSpPr>
              <a:spLocks/>
            </p:cNvSpPr>
            <p:nvPr/>
          </p:nvSpPr>
          <p:spPr bwMode="auto">
            <a:xfrm>
              <a:off x="-3390900" y="3562350"/>
              <a:ext cx="1071562" cy="1238250"/>
            </a:xfrm>
            <a:custGeom>
              <a:avLst/>
              <a:gdLst>
                <a:gd name="T0" fmla="*/ 338 w 675"/>
                <a:gd name="T1" fmla="*/ 0 h 780"/>
                <a:gd name="T2" fmla="*/ 0 w 675"/>
                <a:gd name="T3" fmla="*/ 195 h 780"/>
                <a:gd name="T4" fmla="*/ 0 w 675"/>
                <a:gd name="T5" fmla="*/ 585 h 780"/>
                <a:gd name="T6" fmla="*/ 338 w 675"/>
                <a:gd name="T7" fmla="*/ 780 h 780"/>
                <a:gd name="T8" fmla="*/ 675 w 675"/>
                <a:gd name="T9" fmla="*/ 585 h 780"/>
                <a:gd name="T10" fmla="*/ 675 w 675"/>
                <a:gd name="T11" fmla="*/ 195 h 780"/>
                <a:gd name="T12" fmla="*/ 338 w 675"/>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5" h="780">
                  <a:moveTo>
                    <a:pt x="338" y="0"/>
                  </a:moveTo>
                  <a:lnTo>
                    <a:pt x="0" y="195"/>
                  </a:lnTo>
                  <a:lnTo>
                    <a:pt x="0" y="585"/>
                  </a:lnTo>
                  <a:lnTo>
                    <a:pt x="338" y="780"/>
                  </a:lnTo>
                  <a:lnTo>
                    <a:pt x="675" y="585"/>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
              <a:extLst>
                <a:ext uri="{FF2B5EF4-FFF2-40B4-BE49-F238E27FC236}">
                  <a16:creationId xmlns:a16="http://schemas.microsoft.com/office/drawing/2014/main" id="{1B30CCD1-D101-4AC4-8BCA-D8042BA058AE}"/>
                </a:ext>
              </a:extLst>
            </p:cNvPr>
            <p:cNvSpPr>
              <a:spLocks/>
            </p:cNvSpPr>
            <p:nvPr/>
          </p:nvSpPr>
          <p:spPr bwMode="auto">
            <a:xfrm>
              <a:off x="-4484688" y="3562350"/>
              <a:ext cx="1068387" cy="1238250"/>
            </a:xfrm>
            <a:custGeom>
              <a:avLst/>
              <a:gdLst>
                <a:gd name="T0" fmla="*/ 335 w 673"/>
                <a:gd name="T1" fmla="*/ 0 h 780"/>
                <a:gd name="T2" fmla="*/ 0 w 673"/>
                <a:gd name="T3" fmla="*/ 195 h 780"/>
                <a:gd name="T4" fmla="*/ 0 w 673"/>
                <a:gd name="T5" fmla="*/ 585 h 780"/>
                <a:gd name="T6" fmla="*/ 335 w 673"/>
                <a:gd name="T7" fmla="*/ 780 h 780"/>
                <a:gd name="T8" fmla="*/ 673 w 673"/>
                <a:gd name="T9" fmla="*/ 585 h 780"/>
                <a:gd name="T10" fmla="*/ 673 w 673"/>
                <a:gd name="T11" fmla="*/ 195 h 780"/>
                <a:gd name="T12" fmla="*/ 335 w 673"/>
                <a:gd name="T13" fmla="*/ 0 h 780"/>
              </a:gdLst>
              <a:ahLst/>
              <a:cxnLst>
                <a:cxn ang="0">
                  <a:pos x="T0" y="T1"/>
                </a:cxn>
                <a:cxn ang="0">
                  <a:pos x="T2" y="T3"/>
                </a:cxn>
                <a:cxn ang="0">
                  <a:pos x="T4" y="T5"/>
                </a:cxn>
                <a:cxn ang="0">
                  <a:pos x="T6" y="T7"/>
                </a:cxn>
                <a:cxn ang="0">
                  <a:pos x="T8" y="T9"/>
                </a:cxn>
                <a:cxn ang="0">
                  <a:pos x="T10" y="T11"/>
                </a:cxn>
                <a:cxn ang="0">
                  <a:pos x="T12" y="T13"/>
                </a:cxn>
              </a:cxnLst>
              <a:rect l="0" t="0" r="r" b="b"/>
              <a:pathLst>
                <a:path w="673" h="780">
                  <a:moveTo>
                    <a:pt x="335" y="0"/>
                  </a:moveTo>
                  <a:lnTo>
                    <a:pt x="0" y="195"/>
                  </a:lnTo>
                  <a:lnTo>
                    <a:pt x="0" y="585"/>
                  </a:lnTo>
                  <a:lnTo>
                    <a:pt x="335" y="780"/>
                  </a:lnTo>
                  <a:lnTo>
                    <a:pt x="673" y="585"/>
                  </a:lnTo>
                  <a:lnTo>
                    <a:pt x="673" y="195"/>
                  </a:lnTo>
                  <a:lnTo>
                    <a:pt x="3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5">
              <a:extLst>
                <a:ext uri="{FF2B5EF4-FFF2-40B4-BE49-F238E27FC236}">
                  <a16:creationId xmlns:a16="http://schemas.microsoft.com/office/drawing/2014/main" id="{26050191-C446-D877-B7CF-3F5943D89149}"/>
                </a:ext>
              </a:extLst>
            </p:cNvPr>
            <p:cNvSpPr>
              <a:spLocks/>
            </p:cNvSpPr>
            <p:nvPr/>
          </p:nvSpPr>
          <p:spPr bwMode="auto">
            <a:xfrm>
              <a:off x="-2843213"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7">
              <a:extLst>
                <a:ext uri="{FF2B5EF4-FFF2-40B4-BE49-F238E27FC236}">
                  <a16:creationId xmlns:a16="http://schemas.microsoft.com/office/drawing/2014/main" id="{CFB92C7C-D1DE-DFAC-2749-E2AA27C3E840}"/>
                </a:ext>
              </a:extLst>
            </p:cNvPr>
            <p:cNvSpPr>
              <a:spLocks/>
            </p:cNvSpPr>
            <p:nvPr/>
          </p:nvSpPr>
          <p:spPr bwMode="auto">
            <a:xfrm>
              <a:off x="-3937000" y="2611438"/>
              <a:ext cx="1066800" cy="1236663"/>
            </a:xfrm>
            <a:custGeom>
              <a:avLst/>
              <a:gdLst>
                <a:gd name="T0" fmla="*/ 337 w 672"/>
                <a:gd name="T1" fmla="*/ 0 h 779"/>
                <a:gd name="T2" fmla="*/ 0 w 672"/>
                <a:gd name="T3" fmla="*/ 195 h 779"/>
                <a:gd name="T4" fmla="*/ 0 w 672"/>
                <a:gd name="T5" fmla="*/ 584 h 779"/>
                <a:gd name="T6" fmla="*/ 337 w 672"/>
                <a:gd name="T7" fmla="*/ 779 h 779"/>
                <a:gd name="T8" fmla="*/ 672 w 672"/>
                <a:gd name="T9" fmla="*/ 584 h 779"/>
                <a:gd name="T10" fmla="*/ 672 w 672"/>
                <a:gd name="T11" fmla="*/ 195 h 779"/>
                <a:gd name="T12" fmla="*/ 337 w 672"/>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2" h="779">
                  <a:moveTo>
                    <a:pt x="337" y="0"/>
                  </a:moveTo>
                  <a:lnTo>
                    <a:pt x="0" y="195"/>
                  </a:lnTo>
                  <a:lnTo>
                    <a:pt x="0" y="584"/>
                  </a:lnTo>
                  <a:lnTo>
                    <a:pt x="337" y="779"/>
                  </a:lnTo>
                  <a:lnTo>
                    <a:pt x="672" y="584"/>
                  </a:lnTo>
                  <a:lnTo>
                    <a:pt x="672" y="195"/>
                  </a:ln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9">
              <a:extLst>
                <a:ext uri="{FF2B5EF4-FFF2-40B4-BE49-F238E27FC236}">
                  <a16:creationId xmlns:a16="http://schemas.microsoft.com/office/drawing/2014/main" id="{68598CB6-BE66-6F69-3C84-D0BA184481E8}"/>
                </a:ext>
              </a:extLst>
            </p:cNvPr>
            <p:cNvSpPr>
              <a:spLocks/>
            </p:cNvSpPr>
            <p:nvPr/>
          </p:nvSpPr>
          <p:spPr bwMode="auto">
            <a:xfrm>
              <a:off x="-5035550" y="2611438"/>
              <a:ext cx="1071562" cy="1236663"/>
            </a:xfrm>
            <a:custGeom>
              <a:avLst/>
              <a:gdLst>
                <a:gd name="T0" fmla="*/ 338 w 675"/>
                <a:gd name="T1" fmla="*/ 0 h 779"/>
                <a:gd name="T2" fmla="*/ 0 w 675"/>
                <a:gd name="T3" fmla="*/ 195 h 779"/>
                <a:gd name="T4" fmla="*/ 0 w 675"/>
                <a:gd name="T5" fmla="*/ 584 h 779"/>
                <a:gd name="T6" fmla="*/ 338 w 675"/>
                <a:gd name="T7" fmla="*/ 779 h 779"/>
                <a:gd name="T8" fmla="*/ 675 w 675"/>
                <a:gd name="T9" fmla="*/ 584 h 779"/>
                <a:gd name="T10" fmla="*/ 675 w 675"/>
                <a:gd name="T11" fmla="*/ 195 h 779"/>
                <a:gd name="T12" fmla="*/ 338 w 675"/>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675" h="779">
                  <a:moveTo>
                    <a:pt x="338" y="0"/>
                  </a:moveTo>
                  <a:lnTo>
                    <a:pt x="0" y="195"/>
                  </a:lnTo>
                  <a:lnTo>
                    <a:pt x="0" y="584"/>
                  </a:lnTo>
                  <a:lnTo>
                    <a:pt x="338" y="779"/>
                  </a:lnTo>
                  <a:lnTo>
                    <a:pt x="675" y="584"/>
                  </a:lnTo>
                  <a:lnTo>
                    <a:pt x="675" y="195"/>
                  </a:lnTo>
                  <a:lnTo>
                    <a:pt x="3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1">
              <a:extLst>
                <a:ext uri="{FF2B5EF4-FFF2-40B4-BE49-F238E27FC236}">
                  <a16:creationId xmlns:a16="http://schemas.microsoft.com/office/drawing/2014/main" id="{D634384D-4E0E-ABC9-FCDC-84838BA5428E}"/>
                </a:ext>
              </a:extLst>
            </p:cNvPr>
            <p:cNvSpPr>
              <a:spLocks/>
            </p:cNvSpPr>
            <p:nvPr/>
          </p:nvSpPr>
          <p:spPr bwMode="auto">
            <a:xfrm>
              <a:off x="-5553075" y="5461000"/>
              <a:ext cx="1041400" cy="1236663"/>
            </a:xfrm>
            <a:custGeom>
              <a:avLst/>
              <a:gdLst>
                <a:gd name="T0" fmla="*/ 319 w 656"/>
                <a:gd name="T1" fmla="*/ 779 h 779"/>
                <a:gd name="T2" fmla="*/ 656 w 656"/>
                <a:gd name="T3" fmla="*/ 584 h 779"/>
                <a:gd name="T4" fmla="*/ 656 w 656"/>
                <a:gd name="T5" fmla="*/ 195 h 779"/>
                <a:gd name="T6" fmla="*/ 319 w 656"/>
                <a:gd name="T7" fmla="*/ 0 h 779"/>
                <a:gd name="T8" fmla="*/ 0 w 656"/>
                <a:gd name="T9" fmla="*/ 183 h 779"/>
                <a:gd name="T10" fmla="*/ 0 w 656"/>
                <a:gd name="T11" fmla="*/ 594 h 779"/>
                <a:gd name="T12" fmla="*/ 319 w 656"/>
                <a:gd name="T13" fmla="*/ 779 h 779"/>
              </a:gdLst>
              <a:ahLst/>
              <a:cxnLst>
                <a:cxn ang="0">
                  <a:pos x="T0" y="T1"/>
                </a:cxn>
                <a:cxn ang="0">
                  <a:pos x="T2" y="T3"/>
                </a:cxn>
                <a:cxn ang="0">
                  <a:pos x="T4" y="T5"/>
                </a:cxn>
                <a:cxn ang="0">
                  <a:pos x="T6" y="T7"/>
                </a:cxn>
                <a:cxn ang="0">
                  <a:pos x="T8" y="T9"/>
                </a:cxn>
                <a:cxn ang="0">
                  <a:pos x="T10" y="T11"/>
                </a:cxn>
                <a:cxn ang="0">
                  <a:pos x="T12" y="T13"/>
                </a:cxn>
              </a:cxnLst>
              <a:rect l="0" t="0" r="r" b="b"/>
              <a:pathLst>
                <a:path w="656" h="779">
                  <a:moveTo>
                    <a:pt x="319" y="779"/>
                  </a:moveTo>
                  <a:lnTo>
                    <a:pt x="656" y="584"/>
                  </a:lnTo>
                  <a:lnTo>
                    <a:pt x="656" y="195"/>
                  </a:lnTo>
                  <a:lnTo>
                    <a:pt x="319" y="0"/>
                  </a:lnTo>
                  <a:lnTo>
                    <a:pt x="0" y="183"/>
                  </a:lnTo>
                  <a:lnTo>
                    <a:pt x="0" y="594"/>
                  </a:lnTo>
                  <a:lnTo>
                    <a:pt x="319" y="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2">
              <a:extLst>
                <a:ext uri="{FF2B5EF4-FFF2-40B4-BE49-F238E27FC236}">
                  <a16:creationId xmlns:a16="http://schemas.microsoft.com/office/drawing/2014/main" id="{6F8A198E-0720-F91A-4235-9E21167EE58F}"/>
                </a:ext>
              </a:extLst>
            </p:cNvPr>
            <p:cNvSpPr>
              <a:spLocks/>
            </p:cNvSpPr>
            <p:nvPr/>
          </p:nvSpPr>
          <p:spPr bwMode="auto">
            <a:xfrm>
              <a:off x="-5553075" y="4535488"/>
              <a:ext cx="495300" cy="1185863"/>
            </a:xfrm>
            <a:custGeom>
              <a:avLst/>
              <a:gdLst>
                <a:gd name="T0" fmla="*/ 312 w 312"/>
                <a:gd name="T1" fmla="*/ 568 h 747"/>
                <a:gd name="T2" fmla="*/ 312 w 312"/>
                <a:gd name="T3" fmla="*/ 178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8"/>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3">
              <a:extLst>
                <a:ext uri="{FF2B5EF4-FFF2-40B4-BE49-F238E27FC236}">
                  <a16:creationId xmlns:a16="http://schemas.microsoft.com/office/drawing/2014/main" id="{DF3A6222-F0F1-4B69-2060-D956E506D7FD}"/>
                </a:ext>
              </a:extLst>
            </p:cNvPr>
            <p:cNvSpPr>
              <a:spLocks/>
            </p:cNvSpPr>
            <p:nvPr/>
          </p:nvSpPr>
          <p:spPr bwMode="auto">
            <a:xfrm>
              <a:off x="-5553075" y="3562350"/>
              <a:ext cx="1041400" cy="1238250"/>
            </a:xfrm>
            <a:custGeom>
              <a:avLst/>
              <a:gdLst>
                <a:gd name="T0" fmla="*/ 319 w 656"/>
                <a:gd name="T1" fmla="*/ 780 h 780"/>
                <a:gd name="T2" fmla="*/ 656 w 656"/>
                <a:gd name="T3" fmla="*/ 585 h 780"/>
                <a:gd name="T4" fmla="*/ 656 w 656"/>
                <a:gd name="T5" fmla="*/ 195 h 780"/>
                <a:gd name="T6" fmla="*/ 319 w 656"/>
                <a:gd name="T7" fmla="*/ 0 h 780"/>
                <a:gd name="T8" fmla="*/ 0 w 656"/>
                <a:gd name="T9" fmla="*/ 183 h 780"/>
                <a:gd name="T10" fmla="*/ 0 w 656"/>
                <a:gd name="T11" fmla="*/ 594 h 780"/>
                <a:gd name="T12" fmla="*/ 319 w 656"/>
                <a:gd name="T13" fmla="*/ 780 h 780"/>
              </a:gdLst>
              <a:ahLst/>
              <a:cxnLst>
                <a:cxn ang="0">
                  <a:pos x="T0" y="T1"/>
                </a:cxn>
                <a:cxn ang="0">
                  <a:pos x="T2" y="T3"/>
                </a:cxn>
                <a:cxn ang="0">
                  <a:pos x="T4" y="T5"/>
                </a:cxn>
                <a:cxn ang="0">
                  <a:pos x="T6" y="T7"/>
                </a:cxn>
                <a:cxn ang="0">
                  <a:pos x="T8" y="T9"/>
                </a:cxn>
                <a:cxn ang="0">
                  <a:pos x="T10" y="T11"/>
                </a:cxn>
                <a:cxn ang="0">
                  <a:pos x="T12" y="T13"/>
                </a:cxn>
              </a:cxnLst>
              <a:rect l="0" t="0" r="r" b="b"/>
              <a:pathLst>
                <a:path w="656" h="780">
                  <a:moveTo>
                    <a:pt x="319" y="780"/>
                  </a:moveTo>
                  <a:lnTo>
                    <a:pt x="656" y="585"/>
                  </a:lnTo>
                  <a:lnTo>
                    <a:pt x="656" y="195"/>
                  </a:lnTo>
                  <a:lnTo>
                    <a:pt x="319" y="0"/>
                  </a:lnTo>
                  <a:lnTo>
                    <a:pt x="0" y="183"/>
                  </a:lnTo>
                  <a:lnTo>
                    <a:pt x="0" y="594"/>
                  </a:lnTo>
                  <a:lnTo>
                    <a:pt x="319"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4">
              <a:extLst>
                <a:ext uri="{FF2B5EF4-FFF2-40B4-BE49-F238E27FC236}">
                  <a16:creationId xmlns:a16="http://schemas.microsoft.com/office/drawing/2014/main" id="{6974D4DF-E0EB-7001-CE2C-595AD8791157}"/>
                </a:ext>
              </a:extLst>
            </p:cNvPr>
            <p:cNvSpPr>
              <a:spLocks/>
            </p:cNvSpPr>
            <p:nvPr/>
          </p:nvSpPr>
          <p:spPr bwMode="auto">
            <a:xfrm>
              <a:off x="-5553075" y="2636838"/>
              <a:ext cx="495300" cy="1185863"/>
            </a:xfrm>
            <a:custGeom>
              <a:avLst/>
              <a:gdLst>
                <a:gd name="T0" fmla="*/ 312 w 312"/>
                <a:gd name="T1" fmla="*/ 568 h 747"/>
                <a:gd name="T2" fmla="*/ 312 w 312"/>
                <a:gd name="T3" fmla="*/ 179 h 747"/>
                <a:gd name="T4" fmla="*/ 0 w 312"/>
                <a:gd name="T5" fmla="*/ 0 h 747"/>
                <a:gd name="T6" fmla="*/ 0 w 312"/>
                <a:gd name="T7" fmla="*/ 747 h 747"/>
                <a:gd name="T8" fmla="*/ 312 w 312"/>
                <a:gd name="T9" fmla="*/ 568 h 747"/>
              </a:gdLst>
              <a:ahLst/>
              <a:cxnLst>
                <a:cxn ang="0">
                  <a:pos x="T0" y="T1"/>
                </a:cxn>
                <a:cxn ang="0">
                  <a:pos x="T2" y="T3"/>
                </a:cxn>
                <a:cxn ang="0">
                  <a:pos x="T4" y="T5"/>
                </a:cxn>
                <a:cxn ang="0">
                  <a:pos x="T6" y="T7"/>
                </a:cxn>
                <a:cxn ang="0">
                  <a:pos x="T8" y="T9"/>
                </a:cxn>
              </a:cxnLst>
              <a:rect l="0" t="0" r="r" b="b"/>
              <a:pathLst>
                <a:path w="312" h="747">
                  <a:moveTo>
                    <a:pt x="312" y="568"/>
                  </a:moveTo>
                  <a:lnTo>
                    <a:pt x="312" y="179"/>
                  </a:lnTo>
                  <a:lnTo>
                    <a:pt x="0" y="0"/>
                  </a:lnTo>
                  <a:lnTo>
                    <a:pt x="0" y="747"/>
                  </a:lnTo>
                  <a:lnTo>
                    <a:pt x="312" y="5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Rounded Corners 1">
            <a:extLst>
              <a:ext uri="{FF2B5EF4-FFF2-40B4-BE49-F238E27FC236}">
                <a16:creationId xmlns:a16="http://schemas.microsoft.com/office/drawing/2014/main" id="{C0717766-93D1-59E1-9407-488F6C9E1C6D}"/>
              </a:ext>
            </a:extLst>
          </p:cNvPr>
          <p:cNvSpPr/>
          <p:nvPr/>
        </p:nvSpPr>
        <p:spPr>
          <a:xfrm>
            <a:off x="212700" y="1471354"/>
            <a:ext cx="3885210" cy="430429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3177B86A-9106-EB92-6AD3-61C9ACBD919F}"/>
              </a:ext>
            </a:extLst>
          </p:cNvPr>
          <p:cNvGrpSpPr/>
          <p:nvPr/>
        </p:nvGrpSpPr>
        <p:grpSpPr>
          <a:xfrm>
            <a:off x="4107146" y="1471352"/>
            <a:ext cx="4299510" cy="4304296"/>
            <a:chOff x="4107146" y="1471352"/>
            <a:chExt cx="4299510" cy="3876863"/>
          </a:xfrm>
        </p:grpSpPr>
        <p:sp>
          <p:nvSpPr>
            <p:cNvPr id="9" name="Rectangle: Rounded Corners 8">
              <a:extLst>
                <a:ext uri="{FF2B5EF4-FFF2-40B4-BE49-F238E27FC236}">
                  <a16:creationId xmlns:a16="http://schemas.microsoft.com/office/drawing/2014/main" id="{7DFFDA2F-9B2E-C355-F850-4C792B4C9B75}"/>
                </a:ext>
              </a:extLst>
            </p:cNvPr>
            <p:cNvSpPr/>
            <p:nvPr/>
          </p:nvSpPr>
          <p:spPr>
            <a:xfrm>
              <a:off x="4107146" y="1471352"/>
              <a:ext cx="3973022" cy="3876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28B37A-9C99-31A9-9286-29DC3A01CD67}"/>
                </a:ext>
              </a:extLst>
            </p:cNvPr>
            <p:cNvSpPr txBox="1"/>
            <p:nvPr/>
          </p:nvSpPr>
          <p:spPr>
            <a:xfrm>
              <a:off x="4489436" y="4190999"/>
              <a:ext cx="39172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solidFill>
                  <a:prstClr val="black"/>
                </a:solidFill>
              </a:endParaRPr>
            </a:p>
          </p:txBody>
        </p:sp>
      </p:grpSp>
      <p:sp>
        <p:nvSpPr>
          <p:cNvPr id="13" name="Rectangle: Rounded Corners 12">
            <a:extLst>
              <a:ext uri="{FF2B5EF4-FFF2-40B4-BE49-F238E27FC236}">
                <a16:creationId xmlns:a16="http://schemas.microsoft.com/office/drawing/2014/main" id="{42DC0D6E-0B21-4448-B020-706F8CD2666F}"/>
              </a:ext>
            </a:extLst>
          </p:cNvPr>
          <p:cNvSpPr/>
          <p:nvPr/>
        </p:nvSpPr>
        <p:spPr>
          <a:xfrm>
            <a:off x="212700" y="1471353"/>
            <a:ext cx="3885210" cy="38768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CEF69C8-1CBB-41E2-9CA0-6BFE193CD5B7}"/>
              </a:ext>
            </a:extLst>
          </p:cNvPr>
          <p:cNvGrpSpPr/>
          <p:nvPr/>
        </p:nvGrpSpPr>
        <p:grpSpPr>
          <a:xfrm>
            <a:off x="4107146" y="1471352"/>
            <a:ext cx="4299510" cy="3876863"/>
            <a:chOff x="4107146" y="1471352"/>
            <a:chExt cx="4299510" cy="3876863"/>
          </a:xfrm>
        </p:grpSpPr>
        <p:sp>
          <p:nvSpPr>
            <p:cNvPr id="14" name="Rectangle: Rounded Corners 13">
              <a:extLst>
                <a:ext uri="{FF2B5EF4-FFF2-40B4-BE49-F238E27FC236}">
                  <a16:creationId xmlns:a16="http://schemas.microsoft.com/office/drawing/2014/main" id="{859137EE-F247-4121-A504-E2EC6287ED49}"/>
                </a:ext>
              </a:extLst>
            </p:cNvPr>
            <p:cNvSpPr/>
            <p:nvPr/>
          </p:nvSpPr>
          <p:spPr>
            <a:xfrm>
              <a:off x="4107146" y="1471352"/>
              <a:ext cx="3973022" cy="3876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16B358B-BBB5-4C5B-B29C-5213A05B72F6}"/>
                </a:ext>
              </a:extLst>
            </p:cNvPr>
            <p:cNvSpPr txBox="1"/>
            <p:nvPr/>
          </p:nvSpPr>
          <p:spPr>
            <a:xfrm>
              <a:off x="4489436" y="4190999"/>
              <a:ext cx="39172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solidFill>
                  <a:prstClr val="black"/>
                </a:solidFill>
              </a:endParaRPr>
            </a:p>
          </p:txBody>
        </p:sp>
      </p:grpSp>
      <p:sp>
        <p:nvSpPr>
          <p:cNvPr id="10" name="TextBox 9">
            <a:extLst>
              <a:ext uri="{FF2B5EF4-FFF2-40B4-BE49-F238E27FC236}">
                <a16:creationId xmlns:a16="http://schemas.microsoft.com/office/drawing/2014/main" id="{11597A43-DEFA-47DE-9B62-0E3DB9D2FB5B}"/>
              </a:ext>
            </a:extLst>
          </p:cNvPr>
          <p:cNvSpPr txBox="1"/>
          <p:nvPr/>
        </p:nvSpPr>
        <p:spPr>
          <a:xfrm>
            <a:off x="582927" y="4442922"/>
            <a:ext cx="3306422"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lvl="0" algn="ctr">
              <a:defRPr/>
            </a:pPr>
            <a:r>
              <a:rPr lang="en-US" sz="1600" dirty="0">
                <a:solidFill>
                  <a:prstClr val="black"/>
                </a:solidFill>
              </a:rPr>
              <a:t>Future leaching rates are instantaneously reduced to optimized rate for each realization</a:t>
            </a:r>
          </a:p>
        </p:txBody>
      </p:sp>
      <p:sp>
        <p:nvSpPr>
          <p:cNvPr id="12" name="TextBox 11">
            <a:extLst>
              <a:ext uri="{FF2B5EF4-FFF2-40B4-BE49-F238E27FC236}">
                <a16:creationId xmlns:a16="http://schemas.microsoft.com/office/drawing/2014/main" id="{DD819FAD-FDB7-4E45-9A5C-A44DDBC627D2}"/>
              </a:ext>
            </a:extLst>
          </p:cNvPr>
          <p:cNvSpPr txBox="1"/>
          <p:nvPr/>
        </p:nvSpPr>
        <p:spPr>
          <a:xfrm>
            <a:off x="8547947" y="4387506"/>
            <a:ext cx="3203452" cy="1077218"/>
          </a:xfrm>
          <a:prstGeom prst="rect">
            <a:avLst/>
          </a:prstGeom>
          <a:noFill/>
        </p:spPr>
        <p:txBody>
          <a:bodyPr wrap="square" lIns="91440" tIns="45720" rIns="91440" bIns="45720" rtlCol="0" anchor="t">
            <a:spAutoFit/>
          </a:bodyPr>
          <a:lstStyle/>
          <a:p>
            <a:pPr lvl="0" algn="ctr">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lvl="0" algn="ct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All realizations</a:t>
            </a:r>
            <a:r>
              <a:rPr lang="en-US" sz="1600" dirty="0">
                <a:solidFill>
                  <a:prstClr val="black"/>
                </a:solidFill>
                <a:latin typeface="Calibri" panose="020F0502020204030204"/>
                <a:cs typeface="Calibri"/>
              </a:rPr>
              <a:t> can meet the goal, but improvement is delayed by many years</a:t>
            </a:r>
            <a:endParaRPr kumimoji="0" lang="en-US" sz="16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Calibri"/>
            </a:endParaRPr>
          </a:p>
        </p:txBody>
      </p:sp>
      <p:pic>
        <p:nvPicPr>
          <p:cNvPr id="17" name="Picture 6" descr="U.S. Geological Survey - IMIA | International Map Industry Association">
            <a:extLst>
              <a:ext uri="{FF2B5EF4-FFF2-40B4-BE49-F238E27FC236}">
                <a16:creationId xmlns:a16="http://schemas.microsoft.com/office/drawing/2014/main" id="{8D58CCBE-23C8-4A16-918C-AB8E3C3A0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046" y="6322579"/>
            <a:ext cx="1118893" cy="5354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0B2411-9759-FDAC-E14B-DFDA634B668A}"/>
              </a:ext>
            </a:extLst>
          </p:cNvPr>
          <p:cNvSpPr txBox="1"/>
          <p:nvPr/>
        </p:nvSpPr>
        <p:spPr>
          <a:xfrm>
            <a:off x="630388" y="1526747"/>
            <a:ext cx="3210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leaching (ag + septic)</a:t>
            </a:r>
          </a:p>
        </p:txBody>
      </p:sp>
      <p:sp>
        <p:nvSpPr>
          <p:cNvPr id="225" name="TextBox 224">
            <a:extLst>
              <a:ext uri="{FF2B5EF4-FFF2-40B4-BE49-F238E27FC236}">
                <a16:creationId xmlns:a16="http://schemas.microsoft.com/office/drawing/2014/main" id="{EEE22CEC-44CB-BDEF-A0D8-040645DDE75B}"/>
              </a:ext>
            </a:extLst>
          </p:cNvPr>
          <p:cNvSpPr txBox="1"/>
          <p:nvPr/>
        </p:nvSpPr>
        <p:spPr>
          <a:xfrm>
            <a:off x="4514277" y="1522135"/>
            <a:ext cx="33415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u="sng" dirty="0">
                <a:solidFill>
                  <a:prstClr val="black"/>
                </a:solidFill>
                <a:latin typeface="Calibri" panose="020F0502020204030204"/>
              </a:rPr>
              <a:t>Groundwater age distribution</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TextBox 225">
            <a:extLst>
              <a:ext uri="{FF2B5EF4-FFF2-40B4-BE49-F238E27FC236}">
                <a16:creationId xmlns:a16="http://schemas.microsoft.com/office/drawing/2014/main" id="{A6558D65-2EF2-DDB7-BDCD-46B54A999DDB}"/>
              </a:ext>
            </a:extLst>
          </p:cNvPr>
          <p:cNvSpPr txBox="1"/>
          <p:nvPr/>
        </p:nvSpPr>
        <p:spPr>
          <a:xfrm>
            <a:off x="8430508" y="1522130"/>
            <a:ext cx="32247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Nitrate concentration in well</a:t>
            </a:r>
          </a:p>
        </p:txBody>
      </p:sp>
      <p:pic>
        <p:nvPicPr>
          <p:cNvPr id="228" name="Picture 227">
            <a:extLst>
              <a:ext uri="{FF2B5EF4-FFF2-40B4-BE49-F238E27FC236}">
                <a16:creationId xmlns:a16="http://schemas.microsoft.com/office/drawing/2014/main" id="{A83BA373-4E28-727B-AEB0-9B5266B694A6}"/>
              </a:ext>
            </a:extLst>
          </p:cNvPr>
          <p:cNvPicPr>
            <a:picLocks noChangeAspect="1"/>
          </p:cNvPicPr>
          <p:nvPr/>
        </p:nvPicPr>
        <p:blipFill>
          <a:blip r:embed="rId5"/>
          <a:stretch>
            <a:fillRect/>
          </a:stretch>
        </p:blipFill>
        <p:spPr>
          <a:xfrm>
            <a:off x="8624268" y="2044865"/>
            <a:ext cx="3172268" cy="2229161"/>
          </a:xfrm>
          <a:prstGeom prst="rect">
            <a:avLst/>
          </a:prstGeom>
        </p:spPr>
      </p:pic>
      <p:pic>
        <p:nvPicPr>
          <p:cNvPr id="229" name="Picture 228">
            <a:extLst>
              <a:ext uri="{FF2B5EF4-FFF2-40B4-BE49-F238E27FC236}">
                <a16:creationId xmlns:a16="http://schemas.microsoft.com/office/drawing/2014/main" id="{4D9C4C56-41F1-1680-B502-69C3B63B8F83}"/>
              </a:ext>
            </a:extLst>
          </p:cNvPr>
          <p:cNvPicPr>
            <a:picLocks noChangeAspect="1"/>
          </p:cNvPicPr>
          <p:nvPr/>
        </p:nvPicPr>
        <p:blipFill>
          <a:blip r:embed="rId6"/>
          <a:stretch>
            <a:fillRect/>
          </a:stretch>
        </p:blipFill>
        <p:spPr>
          <a:xfrm>
            <a:off x="10413608" y="3874665"/>
            <a:ext cx="1360360" cy="366764"/>
          </a:xfrm>
          <a:prstGeom prst="rect">
            <a:avLst/>
          </a:prstGeom>
        </p:spPr>
      </p:pic>
      <p:pic>
        <p:nvPicPr>
          <p:cNvPr id="230" name="Picture 229">
            <a:extLst>
              <a:ext uri="{FF2B5EF4-FFF2-40B4-BE49-F238E27FC236}">
                <a16:creationId xmlns:a16="http://schemas.microsoft.com/office/drawing/2014/main" id="{D1676350-4008-5FBA-3856-CD9CE4B1C024}"/>
              </a:ext>
            </a:extLst>
          </p:cNvPr>
          <p:cNvPicPr>
            <a:picLocks noChangeAspect="1"/>
          </p:cNvPicPr>
          <p:nvPr/>
        </p:nvPicPr>
        <p:blipFill>
          <a:blip r:embed="rId7"/>
          <a:stretch>
            <a:fillRect/>
          </a:stretch>
        </p:blipFill>
        <p:spPr>
          <a:xfrm>
            <a:off x="8672076" y="2076329"/>
            <a:ext cx="1427045" cy="540143"/>
          </a:xfrm>
          <a:prstGeom prst="rect">
            <a:avLst/>
          </a:prstGeom>
        </p:spPr>
      </p:pic>
      <p:sp>
        <p:nvSpPr>
          <p:cNvPr id="231" name="TextBox 230">
            <a:extLst>
              <a:ext uri="{FF2B5EF4-FFF2-40B4-BE49-F238E27FC236}">
                <a16:creationId xmlns:a16="http://schemas.microsoft.com/office/drawing/2014/main" id="{457FB50E-8908-5CCC-F526-189018FDE2FC}"/>
              </a:ext>
            </a:extLst>
          </p:cNvPr>
          <p:cNvSpPr txBox="1"/>
          <p:nvPr/>
        </p:nvSpPr>
        <p:spPr>
          <a:xfrm>
            <a:off x="8416787" y="3862276"/>
            <a:ext cx="263214" cy="276999"/>
          </a:xfrm>
          <a:prstGeom prst="rect">
            <a:avLst/>
          </a:prstGeom>
          <a:noFill/>
        </p:spPr>
        <p:txBody>
          <a:bodyPr wrap="none" rtlCol="0">
            <a:spAutoFit/>
          </a:bodyPr>
          <a:lstStyle/>
          <a:p>
            <a:r>
              <a:rPr lang="en-US" sz="1200" dirty="0"/>
              <a:t>4</a:t>
            </a:r>
          </a:p>
        </p:txBody>
      </p:sp>
      <p:sp>
        <p:nvSpPr>
          <p:cNvPr id="232" name="TextBox 231">
            <a:extLst>
              <a:ext uri="{FF2B5EF4-FFF2-40B4-BE49-F238E27FC236}">
                <a16:creationId xmlns:a16="http://schemas.microsoft.com/office/drawing/2014/main" id="{885A7968-8ACA-F6F8-AB28-8D982A7E42D7}"/>
              </a:ext>
            </a:extLst>
          </p:cNvPr>
          <p:cNvSpPr txBox="1"/>
          <p:nvPr/>
        </p:nvSpPr>
        <p:spPr>
          <a:xfrm>
            <a:off x="8351451" y="2931691"/>
            <a:ext cx="341760" cy="276999"/>
          </a:xfrm>
          <a:prstGeom prst="rect">
            <a:avLst/>
          </a:prstGeom>
          <a:noFill/>
        </p:spPr>
        <p:txBody>
          <a:bodyPr wrap="none" rtlCol="0">
            <a:spAutoFit/>
          </a:bodyPr>
          <a:lstStyle/>
          <a:p>
            <a:r>
              <a:rPr lang="en-US" sz="1200" dirty="0"/>
              <a:t>10</a:t>
            </a:r>
          </a:p>
        </p:txBody>
      </p:sp>
      <p:sp>
        <p:nvSpPr>
          <p:cNvPr id="234" name="TextBox 233">
            <a:extLst>
              <a:ext uri="{FF2B5EF4-FFF2-40B4-BE49-F238E27FC236}">
                <a16:creationId xmlns:a16="http://schemas.microsoft.com/office/drawing/2014/main" id="{0571F970-8822-2EBD-A939-05E8DE6B1445}"/>
              </a:ext>
            </a:extLst>
          </p:cNvPr>
          <p:cNvSpPr txBox="1"/>
          <p:nvPr/>
        </p:nvSpPr>
        <p:spPr>
          <a:xfrm>
            <a:off x="8419891" y="3536860"/>
            <a:ext cx="263214" cy="276999"/>
          </a:xfrm>
          <a:prstGeom prst="rect">
            <a:avLst/>
          </a:prstGeom>
          <a:noFill/>
        </p:spPr>
        <p:txBody>
          <a:bodyPr wrap="none" rtlCol="0">
            <a:spAutoFit/>
          </a:bodyPr>
          <a:lstStyle/>
          <a:p>
            <a:r>
              <a:rPr lang="en-US" sz="1200" dirty="0"/>
              <a:t>6</a:t>
            </a:r>
          </a:p>
        </p:txBody>
      </p:sp>
      <p:sp>
        <p:nvSpPr>
          <p:cNvPr id="235" name="TextBox 234">
            <a:extLst>
              <a:ext uri="{FF2B5EF4-FFF2-40B4-BE49-F238E27FC236}">
                <a16:creationId xmlns:a16="http://schemas.microsoft.com/office/drawing/2014/main" id="{76E10885-F287-0603-45DB-A9E01F7CF605}"/>
              </a:ext>
            </a:extLst>
          </p:cNvPr>
          <p:cNvSpPr txBox="1"/>
          <p:nvPr/>
        </p:nvSpPr>
        <p:spPr>
          <a:xfrm>
            <a:off x="8413664" y="3238941"/>
            <a:ext cx="263214" cy="276999"/>
          </a:xfrm>
          <a:prstGeom prst="rect">
            <a:avLst/>
          </a:prstGeom>
          <a:noFill/>
        </p:spPr>
        <p:txBody>
          <a:bodyPr wrap="none" rtlCol="0">
            <a:spAutoFit/>
          </a:bodyPr>
          <a:lstStyle/>
          <a:p>
            <a:r>
              <a:rPr lang="en-US" sz="1200" dirty="0"/>
              <a:t>8</a:t>
            </a:r>
          </a:p>
        </p:txBody>
      </p:sp>
      <p:sp>
        <p:nvSpPr>
          <p:cNvPr id="236" name="TextBox 235">
            <a:extLst>
              <a:ext uri="{FF2B5EF4-FFF2-40B4-BE49-F238E27FC236}">
                <a16:creationId xmlns:a16="http://schemas.microsoft.com/office/drawing/2014/main" id="{D32F3946-D567-963B-759D-8F7075A95312}"/>
              </a:ext>
            </a:extLst>
          </p:cNvPr>
          <p:cNvSpPr txBox="1"/>
          <p:nvPr/>
        </p:nvSpPr>
        <p:spPr>
          <a:xfrm rot="16200000">
            <a:off x="7309056" y="2943303"/>
            <a:ext cx="1994200" cy="276999"/>
          </a:xfrm>
          <a:prstGeom prst="rect">
            <a:avLst/>
          </a:prstGeom>
          <a:noFill/>
        </p:spPr>
        <p:txBody>
          <a:bodyPr wrap="none" rtlCol="0">
            <a:spAutoFit/>
          </a:bodyPr>
          <a:lstStyle/>
          <a:p>
            <a:r>
              <a:rPr lang="en-US" sz="1200" dirty="0"/>
              <a:t>Nitrate Concentration [mg/L]</a:t>
            </a:r>
          </a:p>
        </p:txBody>
      </p:sp>
      <p:sp>
        <p:nvSpPr>
          <p:cNvPr id="35" name="TextBox 34">
            <a:extLst>
              <a:ext uri="{FF2B5EF4-FFF2-40B4-BE49-F238E27FC236}">
                <a16:creationId xmlns:a16="http://schemas.microsoft.com/office/drawing/2014/main" id="{FF9A0932-6EC0-7CD1-31F3-DE7ECEAC6EB6}"/>
              </a:ext>
            </a:extLst>
          </p:cNvPr>
          <p:cNvSpPr txBox="1"/>
          <p:nvPr/>
        </p:nvSpPr>
        <p:spPr>
          <a:xfrm>
            <a:off x="8354555" y="2609915"/>
            <a:ext cx="341760" cy="276999"/>
          </a:xfrm>
          <a:prstGeom prst="rect">
            <a:avLst/>
          </a:prstGeom>
          <a:noFill/>
        </p:spPr>
        <p:txBody>
          <a:bodyPr wrap="none" rtlCol="0">
            <a:spAutoFit/>
          </a:bodyPr>
          <a:lstStyle/>
          <a:p>
            <a:r>
              <a:rPr lang="en-US" sz="1200" dirty="0"/>
              <a:t>12</a:t>
            </a:r>
          </a:p>
        </p:txBody>
      </p:sp>
      <p:sp>
        <p:nvSpPr>
          <p:cNvPr id="36" name="TextBox 35">
            <a:extLst>
              <a:ext uri="{FF2B5EF4-FFF2-40B4-BE49-F238E27FC236}">
                <a16:creationId xmlns:a16="http://schemas.microsoft.com/office/drawing/2014/main" id="{392B2192-C46D-ADCC-507F-F2F02C3BAC18}"/>
              </a:ext>
            </a:extLst>
          </p:cNvPr>
          <p:cNvSpPr txBox="1"/>
          <p:nvPr/>
        </p:nvSpPr>
        <p:spPr>
          <a:xfrm>
            <a:off x="8366990" y="2286762"/>
            <a:ext cx="341760" cy="276999"/>
          </a:xfrm>
          <a:prstGeom prst="rect">
            <a:avLst/>
          </a:prstGeom>
          <a:noFill/>
        </p:spPr>
        <p:txBody>
          <a:bodyPr wrap="none" rtlCol="0">
            <a:spAutoFit/>
          </a:bodyPr>
          <a:lstStyle/>
          <a:p>
            <a:r>
              <a:rPr lang="en-US" sz="1200" dirty="0"/>
              <a:t>14</a:t>
            </a:r>
          </a:p>
        </p:txBody>
      </p:sp>
      <p:sp>
        <p:nvSpPr>
          <p:cNvPr id="37" name="TextBox 36">
            <a:extLst>
              <a:ext uri="{FF2B5EF4-FFF2-40B4-BE49-F238E27FC236}">
                <a16:creationId xmlns:a16="http://schemas.microsoft.com/office/drawing/2014/main" id="{6F6E5137-A578-A90A-D46D-EAAA291CF37B}"/>
              </a:ext>
            </a:extLst>
          </p:cNvPr>
          <p:cNvSpPr txBox="1"/>
          <p:nvPr/>
        </p:nvSpPr>
        <p:spPr>
          <a:xfrm>
            <a:off x="8360763" y="1976584"/>
            <a:ext cx="341760" cy="276999"/>
          </a:xfrm>
          <a:prstGeom prst="rect">
            <a:avLst/>
          </a:prstGeom>
          <a:noFill/>
        </p:spPr>
        <p:txBody>
          <a:bodyPr wrap="none" rtlCol="0">
            <a:spAutoFit/>
          </a:bodyPr>
          <a:lstStyle/>
          <a:p>
            <a:r>
              <a:rPr lang="en-US" sz="1200" dirty="0"/>
              <a:t>16</a:t>
            </a:r>
          </a:p>
        </p:txBody>
      </p:sp>
      <p:sp>
        <p:nvSpPr>
          <p:cNvPr id="38" name="TextBox 37">
            <a:extLst>
              <a:ext uri="{FF2B5EF4-FFF2-40B4-BE49-F238E27FC236}">
                <a16:creationId xmlns:a16="http://schemas.microsoft.com/office/drawing/2014/main" id="{A410754D-75EC-8C93-09F5-6DCBBD1910C4}"/>
              </a:ext>
            </a:extLst>
          </p:cNvPr>
          <p:cNvSpPr txBox="1"/>
          <p:nvPr/>
        </p:nvSpPr>
        <p:spPr>
          <a:xfrm>
            <a:off x="8399078" y="4202158"/>
            <a:ext cx="498855" cy="276999"/>
          </a:xfrm>
          <a:prstGeom prst="rect">
            <a:avLst/>
          </a:prstGeom>
          <a:noFill/>
        </p:spPr>
        <p:txBody>
          <a:bodyPr wrap="none" rtlCol="0">
            <a:spAutoFit/>
          </a:bodyPr>
          <a:lstStyle/>
          <a:p>
            <a:r>
              <a:rPr lang="en-US" sz="1200" dirty="0"/>
              <a:t>1960</a:t>
            </a:r>
          </a:p>
        </p:txBody>
      </p:sp>
      <p:sp>
        <p:nvSpPr>
          <p:cNvPr id="39" name="TextBox 38">
            <a:extLst>
              <a:ext uri="{FF2B5EF4-FFF2-40B4-BE49-F238E27FC236}">
                <a16:creationId xmlns:a16="http://schemas.microsoft.com/office/drawing/2014/main" id="{AFD0B983-F392-0C7C-5FDD-171263780E12}"/>
              </a:ext>
            </a:extLst>
          </p:cNvPr>
          <p:cNvSpPr txBox="1"/>
          <p:nvPr/>
        </p:nvSpPr>
        <p:spPr>
          <a:xfrm>
            <a:off x="10065986" y="4212908"/>
            <a:ext cx="498855" cy="276999"/>
          </a:xfrm>
          <a:prstGeom prst="rect">
            <a:avLst/>
          </a:prstGeom>
          <a:noFill/>
        </p:spPr>
        <p:txBody>
          <a:bodyPr wrap="none" rtlCol="0">
            <a:spAutoFit/>
          </a:bodyPr>
          <a:lstStyle/>
          <a:p>
            <a:r>
              <a:rPr lang="en-US" sz="1200" dirty="0"/>
              <a:t>2020</a:t>
            </a:r>
          </a:p>
        </p:txBody>
      </p:sp>
      <p:sp>
        <p:nvSpPr>
          <p:cNvPr id="40" name="TextBox 39">
            <a:extLst>
              <a:ext uri="{FF2B5EF4-FFF2-40B4-BE49-F238E27FC236}">
                <a16:creationId xmlns:a16="http://schemas.microsoft.com/office/drawing/2014/main" id="{E4730CC8-4F7A-009B-8EA6-5CA0B4CFC53E}"/>
              </a:ext>
            </a:extLst>
          </p:cNvPr>
          <p:cNvSpPr txBox="1"/>
          <p:nvPr/>
        </p:nvSpPr>
        <p:spPr>
          <a:xfrm>
            <a:off x="8951618" y="4199035"/>
            <a:ext cx="498855" cy="276999"/>
          </a:xfrm>
          <a:prstGeom prst="rect">
            <a:avLst/>
          </a:prstGeom>
          <a:noFill/>
        </p:spPr>
        <p:txBody>
          <a:bodyPr wrap="none" rtlCol="0">
            <a:spAutoFit/>
          </a:bodyPr>
          <a:lstStyle/>
          <a:p>
            <a:r>
              <a:rPr lang="en-US" sz="1200" dirty="0"/>
              <a:t>1980</a:t>
            </a:r>
          </a:p>
        </p:txBody>
      </p:sp>
      <p:sp>
        <p:nvSpPr>
          <p:cNvPr id="41" name="TextBox 40">
            <a:extLst>
              <a:ext uri="{FF2B5EF4-FFF2-40B4-BE49-F238E27FC236}">
                <a16:creationId xmlns:a16="http://schemas.microsoft.com/office/drawing/2014/main" id="{BBBC8D5D-9AF4-59E0-3CDA-A4B5FA733BA2}"/>
              </a:ext>
            </a:extLst>
          </p:cNvPr>
          <p:cNvSpPr txBox="1"/>
          <p:nvPr/>
        </p:nvSpPr>
        <p:spPr>
          <a:xfrm>
            <a:off x="9504870" y="4205243"/>
            <a:ext cx="498855" cy="276999"/>
          </a:xfrm>
          <a:prstGeom prst="rect">
            <a:avLst/>
          </a:prstGeom>
          <a:noFill/>
        </p:spPr>
        <p:txBody>
          <a:bodyPr wrap="none" rtlCol="0">
            <a:spAutoFit/>
          </a:bodyPr>
          <a:lstStyle/>
          <a:p>
            <a:r>
              <a:rPr lang="en-US" sz="1200" dirty="0"/>
              <a:t>2000</a:t>
            </a:r>
          </a:p>
        </p:txBody>
      </p:sp>
      <p:sp>
        <p:nvSpPr>
          <p:cNvPr id="42" name="TextBox 41">
            <a:extLst>
              <a:ext uri="{FF2B5EF4-FFF2-40B4-BE49-F238E27FC236}">
                <a16:creationId xmlns:a16="http://schemas.microsoft.com/office/drawing/2014/main" id="{BD705D1E-81D5-E59D-7571-86618B0359A9}"/>
              </a:ext>
            </a:extLst>
          </p:cNvPr>
          <p:cNvSpPr txBox="1"/>
          <p:nvPr/>
        </p:nvSpPr>
        <p:spPr>
          <a:xfrm>
            <a:off x="10608983" y="4212907"/>
            <a:ext cx="498855" cy="276999"/>
          </a:xfrm>
          <a:prstGeom prst="rect">
            <a:avLst/>
          </a:prstGeom>
          <a:noFill/>
        </p:spPr>
        <p:txBody>
          <a:bodyPr wrap="none" rtlCol="0">
            <a:spAutoFit/>
          </a:bodyPr>
          <a:lstStyle/>
          <a:p>
            <a:r>
              <a:rPr lang="en-US" sz="1200" dirty="0"/>
              <a:t>2040</a:t>
            </a:r>
          </a:p>
        </p:txBody>
      </p:sp>
      <p:sp>
        <p:nvSpPr>
          <p:cNvPr id="43" name="TextBox 42">
            <a:extLst>
              <a:ext uri="{FF2B5EF4-FFF2-40B4-BE49-F238E27FC236}">
                <a16:creationId xmlns:a16="http://schemas.microsoft.com/office/drawing/2014/main" id="{0ECE8E94-124A-D9D7-D54D-111D54D1411F}"/>
              </a:ext>
            </a:extLst>
          </p:cNvPr>
          <p:cNvSpPr txBox="1"/>
          <p:nvPr/>
        </p:nvSpPr>
        <p:spPr>
          <a:xfrm>
            <a:off x="11163000" y="4212907"/>
            <a:ext cx="498855" cy="276999"/>
          </a:xfrm>
          <a:prstGeom prst="rect">
            <a:avLst/>
          </a:prstGeom>
          <a:noFill/>
        </p:spPr>
        <p:txBody>
          <a:bodyPr wrap="none" rtlCol="0">
            <a:spAutoFit/>
          </a:bodyPr>
          <a:lstStyle/>
          <a:p>
            <a:r>
              <a:rPr lang="en-US" sz="1200" dirty="0"/>
              <a:t>2060</a:t>
            </a:r>
          </a:p>
        </p:txBody>
      </p:sp>
      <p:pic>
        <p:nvPicPr>
          <p:cNvPr id="45" name="Picture 44" descr="A picture containing graphical user interface&#10;&#10;Description automatically generated">
            <a:extLst>
              <a:ext uri="{FF2B5EF4-FFF2-40B4-BE49-F238E27FC236}">
                <a16:creationId xmlns:a16="http://schemas.microsoft.com/office/drawing/2014/main" id="{51704099-4835-FE7C-44C2-EA08F9DD707A}"/>
              </a:ext>
            </a:extLst>
          </p:cNvPr>
          <p:cNvPicPr>
            <a:picLocks noChangeAspect="1"/>
          </p:cNvPicPr>
          <p:nvPr/>
        </p:nvPicPr>
        <p:blipFill rotWithShape="1">
          <a:blip r:embed="rId8">
            <a:extLst>
              <a:ext uri="{28A0092B-C50C-407E-A947-70E740481C1C}">
                <a14:useLocalDpi xmlns:a14="http://schemas.microsoft.com/office/drawing/2010/main" val="0"/>
              </a:ext>
            </a:extLst>
          </a:blip>
          <a:srcRect t="11798"/>
          <a:stretch/>
        </p:blipFill>
        <p:spPr>
          <a:xfrm>
            <a:off x="4229838" y="2029106"/>
            <a:ext cx="3667125" cy="2461556"/>
          </a:xfrm>
          <a:prstGeom prst="rect">
            <a:avLst/>
          </a:prstGeom>
        </p:spPr>
      </p:pic>
      <p:pic>
        <p:nvPicPr>
          <p:cNvPr id="46" name="Picture 45">
            <a:extLst>
              <a:ext uri="{FF2B5EF4-FFF2-40B4-BE49-F238E27FC236}">
                <a16:creationId xmlns:a16="http://schemas.microsoft.com/office/drawing/2014/main" id="{47DC9385-FEC9-822B-61BC-2C5B9F954B37}"/>
              </a:ext>
            </a:extLst>
          </p:cNvPr>
          <p:cNvPicPr>
            <a:picLocks noChangeAspect="1"/>
          </p:cNvPicPr>
          <p:nvPr/>
        </p:nvPicPr>
        <p:blipFill rotWithShape="1">
          <a:blip r:embed="rId9"/>
          <a:srcRect l="6521" b="6852"/>
          <a:stretch/>
        </p:blipFill>
        <p:spPr>
          <a:xfrm>
            <a:off x="4622522" y="1966829"/>
            <a:ext cx="3251795" cy="2312535"/>
          </a:xfrm>
          <a:prstGeom prst="rect">
            <a:avLst/>
          </a:prstGeom>
        </p:spPr>
      </p:pic>
      <p:pic>
        <p:nvPicPr>
          <p:cNvPr id="47" name="Picture 46">
            <a:extLst>
              <a:ext uri="{FF2B5EF4-FFF2-40B4-BE49-F238E27FC236}">
                <a16:creationId xmlns:a16="http://schemas.microsoft.com/office/drawing/2014/main" id="{B0D1EED4-59C6-F610-3FB2-2EDD1D2972E0}"/>
              </a:ext>
            </a:extLst>
          </p:cNvPr>
          <p:cNvPicPr>
            <a:picLocks noChangeAspect="1"/>
          </p:cNvPicPr>
          <p:nvPr/>
        </p:nvPicPr>
        <p:blipFill>
          <a:blip r:embed="rId10"/>
          <a:stretch>
            <a:fillRect/>
          </a:stretch>
        </p:blipFill>
        <p:spPr>
          <a:xfrm>
            <a:off x="6190565" y="2010432"/>
            <a:ext cx="1630908" cy="1089812"/>
          </a:xfrm>
          <a:prstGeom prst="rect">
            <a:avLst/>
          </a:prstGeom>
        </p:spPr>
      </p:pic>
      <p:sp>
        <p:nvSpPr>
          <p:cNvPr id="49" name="Rectangle 48">
            <a:extLst>
              <a:ext uri="{FF2B5EF4-FFF2-40B4-BE49-F238E27FC236}">
                <a16:creationId xmlns:a16="http://schemas.microsoft.com/office/drawing/2014/main" id="{3D08C02C-1A61-E32B-8EFC-71E3665E8A55}"/>
              </a:ext>
            </a:extLst>
          </p:cNvPr>
          <p:cNvSpPr/>
          <p:nvPr/>
        </p:nvSpPr>
        <p:spPr>
          <a:xfrm>
            <a:off x="4499417" y="4313802"/>
            <a:ext cx="3405134" cy="19553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3859B53-9DDD-1CB3-F354-2A17719A646A}"/>
              </a:ext>
            </a:extLst>
          </p:cNvPr>
          <p:cNvSpPr/>
          <p:nvPr/>
        </p:nvSpPr>
        <p:spPr>
          <a:xfrm rot="16200000">
            <a:off x="3190869" y="3025776"/>
            <a:ext cx="2446852" cy="36890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09D195F-6691-71B4-C0A4-36A88C8F0FC6}"/>
              </a:ext>
            </a:extLst>
          </p:cNvPr>
          <p:cNvSpPr txBox="1"/>
          <p:nvPr/>
        </p:nvSpPr>
        <p:spPr>
          <a:xfrm>
            <a:off x="4663666" y="4212628"/>
            <a:ext cx="263214" cy="276999"/>
          </a:xfrm>
          <a:prstGeom prst="rect">
            <a:avLst/>
          </a:prstGeom>
          <a:noFill/>
        </p:spPr>
        <p:txBody>
          <a:bodyPr wrap="none" rtlCol="0">
            <a:spAutoFit/>
          </a:bodyPr>
          <a:lstStyle/>
          <a:p>
            <a:r>
              <a:rPr lang="en-US" sz="1200" dirty="0"/>
              <a:t>0</a:t>
            </a:r>
          </a:p>
        </p:txBody>
      </p:sp>
      <p:sp>
        <p:nvSpPr>
          <p:cNvPr id="52" name="TextBox 51">
            <a:extLst>
              <a:ext uri="{FF2B5EF4-FFF2-40B4-BE49-F238E27FC236}">
                <a16:creationId xmlns:a16="http://schemas.microsoft.com/office/drawing/2014/main" id="{C6F5DEF2-A5F9-516C-945D-DA6A2C12EF37}"/>
              </a:ext>
            </a:extLst>
          </p:cNvPr>
          <p:cNvSpPr txBox="1"/>
          <p:nvPr/>
        </p:nvSpPr>
        <p:spPr>
          <a:xfrm>
            <a:off x="5263934" y="4206401"/>
            <a:ext cx="341760" cy="276999"/>
          </a:xfrm>
          <a:prstGeom prst="rect">
            <a:avLst/>
          </a:prstGeom>
          <a:noFill/>
        </p:spPr>
        <p:txBody>
          <a:bodyPr wrap="none" rtlCol="0">
            <a:spAutoFit/>
          </a:bodyPr>
          <a:lstStyle/>
          <a:p>
            <a:r>
              <a:rPr lang="en-US" sz="1200" dirty="0"/>
              <a:t>50</a:t>
            </a:r>
          </a:p>
        </p:txBody>
      </p:sp>
      <p:sp>
        <p:nvSpPr>
          <p:cNvPr id="53" name="TextBox 52">
            <a:extLst>
              <a:ext uri="{FF2B5EF4-FFF2-40B4-BE49-F238E27FC236}">
                <a16:creationId xmlns:a16="http://schemas.microsoft.com/office/drawing/2014/main" id="{F70DF25C-F1D8-EEE3-8083-48D7909F4AF9}"/>
              </a:ext>
            </a:extLst>
          </p:cNvPr>
          <p:cNvSpPr txBox="1"/>
          <p:nvPr/>
        </p:nvSpPr>
        <p:spPr>
          <a:xfrm>
            <a:off x="5873537" y="4209505"/>
            <a:ext cx="420308" cy="276999"/>
          </a:xfrm>
          <a:prstGeom prst="rect">
            <a:avLst/>
          </a:prstGeom>
          <a:noFill/>
        </p:spPr>
        <p:txBody>
          <a:bodyPr wrap="none" rtlCol="0">
            <a:spAutoFit/>
          </a:bodyPr>
          <a:lstStyle/>
          <a:p>
            <a:r>
              <a:rPr lang="en-US" sz="1200" dirty="0"/>
              <a:t>100</a:t>
            </a:r>
          </a:p>
        </p:txBody>
      </p:sp>
      <p:sp>
        <p:nvSpPr>
          <p:cNvPr id="54" name="TextBox 53">
            <a:extLst>
              <a:ext uri="{FF2B5EF4-FFF2-40B4-BE49-F238E27FC236}">
                <a16:creationId xmlns:a16="http://schemas.microsoft.com/office/drawing/2014/main" id="{E75DA18C-7CDF-6154-BAAC-94DBF674D675}"/>
              </a:ext>
            </a:extLst>
          </p:cNvPr>
          <p:cNvSpPr txBox="1"/>
          <p:nvPr/>
        </p:nvSpPr>
        <p:spPr>
          <a:xfrm>
            <a:off x="6511139" y="4212609"/>
            <a:ext cx="420308" cy="276999"/>
          </a:xfrm>
          <a:prstGeom prst="rect">
            <a:avLst/>
          </a:prstGeom>
          <a:noFill/>
        </p:spPr>
        <p:txBody>
          <a:bodyPr wrap="none" rtlCol="0">
            <a:spAutoFit/>
          </a:bodyPr>
          <a:lstStyle/>
          <a:p>
            <a:r>
              <a:rPr lang="en-US" sz="1200" dirty="0"/>
              <a:t>150</a:t>
            </a:r>
          </a:p>
        </p:txBody>
      </p:sp>
      <p:sp>
        <p:nvSpPr>
          <p:cNvPr id="55" name="TextBox 54">
            <a:extLst>
              <a:ext uri="{FF2B5EF4-FFF2-40B4-BE49-F238E27FC236}">
                <a16:creationId xmlns:a16="http://schemas.microsoft.com/office/drawing/2014/main" id="{B76C0FB7-24C8-1652-8F20-3FCC8B7E546B}"/>
              </a:ext>
            </a:extLst>
          </p:cNvPr>
          <p:cNvSpPr txBox="1"/>
          <p:nvPr/>
        </p:nvSpPr>
        <p:spPr>
          <a:xfrm>
            <a:off x="7167391" y="4206382"/>
            <a:ext cx="420308" cy="276999"/>
          </a:xfrm>
          <a:prstGeom prst="rect">
            <a:avLst/>
          </a:prstGeom>
          <a:noFill/>
        </p:spPr>
        <p:txBody>
          <a:bodyPr wrap="none" rtlCol="0">
            <a:spAutoFit/>
          </a:bodyPr>
          <a:lstStyle/>
          <a:p>
            <a:r>
              <a:rPr lang="en-US" sz="1200" dirty="0"/>
              <a:t>200</a:t>
            </a:r>
          </a:p>
        </p:txBody>
      </p:sp>
      <p:sp>
        <p:nvSpPr>
          <p:cNvPr id="56" name="TextBox 55">
            <a:extLst>
              <a:ext uri="{FF2B5EF4-FFF2-40B4-BE49-F238E27FC236}">
                <a16:creationId xmlns:a16="http://schemas.microsoft.com/office/drawing/2014/main" id="{43776C79-90BD-DB2B-C0C8-BF3F009FBA76}"/>
              </a:ext>
            </a:extLst>
          </p:cNvPr>
          <p:cNvSpPr txBox="1"/>
          <p:nvPr/>
        </p:nvSpPr>
        <p:spPr>
          <a:xfrm rot="16200000">
            <a:off x="3703788" y="3042850"/>
            <a:ext cx="1444178" cy="276999"/>
          </a:xfrm>
          <a:prstGeom prst="rect">
            <a:avLst/>
          </a:prstGeom>
          <a:noFill/>
        </p:spPr>
        <p:txBody>
          <a:bodyPr wrap="none" rtlCol="0">
            <a:spAutoFit/>
          </a:bodyPr>
          <a:lstStyle/>
          <a:p>
            <a:r>
              <a:rPr lang="en-US" sz="1200" dirty="0"/>
              <a:t>Frequency (unitless)</a:t>
            </a:r>
          </a:p>
        </p:txBody>
      </p:sp>
      <p:sp>
        <p:nvSpPr>
          <p:cNvPr id="57" name="TextBox 56">
            <a:extLst>
              <a:ext uri="{FF2B5EF4-FFF2-40B4-BE49-F238E27FC236}">
                <a16:creationId xmlns:a16="http://schemas.microsoft.com/office/drawing/2014/main" id="{CE478919-0B98-E546-685E-1E4EC4B734AA}"/>
              </a:ext>
            </a:extLst>
          </p:cNvPr>
          <p:cNvSpPr txBox="1"/>
          <p:nvPr/>
        </p:nvSpPr>
        <p:spPr>
          <a:xfrm>
            <a:off x="5691949" y="4332400"/>
            <a:ext cx="879408" cy="276999"/>
          </a:xfrm>
          <a:prstGeom prst="rect">
            <a:avLst/>
          </a:prstGeom>
          <a:noFill/>
        </p:spPr>
        <p:txBody>
          <a:bodyPr wrap="none" rtlCol="0">
            <a:spAutoFit/>
          </a:bodyPr>
          <a:lstStyle/>
          <a:p>
            <a:r>
              <a:rPr lang="en-US" sz="1200" dirty="0"/>
              <a:t>Age (years)</a:t>
            </a:r>
          </a:p>
        </p:txBody>
      </p:sp>
      <p:pic>
        <p:nvPicPr>
          <p:cNvPr id="59" name="Picture 58">
            <a:extLst>
              <a:ext uri="{FF2B5EF4-FFF2-40B4-BE49-F238E27FC236}">
                <a16:creationId xmlns:a16="http://schemas.microsoft.com/office/drawing/2014/main" id="{0EF09BF1-D398-E59E-DCC4-8A73C9FDC222}"/>
              </a:ext>
            </a:extLst>
          </p:cNvPr>
          <p:cNvPicPr>
            <a:picLocks noChangeAspect="1"/>
          </p:cNvPicPr>
          <p:nvPr/>
        </p:nvPicPr>
        <p:blipFill>
          <a:blip r:embed="rId11"/>
          <a:stretch>
            <a:fillRect/>
          </a:stretch>
        </p:blipFill>
        <p:spPr>
          <a:xfrm>
            <a:off x="609877" y="1953327"/>
            <a:ext cx="3367653" cy="2378058"/>
          </a:xfrm>
          <a:prstGeom prst="rect">
            <a:avLst/>
          </a:prstGeom>
        </p:spPr>
      </p:pic>
      <p:sp>
        <p:nvSpPr>
          <p:cNvPr id="60" name="TextBox 59">
            <a:extLst>
              <a:ext uri="{FF2B5EF4-FFF2-40B4-BE49-F238E27FC236}">
                <a16:creationId xmlns:a16="http://schemas.microsoft.com/office/drawing/2014/main" id="{6E31F9C8-095E-B2E0-4A1E-840C31657C17}"/>
              </a:ext>
            </a:extLst>
          </p:cNvPr>
          <p:cNvSpPr txBox="1"/>
          <p:nvPr/>
        </p:nvSpPr>
        <p:spPr>
          <a:xfrm rot="16200000">
            <a:off x="-481163" y="3037040"/>
            <a:ext cx="1611980" cy="276999"/>
          </a:xfrm>
          <a:prstGeom prst="rect">
            <a:avLst/>
          </a:prstGeom>
          <a:noFill/>
        </p:spPr>
        <p:txBody>
          <a:bodyPr wrap="none" rtlCol="0">
            <a:spAutoFit/>
          </a:bodyPr>
          <a:lstStyle/>
          <a:p>
            <a:r>
              <a:rPr lang="en-US" sz="1200" dirty="0"/>
              <a:t>Nitrate Leached [</a:t>
            </a:r>
            <a:r>
              <a:rPr lang="en-US" sz="1200" dirty="0" err="1"/>
              <a:t>lb</a:t>
            </a:r>
            <a:r>
              <a:rPr lang="en-US" sz="1200" dirty="0"/>
              <a:t>/ac]</a:t>
            </a:r>
          </a:p>
        </p:txBody>
      </p:sp>
      <p:sp>
        <p:nvSpPr>
          <p:cNvPr id="61" name="TextBox 60">
            <a:extLst>
              <a:ext uri="{FF2B5EF4-FFF2-40B4-BE49-F238E27FC236}">
                <a16:creationId xmlns:a16="http://schemas.microsoft.com/office/drawing/2014/main" id="{6C33C7A1-447F-9EE0-9F4C-914B2C8B1952}"/>
              </a:ext>
            </a:extLst>
          </p:cNvPr>
          <p:cNvSpPr txBox="1"/>
          <p:nvPr/>
        </p:nvSpPr>
        <p:spPr>
          <a:xfrm>
            <a:off x="337681" y="3716806"/>
            <a:ext cx="341760" cy="276999"/>
          </a:xfrm>
          <a:prstGeom prst="rect">
            <a:avLst/>
          </a:prstGeom>
          <a:noFill/>
        </p:spPr>
        <p:txBody>
          <a:bodyPr wrap="none" rtlCol="0">
            <a:spAutoFit/>
          </a:bodyPr>
          <a:lstStyle/>
          <a:p>
            <a:r>
              <a:rPr lang="en-US" sz="1200" dirty="0"/>
              <a:t>10</a:t>
            </a:r>
          </a:p>
        </p:txBody>
      </p:sp>
      <p:sp>
        <p:nvSpPr>
          <p:cNvPr id="62" name="TextBox 61">
            <a:extLst>
              <a:ext uri="{FF2B5EF4-FFF2-40B4-BE49-F238E27FC236}">
                <a16:creationId xmlns:a16="http://schemas.microsoft.com/office/drawing/2014/main" id="{B112CAF0-8C75-2CC2-398F-26F6F1A0CE75}"/>
              </a:ext>
            </a:extLst>
          </p:cNvPr>
          <p:cNvSpPr txBox="1"/>
          <p:nvPr/>
        </p:nvSpPr>
        <p:spPr>
          <a:xfrm>
            <a:off x="328331" y="2849004"/>
            <a:ext cx="341760" cy="276999"/>
          </a:xfrm>
          <a:prstGeom prst="rect">
            <a:avLst/>
          </a:prstGeom>
          <a:noFill/>
        </p:spPr>
        <p:txBody>
          <a:bodyPr wrap="none" rtlCol="0">
            <a:spAutoFit/>
          </a:bodyPr>
          <a:lstStyle/>
          <a:p>
            <a:r>
              <a:rPr lang="en-US" sz="1200" dirty="0"/>
              <a:t>30</a:t>
            </a:r>
          </a:p>
        </p:txBody>
      </p:sp>
      <p:sp>
        <p:nvSpPr>
          <p:cNvPr id="63" name="TextBox 62">
            <a:extLst>
              <a:ext uri="{FF2B5EF4-FFF2-40B4-BE49-F238E27FC236}">
                <a16:creationId xmlns:a16="http://schemas.microsoft.com/office/drawing/2014/main" id="{89E37F07-30B0-D34A-3512-391537F81143}"/>
              </a:ext>
            </a:extLst>
          </p:cNvPr>
          <p:cNvSpPr txBox="1"/>
          <p:nvPr/>
        </p:nvSpPr>
        <p:spPr>
          <a:xfrm>
            <a:off x="337643" y="1981202"/>
            <a:ext cx="341760" cy="276999"/>
          </a:xfrm>
          <a:prstGeom prst="rect">
            <a:avLst/>
          </a:prstGeom>
          <a:noFill/>
        </p:spPr>
        <p:txBody>
          <a:bodyPr wrap="none" rtlCol="0">
            <a:spAutoFit/>
          </a:bodyPr>
          <a:lstStyle/>
          <a:p>
            <a:r>
              <a:rPr lang="en-US" sz="1200" dirty="0"/>
              <a:t>50</a:t>
            </a:r>
          </a:p>
        </p:txBody>
      </p:sp>
      <p:sp>
        <p:nvSpPr>
          <p:cNvPr id="438" name="TextBox 437">
            <a:extLst>
              <a:ext uri="{FF2B5EF4-FFF2-40B4-BE49-F238E27FC236}">
                <a16:creationId xmlns:a16="http://schemas.microsoft.com/office/drawing/2014/main" id="{C725DD90-92B4-9CF7-B963-F6596487D441}"/>
              </a:ext>
            </a:extLst>
          </p:cNvPr>
          <p:cNvSpPr txBox="1"/>
          <p:nvPr/>
        </p:nvSpPr>
        <p:spPr>
          <a:xfrm>
            <a:off x="331435" y="3290665"/>
            <a:ext cx="341760" cy="276999"/>
          </a:xfrm>
          <a:prstGeom prst="rect">
            <a:avLst/>
          </a:prstGeom>
          <a:noFill/>
        </p:spPr>
        <p:txBody>
          <a:bodyPr wrap="none" rtlCol="0">
            <a:spAutoFit/>
          </a:bodyPr>
          <a:lstStyle/>
          <a:p>
            <a:r>
              <a:rPr lang="en-US" sz="1200" dirty="0"/>
              <a:t>20</a:t>
            </a:r>
          </a:p>
        </p:txBody>
      </p:sp>
      <p:sp>
        <p:nvSpPr>
          <p:cNvPr id="439" name="TextBox 438">
            <a:extLst>
              <a:ext uri="{FF2B5EF4-FFF2-40B4-BE49-F238E27FC236}">
                <a16:creationId xmlns:a16="http://schemas.microsoft.com/office/drawing/2014/main" id="{2B76595A-C491-B786-D84B-21FE3A9C3942}"/>
              </a:ext>
            </a:extLst>
          </p:cNvPr>
          <p:cNvSpPr txBox="1"/>
          <p:nvPr/>
        </p:nvSpPr>
        <p:spPr>
          <a:xfrm>
            <a:off x="340747" y="2422863"/>
            <a:ext cx="341760" cy="276999"/>
          </a:xfrm>
          <a:prstGeom prst="rect">
            <a:avLst/>
          </a:prstGeom>
          <a:noFill/>
        </p:spPr>
        <p:txBody>
          <a:bodyPr wrap="none" rtlCol="0">
            <a:spAutoFit/>
          </a:bodyPr>
          <a:lstStyle/>
          <a:p>
            <a:r>
              <a:rPr lang="en-US" sz="1200" dirty="0"/>
              <a:t>40</a:t>
            </a:r>
          </a:p>
        </p:txBody>
      </p:sp>
      <p:sp>
        <p:nvSpPr>
          <p:cNvPr id="440" name="TextBox 439">
            <a:extLst>
              <a:ext uri="{FF2B5EF4-FFF2-40B4-BE49-F238E27FC236}">
                <a16:creationId xmlns:a16="http://schemas.microsoft.com/office/drawing/2014/main" id="{AB49CC64-8190-5390-9683-894F1130ECEE}"/>
              </a:ext>
            </a:extLst>
          </p:cNvPr>
          <p:cNvSpPr txBox="1"/>
          <p:nvPr/>
        </p:nvSpPr>
        <p:spPr>
          <a:xfrm>
            <a:off x="385370" y="4253037"/>
            <a:ext cx="498855" cy="276999"/>
          </a:xfrm>
          <a:prstGeom prst="rect">
            <a:avLst/>
          </a:prstGeom>
          <a:noFill/>
        </p:spPr>
        <p:txBody>
          <a:bodyPr wrap="none" rtlCol="0">
            <a:spAutoFit/>
          </a:bodyPr>
          <a:lstStyle/>
          <a:p>
            <a:r>
              <a:rPr lang="en-US" sz="1200" dirty="0"/>
              <a:t>1960</a:t>
            </a:r>
          </a:p>
        </p:txBody>
      </p:sp>
      <p:sp>
        <p:nvSpPr>
          <p:cNvPr id="441" name="TextBox 440">
            <a:extLst>
              <a:ext uri="{FF2B5EF4-FFF2-40B4-BE49-F238E27FC236}">
                <a16:creationId xmlns:a16="http://schemas.microsoft.com/office/drawing/2014/main" id="{786A9AA8-428D-5A92-B3A2-791CAA5181A1}"/>
              </a:ext>
            </a:extLst>
          </p:cNvPr>
          <p:cNvSpPr txBox="1"/>
          <p:nvPr/>
        </p:nvSpPr>
        <p:spPr>
          <a:xfrm>
            <a:off x="2136719" y="4263787"/>
            <a:ext cx="498855" cy="276999"/>
          </a:xfrm>
          <a:prstGeom prst="rect">
            <a:avLst/>
          </a:prstGeom>
          <a:noFill/>
        </p:spPr>
        <p:txBody>
          <a:bodyPr wrap="none" rtlCol="0">
            <a:spAutoFit/>
          </a:bodyPr>
          <a:lstStyle/>
          <a:p>
            <a:r>
              <a:rPr lang="en-US" sz="1200" dirty="0"/>
              <a:t>2020</a:t>
            </a:r>
          </a:p>
        </p:txBody>
      </p:sp>
      <p:sp>
        <p:nvSpPr>
          <p:cNvPr id="442" name="TextBox 441">
            <a:extLst>
              <a:ext uri="{FF2B5EF4-FFF2-40B4-BE49-F238E27FC236}">
                <a16:creationId xmlns:a16="http://schemas.microsoft.com/office/drawing/2014/main" id="{64C100B6-9C65-D9F4-D401-B1B0A104D439}"/>
              </a:ext>
            </a:extLst>
          </p:cNvPr>
          <p:cNvSpPr txBox="1"/>
          <p:nvPr/>
        </p:nvSpPr>
        <p:spPr>
          <a:xfrm>
            <a:off x="965553" y="4258623"/>
            <a:ext cx="498855" cy="276999"/>
          </a:xfrm>
          <a:prstGeom prst="rect">
            <a:avLst/>
          </a:prstGeom>
          <a:noFill/>
        </p:spPr>
        <p:txBody>
          <a:bodyPr wrap="none" rtlCol="0">
            <a:spAutoFit/>
          </a:bodyPr>
          <a:lstStyle/>
          <a:p>
            <a:r>
              <a:rPr lang="en-US" sz="1200" dirty="0"/>
              <a:t>1980</a:t>
            </a:r>
          </a:p>
        </p:txBody>
      </p:sp>
      <p:sp>
        <p:nvSpPr>
          <p:cNvPr id="443" name="TextBox 442">
            <a:extLst>
              <a:ext uri="{FF2B5EF4-FFF2-40B4-BE49-F238E27FC236}">
                <a16:creationId xmlns:a16="http://schemas.microsoft.com/office/drawing/2014/main" id="{40E864A7-9FF9-7790-F300-FEF6861BDDC7}"/>
              </a:ext>
            </a:extLst>
          </p:cNvPr>
          <p:cNvSpPr txBox="1"/>
          <p:nvPr/>
        </p:nvSpPr>
        <p:spPr>
          <a:xfrm>
            <a:off x="1546447" y="4256122"/>
            <a:ext cx="498855" cy="276999"/>
          </a:xfrm>
          <a:prstGeom prst="rect">
            <a:avLst/>
          </a:prstGeom>
          <a:noFill/>
        </p:spPr>
        <p:txBody>
          <a:bodyPr wrap="none" rtlCol="0">
            <a:spAutoFit/>
          </a:bodyPr>
          <a:lstStyle/>
          <a:p>
            <a:r>
              <a:rPr lang="en-US" sz="1200" dirty="0"/>
              <a:t>2000</a:t>
            </a:r>
          </a:p>
        </p:txBody>
      </p:sp>
      <p:sp>
        <p:nvSpPr>
          <p:cNvPr id="444" name="TextBox 443">
            <a:extLst>
              <a:ext uri="{FF2B5EF4-FFF2-40B4-BE49-F238E27FC236}">
                <a16:creationId xmlns:a16="http://schemas.microsoft.com/office/drawing/2014/main" id="{F50F522C-5D93-63BC-297E-3EF42406C067}"/>
              </a:ext>
            </a:extLst>
          </p:cNvPr>
          <p:cNvSpPr txBox="1"/>
          <p:nvPr/>
        </p:nvSpPr>
        <p:spPr>
          <a:xfrm>
            <a:off x="2725534" y="4263786"/>
            <a:ext cx="498855" cy="276999"/>
          </a:xfrm>
          <a:prstGeom prst="rect">
            <a:avLst/>
          </a:prstGeom>
          <a:noFill/>
        </p:spPr>
        <p:txBody>
          <a:bodyPr wrap="none" rtlCol="0">
            <a:spAutoFit/>
          </a:bodyPr>
          <a:lstStyle/>
          <a:p>
            <a:r>
              <a:rPr lang="en-US" sz="1200" dirty="0"/>
              <a:t>2040</a:t>
            </a:r>
          </a:p>
        </p:txBody>
      </p:sp>
      <p:sp>
        <p:nvSpPr>
          <p:cNvPr id="445" name="TextBox 444">
            <a:extLst>
              <a:ext uri="{FF2B5EF4-FFF2-40B4-BE49-F238E27FC236}">
                <a16:creationId xmlns:a16="http://schemas.microsoft.com/office/drawing/2014/main" id="{E73F27C6-C083-524D-D75B-85859CB16D63}"/>
              </a:ext>
            </a:extLst>
          </p:cNvPr>
          <p:cNvSpPr txBox="1"/>
          <p:nvPr/>
        </p:nvSpPr>
        <p:spPr>
          <a:xfrm>
            <a:off x="3299248" y="4263786"/>
            <a:ext cx="498855" cy="276999"/>
          </a:xfrm>
          <a:prstGeom prst="rect">
            <a:avLst/>
          </a:prstGeom>
          <a:noFill/>
        </p:spPr>
        <p:txBody>
          <a:bodyPr wrap="none" rtlCol="0">
            <a:spAutoFit/>
          </a:bodyPr>
          <a:lstStyle/>
          <a:p>
            <a:r>
              <a:rPr lang="en-US" sz="1200" dirty="0"/>
              <a:t>2060</a:t>
            </a:r>
          </a:p>
        </p:txBody>
      </p:sp>
      <p:pic>
        <p:nvPicPr>
          <p:cNvPr id="446" name="Picture 445">
            <a:extLst>
              <a:ext uri="{FF2B5EF4-FFF2-40B4-BE49-F238E27FC236}">
                <a16:creationId xmlns:a16="http://schemas.microsoft.com/office/drawing/2014/main" id="{9D9E4A41-4023-EC49-71E2-B608118F8745}"/>
              </a:ext>
            </a:extLst>
          </p:cNvPr>
          <p:cNvPicPr>
            <a:picLocks noChangeAspect="1"/>
          </p:cNvPicPr>
          <p:nvPr/>
        </p:nvPicPr>
        <p:blipFill>
          <a:blip r:embed="rId12"/>
          <a:stretch>
            <a:fillRect/>
          </a:stretch>
        </p:blipFill>
        <p:spPr>
          <a:xfrm>
            <a:off x="658917" y="1995431"/>
            <a:ext cx="1373697" cy="553480"/>
          </a:xfrm>
          <a:prstGeom prst="rect">
            <a:avLst/>
          </a:prstGeom>
        </p:spPr>
      </p:pic>
      <p:sp>
        <p:nvSpPr>
          <p:cNvPr id="19" name="Rectangle 18">
            <a:extLst>
              <a:ext uri="{FF2B5EF4-FFF2-40B4-BE49-F238E27FC236}">
                <a16:creationId xmlns:a16="http://schemas.microsoft.com/office/drawing/2014/main" id="{4980579E-8328-42FA-839F-3C79B643B202}"/>
              </a:ext>
            </a:extLst>
          </p:cNvPr>
          <p:cNvSpPr/>
          <p:nvPr/>
        </p:nvSpPr>
        <p:spPr>
          <a:xfrm>
            <a:off x="8241569" y="720979"/>
            <a:ext cx="1006373" cy="629493"/>
          </a:xfrm>
          <a:prstGeom prst="rect">
            <a:avLst/>
          </a:prstGeom>
          <a:pattFill prst="pct10">
            <a:fgClr>
              <a:schemeClr val="bg2">
                <a:lumMod val="50000"/>
              </a:schemeClr>
            </a:fgClr>
            <a:bgClr>
              <a:schemeClr val="bg1"/>
            </a:bgClr>
          </a:patt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custDataLst>
      <p:tags r:id="rId1"/>
    </p:custDataLst>
    <p:extLst>
      <p:ext uri="{BB962C8B-B14F-4D97-AF65-F5344CB8AC3E}">
        <p14:creationId xmlns:p14="http://schemas.microsoft.com/office/powerpoint/2010/main" val="49483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0" grpId="0"/>
      <p:bldP spid="5" grpId="0"/>
      <p:bldP spid="60" grpId="0"/>
      <p:bldP spid="61" grpId="0"/>
      <p:bldP spid="62" grpId="0"/>
      <p:bldP spid="63" grpId="0"/>
      <p:bldP spid="438" grpId="0"/>
      <p:bldP spid="439" grpId="0"/>
      <p:bldP spid="440" grpId="0"/>
      <p:bldP spid="441" grpId="0"/>
      <p:bldP spid="442" grpId="0"/>
      <p:bldP spid="443" grpId="0"/>
      <p:bldP spid="444" grpId="0"/>
      <p:bldP spid="445"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9F7F3E-7703-AC20-7AD6-33E74966DC70}"/>
              </a:ext>
            </a:extLst>
          </p:cNvPr>
          <p:cNvSpPr txBox="1">
            <a:spLocks/>
          </p:cNvSpPr>
          <p:nvPr/>
        </p:nvSpPr>
        <p:spPr>
          <a:xfrm>
            <a:off x="0" y="0"/>
            <a:ext cx="12192000" cy="1101838"/>
          </a:xfrm>
          <a:prstGeom prst="rect">
            <a:avLst/>
          </a:prstGeom>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70000"/>
                      </a14:imgEffect>
                    </a14:imgLayer>
                  </a14:imgProps>
                </a:ext>
              </a:extLst>
            </a:blip>
            <a:srcRect/>
            <a:stretch>
              <a:fillRect/>
            </a:stretch>
          </a:blip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Common Responses</a:t>
            </a:r>
          </a:p>
        </p:txBody>
      </p:sp>
      <p:sp>
        <p:nvSpPr>
          <p:cNvPr id="4" name="Rectangle 3">
            <a:extLst>
              <a:ext uri="{FF2B5EF4-FFF2-40B4-BE49-F238E27FC236}">
                <a16:creationId xmlns:a16="http://schemas.microsoft.com/office/drawing/2014/main" id="{F364F81C-235F-78FC-DB17-EC57CF456A94}"/>
              </a:ext>
            </a:extLst>
          </p:cNvPr>
          <p:cNvSpPr/>
          <p:nvPr/>
        </p:nvSpPr>
        <p:spPr>
          <a:xfrm>
            <a:off x="2222731" y="1780668"/>
            <a:ext cx="2907976" cy="506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CE2958-6AFA-B2AA-EEB4-29A82C156E32}"/>
              </a:ext>
            </a:extLst>
          </p:cNvPr>
          <p:cNvSpPr txBox="1">
            <a:spLocks/>
          </p:cNvSpPr>
          <p:nvPr/>
        </p:nvSpPr>
        <p:spPr>
          <a:xfrm>
            <a:off x="620971" y="1890215"/>
            <a:ext cx="10577017" cy="4542981"/>
          </a:xfrm>
        </p:spPr>
        <p:txBody>
          <a:bodyPr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chemeClr val="accent1"/>
              </a:buClr>
              <a:buFont typeface="Arial" panose="020B0604020202020204" pitchFamily="34" charset="0"/>
              <a:buChar char="•"/>
            </a:pPr>
            <a:r>
              <a:rPr lang="en-US" sz="4000" dirty="0"/>
              <a:t>Is that amount of reduction </a:t>
            </a:r>
          </a:p>
          <a:p>
            <a:pPr>
              <a:buClr>
                <a:srgbClr val="FF0000"/>
              </a:buClr>
            </a:pPr>
            <a:r>
              <a:rPr lang="en-US" sz="4000" dirty="0"/>
              <a:t>    feasible?</a:t>
            </a:r>
          </a:p>
          <a:p>
            <a:pPr marL="1028700" lvl="1" indent="-571500">
              <a:buClr>
                <a:schemeClr val="accent1"/>
              </a:buClr>
              <a:buSzPct val="90000"/>
              <a:buFont typeface="Arial" panose="020B0604020202020204" pitchFamily="34" charset="0"/>
              <a:buChar char="•"/>
            </a:pPr>
            <a:r>
              <a:rPr lang="en-US" sz="3200" dirty="0"/>
              <a:t>How does it relate to crop</a:t>
            </a:r>
          </a:p>
          <a:p>
            <a:pPr lvl="1">
              <a:buClr>
                <a:schemeClr val="accent1"/>
              </a:buClr>
              <a:buSzPct val="90000"/>
            </a:pPr>
            <a:r>
              <a:rPr lang="en-US" sz="3200" dirty="0"/>
              <a:t>	 management?</a:t>
            </a:r>
          </a:p>
          <a:p>
            <a:pPr marL="914400" lvl="1" indent="-457200">
              <a:buClr>
                <a:srgbClr val="FF0000"/>
              </a:buClr>
              <a:buFont typeface="Arial" panose="020B0604020202020204" pitchFamily="34" charset="0"/>
              <a:buChar char="•"/>
            </a:pPr>
            <a:endParaRPr lang="en-US" sz="4000" dirty="0"/>
          </a:p>
          <a:p>
            <a:pPr marL="457200" indent="-457200">
              <a:buClr>
                <a:schemeClr val="accent1"/>
              </a:buClr>
              <a:buFont typeface="Arial" panose="020B0604020202020204" pitchFamily="34" charset="0"/>
              <a:buChar char="•"/>
            </a:pPr>
            <a:r>
              <a:rPr lang="en-US" sz="4000" dirty="0"/>
              <a:t>That’s too long to wait. “Can you speed it up?”</a:t>
            </a:r>
          </a:p>
          <a:p>
            <a:pPr marL="914400" lvl="1" indent="-457200">
              <a:buClr>
                <a:schemeClr val="accent1"/>
              </a:buClr>
              <a:buSzPct val="90000"/>
              <a:buFont typeface="Arial" panose="020B0604020202020204" pitchFamily="34" charset="0"/>
              <a:buChar char="•"/>
            </a:pPr>
            <a:r>
              <a:rPr lang="en-US" sz="3200" dirty="0"/>
              <a:t>New development: Manage “young” vs “old” areas differently</a:t>
            </a:r>
          </a:p>
        </p:txBody>
      </p:sp>
      <p:pic>
        <p:nvPicPr>
          <p:cNvPr id="7" name="Picture 6" descr="Text, whiteboard&#10;&#10;AI-generated content may be incorrect.">
            <a:extLst>
              <a:ext uri="{FF2B5EF4-FFF2-40B4-BE49-F238E27FC236}">
                <a16:creationId xmlns:a16="http://schemas.microsoft.com/office/drawing/2014/main" id="{C8473A14-5957-D24F-4C32-E21BA585D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0055" y="1453292"/>
            <a:ext cx="3758427" cy="2600093"/>
          </a:xfrm>
          <a:prstGeom prst="rect">
            <a:avLst/>
          </a:prstGeom>
        </p:spPr>
      </p:pic>
      <p:sp>
        <p:nvSpPr>
          <p:cNvPr id="8" name="TextBox 7">
            <a:extLst>
              <a:ext uri="{FF2B5EF4-FFF2-40B4-BE49-F238E27FC236}">
                <a16:creationId xmlns:a16="http://schemas.microsoft.com/office/drawing/2014/main" id="{BF758084-B5AD-B002-6168-390DF2274162}"/>
              </a:ext>
            </a:extLst>
          </p:cNvPr>
          <p:cNvSpPr txBox="1"/>
          <p:nvPr/>
        </p:nvSpPr>
        <p:spPr>
          <a:xfrm>
            <a:off x="10768083" y="3998794"/>
            <a:ext cx="1135247" cy="246221"/>
          </a:xfrm>
          <a:prstGeom prst="rect">
            <a:avLst/>
          </a:prstGeom>
          <a:noFill/>
        </p:spPr>
        <p:txBody>
          <a:bodyPr wrap="none" rtlCol="0">
            <a:spAutoFit/>
          </a:bodyPr>
          <a:lstStyle/>
          <a:p>
            <a:r>
              <a:rPr lang="en-US" sz="1000" dirty="0"/>
              <a:t>The Positivity Blog</a:t>
            </a:r>
          </a:p>
        </p:txBody>
      </p:sp>
      <p:pic>
        <p:nvPicPr>
          <p:cNvPr id="2" name="Picture 6" descr="U.S. Geological Survey - IMIA | International Map Industry Association">
            <a:extLst>
              <a:ext uri="{FF2B5EF4-FFF2-40B4-BE49-F238E27FC236}">
                <a16:creationId xmlns:a16="http://schemas.microsoft.com/office/drawing/2014/main" id="{211B1EAB-808D-5F26-E5D7-E76F42F020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82" y="6324463"/>
            <a:ext cx="1118893" cy="53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53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9.9|33.4|22.5"/>
</p:tagLst>
</file>

<file path=ppt/tags/tag2.xml><?xml version="1.0" encoding="utf-8"?>
<p:tagLst xmlns:a="http://schemas.openxmlformats.org/drawingml/2006/main" xmlns:r="http://schemas.openxmlformats.org/officeDocument/2006/relationships" xmlns:p="http://schemas.openxmlformats.org/presentationml/2006/main">
  <p:tag name="TIMING" val="|32.8"/>
</p:tagLst>
</file>

<file path=ppt/tags/tag3.xml><?xml version="1.0" encoding="utf-8"?>
<p:tagLst xmlns:a="http://schemas.openxmlformats.org/drawingml/2006/main" xmlns:r="http://schemas.openxmlformats.org/officeDocument/2006/relationships" xmlns:p="http://schemas.openxmlformats.org/presentationml/2006/main">
  <p:tag name="TIMING" val="|32.2"/>
</p:tagLst>
</file>

<file path=ppt/tags/tag4.xml><?xml version="1.0" encoding="utf-8"?>
<p:tagLst xmlns:a="http://schemas.openxmlformats.org/drawingml/2006/main" xmlns:r="http://schemas.openxmlformats.org/officeDocument/2006/relationships" xmlns:p="http://schemas.openxmlformats.org/presentationml/2006/main">
  <p:tag name="TIMING" val="|32.2"/>
</p:tagLst>
</file>

<file path=ppt/tags/tag5.xml><?xml version="1.0" encoding="utf-8"?>
<p:tagLst xmlns:a="http://schemas.openxmlformats.org/drawingml/2006/main" xmlns:r="http://schemas.openxmlformats.org/officeDocument/2006/relationships" xmlns:p="http://schemas.openxmlformats.org/presentationml/2006/main">
  <p:tag name="TIMING" val="|34.7|9.8"/>
</p:tagLst>
</file>

<file path=ppt/tags/tag6.xml><?xml version="1.0" encoding="utf-8"?>
<p:tagLst xmlns:a="http://schemas.openxmlformats.org/drawingml/2006/main" xmlns:r="http://schemas.openxmlformats.org/officeDocument/2006/relationships" xmlns:p="http://schemas.openxmlformats.org/presentationml/2006/main">
  <p:tag name="TIMING" val="|39.9|33.4|22.5"/>
</p:tagLst>
</file>

<file path=ppt/tags/tag7.xml><?xml version="1.0" encoding="utf-8"?>
<p:tagLst xmlns:a="http://schemas.openxmlformats.org/drawingml/2006/main" xmlns:r="http://schemas.openxmlformats.org/officeDocument/2006/relationships" xmlns:p="http://schemas.openxmlformats.org/presentationml/2006/main">
  <p:tag name="TIMING" val="|39.9|33.4|22.5"/>
</p:tagLst>
</file>

<file path=ppt/tags/tag8.xml><?xml version="1.0" encoding="utf-8"?>
<p:tagLst xmlns:a="http://schemas.openxmlformats.org/drawingml/2006/main" xmlns:r="http://schemas.openxmlformats.org/officeDocument/2006/relationships" xmlns:p="http://schemas.openxmlformats.org/presentationml/2006/main">
  <p:tag name="TIMING" val="|34.7|9.8"/>
</p:tagLst>
</file>

<file path=ppt/tags/tag9.xml><?xml version="1.0" encoding="utf-8"?>
<p:tagLst xmlns:a="http://schemas.openxmlformats.org/drawingml/2006/main" xmlns:r="http://schemas.openxmlformats.org/officeDocument/2006/relationships" xmlns:p="http://schemas.openxmlformats.org/presentationml/2006/main">
  <p:tag name="TIMING" val="|34.7|9.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Custom 70">
      <a:dk1>
        <a:sysClr val="windowText" lastClr="000000"/>
      </a:dk1>
      <a:lt1>
        <a:sysClr val="window" lastClr="FFFFFF"/>
      </a:lt1>
      <a:dk2>
        <a:srgbClr val="373545"/>
      </a:dk2>
      <a:lt2>
        <a:srgbClr val="FFFFFF"/>
      </a:lt2>
      <a:accent1>
        <a:srgbClr val="3F3F3F"/>
      </a:accent1>
      <a:accent2>
        <a:srgbClr val="262626"/>
      </a:accent2>
      <a:accent3>
        <a:srgbClr val="FFFFFF"/>
      </a:accent3>
      <a:accent4>
        <a:srgbClr val="FFFFFF"/>
      </a:accent4>
      <a:accent5>
        <a:srgbClr val="FFFFFF"/>
      </a:accent5>
      <a:accent6>
        <a:srgbClr val="FFFFFF"/>
      </a:accent6>
      <a:hlink>
        <a:srgbClr val="FFFFFF"/>
      </a:hlink>
      <a:folHlink>
        <a:srgbClr val="FFFFFF"/>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EEAB3603307D4F9E2B37A1799746A6" ma:contentTypeVersion="14" ma:contentTypeDescription="Create a new document." ma:contentTypeScope="" ma:versionID="bde77ac65cbb771c205424bfa32fa2b5">
  <xsd:schema xmlns:xsd="http://www.w3.org/2001/XMLSchema" xmlns:xs="http://www.w3.org/2001/XMLSchema" xmlns:p="http://schemas.microsoft.com/office/2006/metadata/properties" xmlns:ns2="92c2c90f-ec0f-479b-8be6-cc55420959ca" xmlns:ns3="464332b6-5e26-469b-bc78-a668ade92207" targetNamespace="http://schemas.microsoft.com/office/2006/metadata/properties" ma:root="true" ma:fieldsID="5acc492931e4b9cd5086b98017cd3d58" ns2:_="" ns3:_="">
    <xsd:import namespace="92c2c90f-ec0f-479b-8be6-cc55420959ca"/>
    <xsd:import namespace="464332b6-5e26-469b-bc78-a668ade922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c2c90f-ec0f-479b-8be6-cc55420959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d2d8785-c121-4c5a-8934-b7a009f0201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4332b6-5e26-469b-bc78-a668ade9220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11e9c4e-0b8f-4039-b538-b4a4fb5c31bf}" ma:internalName="TaxCatchAll" ma:showField="CatchAllData" ma:web="464332b6-5e26-469b-bc78-a668ade922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2c2c90f-ec0f-479b-8be6-cc55420959ca">
      <Terms xmlns="http://schemas.microsoft.com/office/infopath/2007/PartnerControls"/>
    </lcf76f155ced4ddcb4097134ff3c332f>
    <TaxCatchAll xmlns="464332b6-5e26-469b-bc78-a668ade922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F21DA8-81EB-4AAE-918D-6E65762950FD}"/>
</file>

<file path=customXml/itemProps2.xml><?xml version="1.0" encoding="utf-8"?>
<ds:datastoreItem xmlns:ds="http://schemas.openxmlformats.org/officeDocument/2006/customXml" ds:itemID="{7996B6CE-4197-4CC0-B3B4-6B873502194B}">
  <ds:schemaRefs>
    <ds:schemaRef ds:uri="http://www.w3.org/XML/1998/namespace"/>
    <ds:schemaRef ds:uri="http://schemas.microsoft.com/office/infopath/2007/PartnerControls"/>
    <ds:schemaRef ds:uri="http://schemas.microsoft.com/office/2006/metadata/properties"/>
    <ds:schemaRef ds:uri="http://purl.org/dc/elements/1.1/"/>
    <ds:schemaRef ds:uri="http://purl.org/dc/dcmitype/"/>
    <ds:schemaRef ds:uri="b7c250ea-731c-4e7e-a51e-6792d98ae35c"/>
    <ds:schemaRef ds:uri="http://schemas.microsoft.com/office/2006/documentManagement/types"/>
    <ds:schemaRef ds:uri="http://purl.org/dc/terms/"/>
    <ds:schemaRef ds:uri="http://schemas.openxmlformats.org/package/2006/metadata/core-properties"/>
    <ds:schemaRef ds:uri="d0d0c495-4d42-4ec9-8117-51a176cbb399"/>
  </ds:schemaRefs>
</ds:datastoreItem>
</file>

<file path=customXml/itemProps3.xml><?xml version="1.0" encoding="utf-8"?>
<ds:datastoreItem xmlns:ds="http://schemas.openxmlformats.org/officeDocument/2006/customXml" ds:itemID="{C29FAC0B-C05B-4363-B8ED-B0DAA5D59878}">
  <ds:schemaRefs>
    <ds:schemaRef ds:uri="http://schemas.microsoft.com/sharepoint/v3/contenttype/forms"/>
  </ds:schemaRefs>
</ds:datastoreItem>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emplate>office theme</Template>
  <TotalTime>52539</TotalTime>
  <Words>5667</Words>
  <Application>Microsoft Office PowerPoint</Application>
  <PresentationFormat>Widescreen</PresentationFormat>
  <Paragraphs>699</Paragraphs>
  <Slides>27</Slides>
  <Notes>26</Notes>
  <HiddenSlides>9</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Aptos</vt:lpstr>
      <vt:lpstr>Arial</vt:lpstr>
      <vt:lpstr>Calibri</vt:lpstr>
      <vt:lpstr>Calibri Light</vt:lpstr>
      <vt:lpstr>Charis SIL</vt:lpstr>
      <vt:lpstr>Open Sans</vt:lpstr>
      <vt:lpstr>1_Office Theme</vt:lpstr>
      <vt:lpstr>2_Office Theme</vt:lpstr>
      <vt:lpstr>5_Office Theme</vt:lpstr>
      <vt:lpstr>A Groundwater-Nitrate Decision Support Tool for wells</vt:lpstr>
      <vt:lpstr>PowerPoint Presentation</vt:lpstr>
      <vt:lpstr>PowerPoint Presentation</vt:lpstr>
      <vt:lpstr>PowerPoint Presentation</vt:lpstr>
      <vt:lpstr>PowerPoint Presentation</vt:lpstr>
      <vt:lpstr>Forecasting Scenarios</vt:lpstr>
      <vt:lpstr>PowerPoint Presentation</vt:lpstr>
      <vt:lpstr>PowerPoint Presentation</vt:lpstr>
      <vt:lpstr>PowerPoint Presentation</vt:lpstr>
      <vt:lpstr>UW Extension’s Nitrate Leaching Calculator (beta)</vt:lpstr>
      <vt:lpstr>PowerPoint Presentation</vt:lpstr>
      <vt:lpstr>PowerPoint Presentation</vt:lpstr>
      <vt:lpstr>Example contributing area: Groundwater age (travel time, years) </vt:lpstr>
      <vt:lpstr>PowerPoint Presentation</vt:lpstr>
      <vt:lpstr>Example contributing area: Groundwater age (travel time, years) Zoom to &lt;10 years</vt:lpstr>
      <vt:lpstr>PowerPoint Presentation</vt:lpstr>
      <vt:lpstr>PowerPoint Presentation</vt:lpstr>
      <vt:lpstr>GW-NDST  Summary</vt:lpstr>
      <vt:lpstr>PowerPoint Presentation</vt:lpstr>
      <vt:lpstr>PowerPoint Presentation</vt:lpstr>
      <vt:lpstr>PowerPoint Presentation</vt:lpstr>
      <vt:lpstr>PowerPoint Presentation</vt:lpstr>
      <vt:lpstr>PowerPoint Presentation</vt:lpstr>
      <vt:lpstr>PowerPoint Presentation</vt:lpstr>
      <vt:lpstr>What’s Next?</vt:lpstr>
      <vt:lpstr>What’s Possible?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Juckem, Paul F.</dc:creator>
  <cp:lastModifiedBy>Schachter, Laura A</cp:lastModifiedBy>
  <cp:revision>316</cp:revision>
  <dcterms:created xsi:type="dcterms:W3CDTF">2021-01-04T21:50:33Z</dcterms:created>
  <dcterms:modified xsi:type="dcterms:W3CDTF">2026-04-17T16:13:18Z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0x0101007FEEAB3603307D4F9E2B37A1799746A6</vt:lpwstr>
  </property>
</Properties>
</file>