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2" r:id="rId2"/>
    <p:sldMasterId id="2147483734" r:id="rId3"/>
    <p:sldMasterId id="2147483760" r:id="rId4"/>
  </p:sldMasterIdLst>
  <p:notesMasterIdLst>
    <p:notesMasterId r:id="rId54"/>
  </p:notesMasterIdLst>
  <p:sldIdLst>
    <p:sldId id="2147471209" r:id="rId5"/>
    <p:sldId id="2147471262" r:id="rId6"/>
    <p:sldId id="970" r:id="rId7"/>
    <p:sldId id="2147471258" r:id="rId8"/>
    <p:sldId id="2147471212" r:id="rId9"/>
    <p:sldId id="2147471254" r:id="rId10"/>
    <p:sldId id="2147471255" r:id="rId11"/>
    <p:sldId id="2147471259" r:id="rId12"/>
    <p:sldId id="2147471256" r:id="rId13"/>
    <p:sldId id="2147471263" r:id="rId14"/>
    <p:sldId id="288" r:id="rId15"/>
    <p:sldId id="2147471260" r:id="rId16"/>
    <p:sldId id="2147471216" r:id="rId17"/>
    <p:sldId id="2147471210" r:id="rId18"/>
    <p:sldId id="2147471215" r:id="rId19"/>
    <p:sldId id="2147471220" r:id="rId20"/>
    <p:sldId id="2147471219" r:id="rId21"/>
    <p:sldId id="2147471224" r:id="rId22"/>
    <p:sldId id="2147471221" r:id="rId23"/>
    <p:sldId id="2147471222" r:id="rId24"/>
    <p:sldId id="2147471223" r:id="rId25"/>
    <p:sldId id="2147471261" r:id="rId26"/>
    <p:sldId id="958" r:id="rId27"/>
    <p:sldId id="964" r:id="rId28"/>
    <p:sldId id="2147471238" r:id="rId29"/>
    <p:sldId id="2147471239" r:id="rId30"/>
    <p:sldId id="2147471240" r:id="rId31"/>
    <p:sldId id="2147471241" r:id="rId32"/>
    <p:sldId id="2147471242" r:id="rId33"/>
    <p:sldId id="969" r:id="rId34"/>
    <p:sldId id="956" r:id="rId35"/>
    <p:sldId id="957" r:id="rId36"/>
    <p:sldId id="309" r:id="rId37"/>
    <p:sldId id="2147471253" r:id="rId38"/>
    <p:sldId id="2147471252" r:id="rId39"/>
    <p:sldId id="2147471249" r:id="rId40"/>
    <p:sldId id="2147471247" r:id="rId41"/>
    <p:sldId id="2147471251" r:id="rId42"/>
    <p:sldId id="2147471250" r:id="rId43"/>
    <p:sldId id="2147471248" r:id="rId44"/>
    <p:sldId id="2147471218" r:id="rId45"/>
    <p:sldId id="972" r:id="rId46"/>
    <p:sldId id="2147471245" r:id="rId47"/>
    <p:sldId id="2147471208" r:id="rId48"/>
    <p:sldId id="2147471230" r:id="rId49"/>
    <p:sldId id="2147471231" r:id="rId50"/>
    <p:sldId id="2147471243" r:id="rId51"/>
    <p:sldId id="311" r:id="rId52"/>
    <p:sldId id="214747124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777" autoAdjust="0"/>
  </p:normalViewPr>
  <p:slideViewPr>
    <p:cSldViewPr snapToGrid="0">
      <p:cViewPr varScale="1">
        <p:scale>
          <a:sx n="89" d="100"/>
          <a:sy n="89" d="100"/>
        </p:scale>
        <p:origin x="96" y="330"/>
      </p:cViewPr>
      <p:guideLst/>
    </p:cSldViewPr>
  </p:slideViewPr>
  <p:notesTextViewPr>
    <p:cViewPr>
      <p:scale>
        <a:sx n="3" d="2"/>
        <a:sy n="3" d="2"/>
      </p:scale>
      <p:origin x="0" y="0"/>
    </p:cViewPr>
  </p:notesTextViewPr>
  <p:sorterViewPr>
    <p:cViewPr>
      <p:scale>
        <a:sx n="70" d="100"/>
        <a:sy n="70" d="100"/>
      </p:scale>
      <p:origin x="0" y="-16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C75A7-EFBF-491A-AD43-1AF5AA079709}" type="datetimeFigureOut">
              <a:rPr lang="en-US" smtClean="0"/>
              <a:t>4/22/2026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39491F-0AB9-48F1-B921-3BA180215582}" type="slidenum">
              <a:rPr lang="en-US" smtClean="0"/>
              <a:t>‹#›</a:t>
            </a:fld>
            <a:endParaRPr lang="en-US"/>
          </a:p>
        </p:txBody>
      </p:sp>
    </p:spTree>
    <p:extLst>
      <p:ext uri="{BB962C8B-B14F-4D97-AF65-F5344CB8AC3E}">
        <p14:creationId xmlns:p14="http://schemas.microsoft.com/office/powerpoint/2010/main" val="1464285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 would like to wrap up this morning’s talks by expanding our discussion out to the HUC-08 watershed scale, and discuss the role of residence time in water-resource planning.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talk is SE Minnesota-centric, as that is what I am most familiar with, but the tools and methods highlighted are meant to apply statewide;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approach is based largely on County Geologic Atas work, so I want to acknowledge the support to that program by the Environmental and Natural Resources Trust fund, and the Clean Water Fund, along with our  DNR CGA partners, and the support, advice and council provided by the  MDH Source Water Protection unit.</a:t>
            </a:r>
            <a:endParaRPr dirty="0"/>
          </a:p>
        </p:txBody>
      </p:sp>
      <p:sp>
        <p:nvSpPr>
          <p:cNvPr id="178" name="Google Shape;17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a:t>Impact of vertical hydraulic gradient on distribution of recent waters over time – Rochester Minnesota.</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85369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a:t>3-dimensional distribution of recent waters in Olmsted County, based on chloride concentrations above natural background level of 2 mg/L.  Presence of recent waters underneath Decorah Shale indicative of lateral flow and leakage through confining units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30428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rPr>
              <a:t>DWSMAs within the </a:t>
            </a:r>
            <a:r>
              <a:rPr lang="en-US" sz="1800" err="1">
                <a:solidFill>
                  <a:srgbClr val="000000"/>
                </a:solidFill>
              </a:rPr>
              <a:t>Zumbro</a:t>
            </a:r>
            <a:r>
              <a:rPr lang="en-US" sz="1800">
                <a:solidFill>
                  <a:srgbClr val="000000"/>
                </a:solidFill>
              </a:rPr>
              <a:t> river watershed.  Drinking water quality in areas between DWSMAs not currently assessed.</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88013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a:t>Model components discussed earlier important to groundwater flow and impacting nitrate distribution:  Brown dots show unconsolidated clay deposits above bedrock layers thickening to the west; green layer shows Decorah shale, separating upper aquifers (Galena Group and above) from lower aquifers (Prairie du Chien Group – blue, and Jordan Sandstone – yellow).  Higher nitrates are present in upper aquifers where clay layer is thin, and in the Prairie du Chien and Jordan aquifers where Decorah Shale is absent.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08820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a:t>Groundwater flow paths for uppermost aquifers in the Barr model, from </a:t>
            </a:r>
            <a:r>
              <a:rPr lang="en-US" err="1"/>
              <a:t>landsurface</a:t>
            </a:r>
            <a:r>
              <a:rPr lang="en-US"/>
              <a:t> to the </a:t>
            </a:r>
            <a:r>
              <a:rPr lang="en-US" err="1"/>
              <a:t>Zumbro</a:t>
            </a:r>
            <a:r>
              <a:rPr lang="en-US"/>
              <a:t> River branches.  These uppermost aquifers have hydrologic boundaries that most closely correspond to watershed boundaries, providing better estimates of this groundwater component to overall watershed hydrologic budget.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77615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0988A-AC34-663C-8797-A25D3EEA4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E8DD7-6176-003F-DDF3-619FDA3C78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1D287D-12BC-C0F8-FF51-19CF73071D81}"/>
              </a:ext>
            </a:extLst>
          </p:cNvPr>
          <p:cNvSpPr>
            <a:spLocks noGrp="1"/>
          </p:cNvSpPr>
          <p:nvPr>
            <p:ph type="body" idx="1"/>
          </p:nvPr>
        </p:nvSpPr>
        <p:spPr/>
        <p:txBody>
          <a:bodyPr/>
          <a:lstStyle/>
          <a:p>
            <a:pPr defTabSz="924641">
              <a:defRPr/>
            </a:pPr>
            <a:r>
              <a:rPr lang="en-US"/>
              <a:t>Model components discussed earlier important to groundwater flow and impacting nitrate distribution:  Brown dots show unconsolidated clay deposits above bedrock layers thickening to the west; green layer shows Decorah shale, separating upper aquifers (Galena Group and above) from lower aquifers (Prairie du Chien Group – blue, and Jordan Sandstone – yellow).  Higher nitrates are present in upper aquifers where clay layer is thin, and in the Prairie du Chien and Jordan aquifers where Decorah Shale is absent.</a:t>
            </a:r>
          </a:p>
          <a:p>
            <a:endParaRPr lang="en-US"/>
          </a:p>
        </p:txBody>
      </p:sp>
      <p:sp>
        <p:nvSpPr>
          <p:cNvPr id="4" name="Slide Number Placeholder 3">
            <a:extLst>
              <a:ext uri="{FF2B5EF4-FFF2-40B4-BE49-F238E27FC236}">
                <a16:creationId xmlns:a16="http://schemas.microsoft.com/office/drawing/2014/main" id="{F1748F9D-5D08-92BF-B2CB-7AFBB663D5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50383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E9439-63E4-497C-6CE3-BFB47282EA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DC472-CE15-5BDA-6994-4C9DA7DC4A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68D8E1-DF39-05CB-F9F0-0938DB3705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watershed scale I am referencing this morning is HUC-08.  One Watershed, One Plan Participating Watersheds</a:t>
            </a:r>
          </a:p>
          <a:p>
            <a:endParaRPr lang="en-US" dirty="0"/>
          </a:p>
        </p:txBody>
      </p:sp>
      <p:sp>
        <p:nvSpPr>
          <p:cNvPr id="4" name="Slide Number Placeholder 3">
            <a:extLst>
              <a:ext uri="{FF2B5EF4-FFF2-40B4-BE49-F238E27FC236}">
                <a16:creationId xmlns:a16="http://schemas.microsoft.com/office/drawing/2014/main" id="{39059F15-3B2F-6219-D774-592CEBDE61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9491F-0AB9-48F1-B921-3BA1802155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8192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framework outlines an iterative approach of data collection, analysis, local and state strategy development and local implementation.  </a:t>
            </a:r>
          </a:p>
          <a:p>
            <a:endParaRPr lang="en-US" dirty="0"/>
          </a:p>
          <a:p>
            <a:r>
              <a:rPr lang="en-US" dirty="0"/>
              <a:t>By design it is set up to revisit each watershed over a 10-year cycle.</a:t>
            </a:r>
          </a:p>
        </p:txBody>
      </p:sp>
      <p:sp>
        <p:nvSpPr>
          <p:cNvPr id="4" name="Slide Number Placeholder 3"/>
          <p:cNvSpPr>
            <a:spLocks noGrp="1"/>
          </p:cNvSpPr>
          <p:nvPr>
            <p:ph type="sldNum" sz="quarter" idx="5"/>
          </p:nvPr>
        </p:nvSpPr>
        <p:spPr/>
        <p:txBody>
          <a:bodyPr/>
          <a:lstStyle/>
          <a:p>
            <a:fld id="{DE39491F-0AB9-48F1-B921-3BA180215582}" type="slidenum">
              <a:rPr lang="en-US" smtClean="0"/>
              <a:t>3</a:t>
            </a:fld>
            <a:endParaRPr lang="en-US"/>
          </a:p>
        </p:txBody>
      </p:sp>
    </p:spTree>
    <p:extLst>
      <p:ext uri="{BB962C8B-B14F-4D97-AF65-F5344CB8AC3E}">
        <p14:creationId xmlns:p14="http://schemas.microsoft.com/office/powerpoint/2010/main" val="2707322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Utica 3 NO3-N data</a:t>
            </a:r>
          </a:p>
        </p:txBody>
      </p:sp>
      <p:sp>
        <p:nvSpPr>
          <p:cNvPr id="4" name="Slide Number Placeholder 3"/>
          <p:cNvSpPr>
            <a:spLocks noGrp="1"/>
          </p:cNvSpPr>
          <p:nvPr>
            <p:ph type="sldNum" sz="quarter" idx="5"/>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666824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4FF49-4807-B3FB-41C5-B06DB349B4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9F6CB-B258-25CF-5271-19D5494CDC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456FD5-95E2-C092-021E-5D466EE3EFBA}"/>
              </a:ext>
            </a:extLst>
          </p:cNvPr>
          <p:cNvSpPr>
            <a:spLocks noGrp="1"/>
          </p:cNvSpPr>
          <p:nvPr>
            <p:ph type="body" idx="1"/>
          </p:nvPr>
        </p:nvSpPr>
        <p:spPr/>
        <p:txBody>
          <a:bodyPr/>
          <a:lstStyle/>
          <a:p>
            <a:r>
              <a:rPr lang="en-US" dirty="0"/>
              <a:t>Utica 3 NO3-N data</a:t>
            </a:r>
          </a:p>
        </p:txBody>
      </p:sp>
      <p:sp>
        <p:nvSpPr>
          <p:cNvPr id="4" name="Slide Number Placeholder 3">
            <a:extLst>
              <a:ext uri="{FF2B5EF4-FFF2-40B4-BE49-F238E27FC236}">
                <a16:creationId xmlns:a16="http://schemas.microsoft.com/office/drawing/2014/main" id="{7CE3B48C-2E83-8D5B-29FA-EFFF53F237F9}"/>
              </a:ext>
            </a:extLst>
          </p:cNvPr>
          <p:cNvSpPr>
            <a:spLocks noGrp="1"/>
          </p:cNvSpPr>
          <p:nvPr>
            <p:ph type="sldNum" sz="quarter" idx="5"/>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50053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D667D-F864-65CC-3043-DDBC75DB8C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6DEA1E-0E60-85C6-E2FE-37AACDE601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2E9497-F1B5-C83D-541D-CF5124A7A7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One Watershed, One Plan Participating Watersheds</a:t>
            </a:r>
          </a:p>
          <a:p>
            <a:endParaRPr lang="en-US" dirty="0"/>
          </a:p>
        </p:txBody>
      </p:sp>
      <p:sp>
        <p:nvSpPr>
          <p:cNvPr id="4" name="Slide Number Placeholder 3">
            <a:extLst>
              <a:ext uri="{FF2B5EF4-FFF2-40B4-BE49-F238E27FC236}">
                <a16:creationId xmlns:a16="http://schemas.microsoft.com/office/drawing/2014/main" id="{41767129-9385-03E0-BE7E-804260B741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9491F-0AB9-48F1-B921-3BA1802155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7676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Establish baseline chemistry – not one size fits all.  Chloride, for example.  Also higher sulfate, sodium to the west.  What would a “standard” Piper diagram look like for different parts of the state?  What about pH?</a:t>
            </a:r>
          </a:p>
        </p:txBody>
      </p:sp>
      <p:sp>
        <p:nvSpPr>
          <p:cNvPr id="4" name="Slide Number Placeholder 3"/>
          <p:cNvSpPr>
            <a:spLocks noGrp="1"/>
          </p:cNvSpPr>
          <p:nvPr>
            <p:ph type="sldNum" sz="quarter" idx="5"/>
          </p:nvPr>
        </p:nvSpPr>
        <p:spPr/>
        <p:txBody>
          <a:bodyPr/>
          <a:lstStyle/>
          <a:p>
            <a:fld id="{DE39491F-0AB9-48F1-B921-3BA180215582}" type="slidenum">
              <a:rPr lang="en-US" smtClean="0"/>
              <a:t>18</a:t>
            </a:fld>
            <a:endParaRPr lang="en-US"/>
          </a:p>
        </p:txBody>
      </p:sp>
    </p:spTree>
    <p:extLst>
      <p:ext uri="{BB962C8B-B14F-4D97-AF65-F5344CB8AC3E}">
        <p14:creationId xmlns:p14="http://schemas.microsoft.com/office/powerpoint/2010/main" val="1256972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39491F-0AB9-48F1-B921-3BA180215582}" type="slidenum">
              <a:rPr lang="en-US" smtClean="0"/>
              <a:t>21</a:t>
            </a:fld>
            <a:endParaRPr lang="en-US"/>
          </a:p>
        </p:txBody>
      </p:sp>
    </p:spTree>
    <p:extLst>
      <p:ext uri="{BB962C8B-B14F-4D97-AF65-F5344CB8AC3E}">
        <p14:creationId xmlns:p14="http://schemas.microsoft.com/office/powerpoint/2010/main" val="25732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39491F-0AB9-48F1-B921-3BA180215582}" type="slidenum">
              <a:rPr lang="en-US" smtClean="0"/>
              <a:t>22</a:t>
            </a:fld>
            <a:endParaRPr lang="en-US"/>
          </a:p>
        </p:txBody>
      </p:sp>
    </p:spTree>
    <p:extLst>
      <p:ext uri="{BB962C8B-B14F-4D97-AF65-F5344CB8AC3E}">
        <p14:creationId xmlns:p14="http://schemas.microsoft.com/office/powerpoint/2010/main" val="34694988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4/22/2026</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3" name="Graphic 8" descr="Minnesota Department of Health logo">
            <a:extLst>
              <a:ext uri="{FF2B5EF4-FFF2-40B4-BE49-F238E27FC236}">
                <a16:creationId xmlns:a16="http://schemas.microsoft.com/office/drawing/2014/main" id="{42349561-5F62-42F4-B212-FA53CED7E2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23716" y="1836432"/>
            <a:ext cx="4544568" cy="649224"/>
          </a:xfrm>
          <a:prstGeom prst="rect">
            <a:avLst/>
          </a:prstGeom>
        </p:spPr>
      </p:pic>
    </p:spTree>
    <p:extLst>
      <p:ext uri="{BB962C8B-B14F-4D97-AF65-F5344CB8AC3E}">
        <p14:creationId xmlns:p14="http://schemas.microsoft.com/office/powerpoint/2010/main" val="333735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4/22/2026</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55928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4_Two Column Text Layout">
  <p:cSld name="14_Two Column Text Layout">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952500" y="389500"/>
            <a:ext cx="10287000" cy="13320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4000"/>
              <a:buFont typeface="Open Sans SemiBold"/>
              <a:buNone/>
              <a:defRPr b="0">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7"/>
          <p:cNvSpPr txBox="1">
            <a:spLocks noGrp="1"/>
          </p:cNvSpPr>
          <p:nvPr>
            <p:ph type="body" idx="1"/>
          </p:nvPr>
        </p:nvSpPr>
        <p:spPr>
          <a:xfrm>
            <a:off x="952500" y="1686758"/>
            <a:ext cx="4800224" cy="75460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chemeClr val="dk1"/>
              </a:buClr>
              <a:buSzPts val="2280"/>
              <a:buNone/>
              <a:defRPr sz="2400" b="1"/>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7"/>
          <p:cNvSpPr txBox="1">
            <a:spLocks noGrp="1"/>
          </p:cNvSpPr>
          <p:nvPr>
            <p:ph type="body" idx="2"/>
          </p:nvPr>
        </p:nvSpPr>
        <p:spPr>
          <a:xfrm>
            <a:off x="952501" y="2674398"/>
            <a:ext cx="4800219" cy="3279254"/>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310"/>
              <a:buNone/>
              <a:defRPr sz="2400" b="1"/>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7"/>
          <p:cNvSpPr txBox="1">
            <a:spLocks noGrp="1"/>
          </p:cNvSpPr>
          <p:nvPr>
            <p:ph type="body" idx="3"/>
          </p:nvPr>
        </p:nvSpPr>
        <p:spPr>
          <a:xfrm>
            <a:off x="6433724" y="1676706"/>
            <a:ext cx="4800224" cy="75460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chemeClr val="dk1"/>
              </a:buClr>
              <a:buSzPts val="2280"/>
              <a:buNone/>
              <a:defRPr sz="2400" b="1"/>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7"/>
          <p:cNvSpPr txBox="1">
            <a:spLocks noGrp="1"/>
          </p:cNvSpPr>
          <p:nvPr>
            <p:ph type="body" idx="4"/>
          </p:nvPr>
        </p:nvSpPr>
        <p:spPr>
          <a:xfrm>
            <a:off x="6433725" y="2664346"/>
            <a:ext cx="4800224" cy="3279254"/>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310"/>
              <a:buNone/>
              <a:defRPr sz="2400" b="1"/>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0" name="Google Shape;100;p17"/>
          <p:cNvCxnSpPr/>
          <p:nvPr/>
        </p:nvCxnSpPr>
        <p:spPr>
          <a:xfrm>
            <a:off x="6096000" y="1686758"/>
            <a:ext cx="0" cy="4256842"/>
          </a:xfrm>
          <a:prstGeom prst="straightConnector1">
            <a:avLst/>
          </a:prstGeom>
          <a:noFill/>
          <a:ln w="9525" cap="flat" cmpd="sng">
            <a:solidFill>
              <a:srgbClr val="FFCC33"/>
            </a:solidFill>
            <a:prstDash val="solid"/>
            <a:miter lim="800000"/>
            <a:headEnd type="none" w="sm" len="sm"/>
            <a:tailEnd type="none" w="sm" len="sm"/>
          </a:ln>
        </p:spPr>
      </p:cxnSp>
      <p:sp>
        <p:nvSpPr>
          <p:cNvPr id="101" name="Google Shape;101;p17"/>
          <p:cNvSpPr/>
          <p:nvPr/>
        </p:nvSpPr>
        <p:spPr>
          <a:xfrm>
            <a:off x="0" y="6400800"/>
            <a:ext cx="12192000" cy="457200"/>
          </a:xfrm>
          <a:prstGeom prst="rect">
            <a:avLst/>
          </a:prstGeom>
          <a:solidFill>
            <a:srgbClr val="7A00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2" name="Google Shape;102;p17"/>
          <p:cNvPicPr preferRelativeResize="0"/>
          <p:nvPr/>
        </p:nvPicPr>
        <p:blipFill rotWithShape="1">
          <a:blip r:embed="rId2">
            <a:alphaModFix/>
          </a:blip>
          <a:srcRect/>
          <a:stretch/>
        </p:blipFill>
        <p:spPr>
          <a:xfrm>
            <a:off x="609600" y="6492875"/>
            <a:ext cx="457200" cy="273049"/>
          </a:xfrm>
          <a:prstGeom prst="rect">
            <a:avLst/>
          </a:prstGeom>
          <a:noFill/>
          <a:ln>
            <a:noFill/>
          </a:ln>
        </p:spPr>
      </p:pic>
      <p:sp>
        <p:nvSpPr>
          <p:cNvPr id="103" name="Google Shape;103;p17"/>
          <p:cNvSpPr txBox="1">
            <a:spLocks noGrp="1"/>
          </p:cNvSpPr>
          <p:nvPr>
            <p:ph type="sldNum" idx="12"/>
          </p:nvPr>
        </p:nvSpPr>
        <p:spPr>
          <a:xfrm>
            <a:off x="9753600" y="6400798"/>
            <a:ext cx="1828800" cy="4572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1pPr>
            <a:lvl2pPr marL="0" lvl="1"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2pPr>
            <a:lvl3pPr marL="0" lvl="2"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3pPr>
            <a:lvl4pPr marL="0" lvl="3"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4pPr>
            <a:lvl5pPr marL="0" lvl="4"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5pPr>
            <a:lvl6pPr marL="0" lvl="5"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6pPr>
            <a:lvl7pPr marL="0" lvl="6"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7pPr>
            <a:lvl8pPr marL="0" lvl="7"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8pPr>
            <a:lvl9pPr marL="0" lvl="8"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675430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5_3x1 Grid Layout">
  <p:cSld name="15_3x1 Grid Layout">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952500" y="389500"/>
            <a:ext cx="10288500" cy="13320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4000"/>
              <a:buFont typeface="Open Sans SemiBold"/>
              <a:buNone/>
              <a:defRPr b="0">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8"/>
          <p:cNvSpPr txBox="1">
            <a:spLocks noGrp="1"/>
          </p:cNvSpPr>
          <p:nvPr>
            <p:ph type="body" idx="1"/>
          </p:nvPr>
        </p:nvSpPr>
        <p:spPr>
          <a:xfrm>
            <a:off x="932076" y="1789595"/>
            <a:ext cx="10288587" cy="3280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2280"/>
              <a:buNone/>
              <a:defRPr sz="2400" b="1"/>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8"/>
          <p:cNvSpPr txBox="1">
            <a:spLocks noGrp="1"/>
          </p:cNvSpPr>
          <p:nvPr>
            <p:ph type="body" idx="2"/>
          </p:nvPr>
        </p:nvSpPr>
        <p:spPr>
          <a:xfrm>
            <a:off x="930489" y="2199262"/>
            <a:ext cx="10288586" cy="75460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520"/>
              <a:buNone/>
              <a:defRPr sz="1600"/>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8"/>
          <p:cNvSpPr txBox="1">
            <a:spLocks noGrp="1"/>
          </p:cNvSpPr>
          <p:nvPr>
            <p:ph type="body" idx="3"/>
          </p:nvPr>
        </p:nvSpPr>
        <p:spPr>
          <a:xfrm>
            <a:off x="952502" y="3291760"/>
            <a:ext cx="10288587" cy="3280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2280"/>
              <a:buNone/>
              <a:defRPr sz="2400" b="1"/>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18"/>
          <p:cNvSpPr txBox="1">
            <a:spLocks noGrp="1"/>
          </p:cNvSpPr>
          <p:nvPr>
            <p:ph type="body" idx="4"/>
          </p:nvPr>
        </p:nvSpPr>
        <p:spPr>
          <a:xfrm>
            <a:off x="950915" y="3701427"/>
            <a:ext cx="10288586" cy="75460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520"/>
              <a:buNone/>
              <a:defRPr sz="1600"/>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8"/>
          <p:cNvSpPr txBox="1">
            <a:spLocks noGrp="1"/>
          </p:cNvSpPr>
          <p:nvPr>
            <p:ph type="body" idx="5"/>
          </p:nvPr>
        </p:nvSpPr>
        <p:spPr>
          <a:xfrm>
            <a:off x="952504" y="4753992"/>
            <a:ext cx="10288587" cy="3195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2280"/>
              <a:buNone/>
              <a:defRPr sz="2400" b="1"/>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8"/>
          <p:cNvSpPr txBox="1">
            <a:spLocks noGrp="1"/>
          </p:cNvSpPr>
          <p:nvPr>
            <p:ph type="body" idx="6"/>
          </p:nvPr>
        </p:nvSpPr>
        <p:spPr>
          <a:xfrm>
            <a:off x="952506" y="5187244"/>
            <a:ext cx="10288586" cy="75460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520"/>
              <a:buNone/>
              <a:defRPr sz="1600"/>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2" name="Google Shape;112;p18"/>
          <p:cNvCxnSpPr/>
          <p:nvPr/>
        </p:nvCxnSpPr>
        <p:spPr>
          <a:xfrm>
            <a:off x="949325" y="3098307"/>
            <a:ext cx="10290176" cy="0"/>
          </a:xfrm>
          <a:prstGeom prst="straightConnector1">
            <a:avLst/>
          </a:prstGeom>
          <a:noFill/>
          <a:ln w="9525" cap="flat" cmpd="sng">
            <a:solidFill>
              <a:srgbClr val="FFCC33"/>
            </a:solidFill>
            <a:prstDash val="solid"/>
            <a:miter lim="800000"/>
            <a:headEnd type="none" w="sm" len="sm"/>
            <a:tailEnd type="none" w="sm" len="sm"/>
          </a:ln>
        </p:spPr>
      </p:cxnSp>
      <p:cxnSp>
        <p:nvCxnSpPr>
          <p:cNvPr id="113" name="Google Shape;113;p18"/>
          <p:cNvCxnSpPr/>
          <p:nvPr/>
        </p:nvCxnSpPr>
        <p:spPr>
          <a:xfrm>
            <a:off x="950912" y="4520213"/>
            <a:ext cx="10290176" cy="0"/>
          </a:xfrm>
          <a:prstGeom prst="straightConnector1">
            <a:avLst/>
          </a:prstGeom>
          <a:noFill/>
          <a:ln w="9525" cap="flat" cmpd="sng">
            <a:solidFill>
              <a:srgbClr val="FFCC33"/>
            </a:solidFill>
            <a:prstDash val="solid"/>
            <a:miter lim="800000"/>
            <a:headEnd type="none" w="sm" len="sm"/>
            <a:tailEnd type="none" w="sm" len="sm"/>
          </a:ln>
        </p:spPr>
      </p:cxnSp>
      <p:sp>
        <p:nvSpPr>
          <p:cNvPr id="114" name="Google Shape;114;p18"/>
          <p:cNvSpPr/>
          <p:nvPr/>
        </p:nvSpPr>
        <p:spPr>
          <a:xfrm>
            <a:off x="0" y="6400800"/>
            <a:ext cx="12192000" cy="457200"/>
          </a:xfrm>
          <a:prstGeom prst="rect">
            <a:avLst/>
          </a:prstGeom>
          <a:solidFill>
            <a:srgbClr val="7A00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5" name="Google Shape;115;p18"/>
          <p:cNvPicPr preferRelativeResize="0"/>
          <p:nvPr/>
        </p:nvPicPr>
        <p:blipFill rotWithShape="1">
          <a:blip r:embed="rId2">
            <a:alphaModFix/>
          </a:blip>
          <a:srcRect/>
          <a:stretch/>
        </p:blipFill>
        <p:spPr>
          <a:xfrm>
            <a:off x="609600" y="6492875"/>
            <a:ext cx="457200" cy="273049"/>
          </a:xfrm>
          <a:prstGeom prst="rect">
            <a:avLst/>
          </a:prstGeom>
          <a:noFill/>
          <a:ln>
            <a:noFill/>
          </a:ln>
        </p:spPr>
      </p:pic>
      <p:sp>
        <p:nvSpPr>
          <p:cNvPr id="116" name="Google Shape;116;p18"/>
          <p:cNvSpPr txBox="1">
            <a:spLocks noGrp="1"/>
          </p:cNvSpPr>
          <p:nvPr>
            <p:ph type="sldNum" idx="12"/>
          </p:nvPr>
        </p:nvSpPr>
        <p:spPr>
          <a:xfrm>
            <a:off x="9753600" y="6400798"/>
            <a:ext cx="1828800" cy="4572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1pPr>
            <a:lvl2pPr marL="0" lvl="1"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2pPr>
            <a:lvl3pPr marL="0" lvl="2"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3pPr>
            <a:lvl4pPr marL="0" lvl="3"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4pPr>
            <a:lvl5pPr marL="0" lvl="4"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5pPr>
            <a:lvl6pPr marL="0" lvl="5"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6pPr>
            <a:lvl7pPr marL="0" lvl="6"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7pPr>
            <a:lvl8pPr marL="0" lvl="7"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8pPr>
            <a:lvl9pPr marL="0" lvl="8"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791417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16_2x2 Grid Layout">
  <p:cSld name="16_2x2 Grid Layout">
    <p:spTree>
      <p:nvGrpSpPr>
        <p:cNvPr id="1" name="Shape 117"/>
        <p:cNvGrpSpPr/>
        <p:nvPr/>
      </p:nvGrpSpPr>
      <p:grpSpPr>
        <a:xfrm>
          <a:off x="0" y="0"/>
          <a:ext cx="0" cy="0"/>
          <a:chOff x="0" y="0"/>
          <a:chExt cx="0" cy="0"/>
        </a:xfrm>
      </p:grpSpPr>
      <p:sp>
        <p:nvSpPr>
          <p:cNvPr id="118" name="Google Shape;118;p19"/>
          <p:cNvSpPr txBox="1">
            <a:spLocks noGrp="1"/>
          </p:cNvSpPr>
          <p:nvPr>
            <p:ph type="title"/>
          </p:nvPr>
        </p:nvSpPr>
        <p:spPr>
          <a:xfrm>
            <a:off x="952500" y="389500"/>
            <a:ext cx="10290300" cy="13320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4000"/>
              <a:buFont typeface="Open Sans SemiBold"/>
              <a:buNone/>
              <a:defRPr b="0">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9"/>
          <p:cNvSpPr txBox="1">
            <a:spLocks noGrp="1"/>
          </p:cNvSpPr>
          <p:nvPr>
            <p:ph type="body" idx="1"/>
          </p:nvPr>
        </p:nvSpPr>
        <p:spPr>
          <a:xfrm>
            <a:off x="952500" y="1686758"/>
            <a:ext cx="4800224" cy="37403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280"/>
              <a:buNone/>
              <a:defRPr sz="2400" b="1"/>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9"/>
          <p:cNvSpPr txBox="1">
            <a:spLocks noGrp="1"/>
          </p:cNvSpPr>
          <p:nvPr>
            <p:ph type="body" idx="2"/>
          </p:nvPr>
        </p:nvSpPr>
        <p:spPr>
          <a:xfrm>
            <a:off x="952501" y="2238480"/>
            <a:ext cx="4800219" cy="120057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710"/>
              <a:buNone/>
              <a:defRPr sz="1800"/>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1" name="Google Shape;121;p19"/>
          <p:cNvCxnSpPr/>
          <p:nvPr/>
        </p:nvCxnSpPr>
        <p:spPr>
          <a:xfrm>
            <a:off x="949325" y="3790765"/>
            <a:ext cx="10290176" cy="0"/>
          </a:xfrm>
          <a:prstGeom prst="straightConnector1">
            <a:avLst/>
          </a:prstGeom>
          <a:noFill/>
          <a:ln w="9525" cap="flat" cmpd="sng">
            <a:solidFill>
              <a:srgbClr val="FFCC33"/>
            </a:solidFill>
            <a:prstDash val="solid"/>
            <a:miter lim="800000"/>
            <a:headEnd type="none" w="sm" len="sm"/>
            <a:tailEnd type="none" w="sm" len="sm"/>
          </a:ln>
        </p:spPr>
      </p:cxnSp>
      <p:sp>
        <p:nvSpPr>
          <p:cNvPr id="122" name="Google Shape;122;p19"/>
          <p:cNvSpPr txBox="1">
            <a:spLocks noGrp="1"/>
          </p:cNvSpPr>
          <p:nvPr>
            <p:ph type="body" idx="3"/>
          </p:nvPr>
        </p:nvSpPr>
        <p:spPr>
          <a:xfrm>
            <a:off x="6433724" y="1676706"/>
            <a:ext cx="4800224" cy="37403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280"/>
              <a:buNone/>
              <a:defRPr sz="2400" b="1"/>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9"/>
          <p:cNvSpPr txBox="1">
            <a:spLocks noGrp="1"/>
          </p:cNvSpPr>
          <p:nvPr>
            <p:ph type="body" idx="4"/>
          </p:nvPr>
        </p:nvSpPr>
        <p:spPr>
          <a:xfrm>
            <a:off x="6433725" y="2228428"/>
            <a:ext cx="4800224" cy="120057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710"/>
              <a:buNone/>
              <a:defRPr sz="1800"/>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19"/>
          <p:cNvSpPr txBox="1">
            <a:spLocks noGrp="1"/>
          </p:cNvSpPr>
          <p:nvPr>
            <p:ph type="body" idx="5"/>
          </p:nvPr>
        </p:nvSpPr>
        <p:spPr>
          <a:xfrm>
            <a:off x="958052" y="4209907"/>
            <a:ext cx="4800224" cy="37403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280"/>
              <a:buNone/>
              <a:defRPr sz="2400" b="1"/>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9"/>
          <p:cNvSpPr txBox="1">
            <a:spLocks noGrp="1"/>
          </p:cNvSpPr>
          <p:nvPr>
            <p:ph type="body" idx="6"/>
          </p:nvPr>
        </p:nvSpPr>
        <p:spPr>
          <a:xfrm>
            <a:off x="958053" y="4761629"/>
            <a:ext cx="4800219" cy="118197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710"/>
              <a:buNone/>
              <a:defRPr sz="1800"/>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6" name="Google Shape;126;p19"/>
          <p:cNvCxnSpPr/>
          <p:nvPr/>
        </p:nvCxnSpPr>
        <p:spPr>
          <a:xfrm>
            <a:off x="6096000" y="1679384"/>
            <a:ext cx="0" cy="4272765"/>
          </a:xfrm>
          <a:prstGeom prst="straightConnector1">
            <a:avLst/>
          </a:prstGeom>
          <a:noFill/>
          <a:ln w="9525" cap="flat" cmpd="sng">
            <a:solidFill>
              <a:srgbClr val="FFCC33"/>
            </a:solidFill>
            <a:prstDash val="solid"/>
            <a:miter lim="800000"/>
            <a:headEnd type="none" w="sm" len="sm"/>
            <a:tailEnd type="none" w="sm" len="sm"/>
          </a:ln>
        </p:spPr>
      </p:cxnSp>
      <p:sp>
        <p:nvSpPr>
          <p:cNvPr id="127" name="Google Shape;127;p19"/>
          <p:cNvSpPr txBox="1">
            <a:spLocks noGrp="1"/>
          </p:cNvSpPr>
          <p:nvPr>
            <p:ph type="body" idx="7"/>
          </p:nvPr>
        </p:nvSpPr>
        <p:spPr>
          <a:xfrm>
            <a:off x="6439276" y="4199855"/>
            <a:ext cx="4800224" cy="37403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280"/>
              <a:buNone/>
              <a:defRPr sz="2400" b="1"/>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9"/>
          <p:cNvSpPr txBox="1">
            <a:spLocks noGrp="1"/>
          </p:cNvSpPr>
          <p:nvPr>
            <p:ph type="body" idx="8"/>
          </p:nvPr>
        </p:nvSpPr>
        <p:spPr>
          <a:xfrm>
            <a:off x="6439277" y="4751577"/>
            <a:ext cx="4800224" cy="120057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710"/>
              <a:buNone/>
              <a:defRPr sz="1800"/>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9"/>
          <p:cNvSpPr/>
          <p:nvPr/>
        </p:nvSpPr>
        <p:spPr>
          <a:xfrm>
            <a:off x="0" y="6400800"/>
            <a:ext cx="12192000" cy="457200"/>
          </a:xfrm>
          <a:prstGeom prst="rect">
            <a:avLst/>
          </a:prstGeom>
          <a:solidFill>
            <a:srgbClr val="7A00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0" name="Google Shape;130;p19"/>
          <p:cNvPicPr preferRelativeResize="0"/>
          <p:nvPr/>
        </p:nvPicPr>
        <p:blipFill rotWithShape="1">
          <a:blip r:embed="rId2">
            <a:alphaModFix/>
          </a:blip>
          <a:srcRect/>
          <a:stretch/>
        </p:blipFill>
        <p:spPr>
          <a:xfrm>
            <a:off x="609600" y="6492875"/>
            <a:ext cx="457200" cy="273049"/>
          </a:xfrm>
          <a:prstGeom prst="rect">
            <a:avLst/>
          </a:prstGeom>
          <a:noFill/>
          <a:ln>
            <a:noFill/>
          </a:ln>
        </p:spPr>
      </p:pic>
      <p:sp>
        <p:nvSpPr>
          <p:cNvPr id="131" name="Google Shape;131;p19"/>
          <p:cNvSpPr txBox="1">
            <a:spLocks noGrp="1"/>
          </p:cNvSpPr>
          <p:nvPr>
            <p:ph type="sldNum" idx="12"/>
          </p:nvPr>
        </p:nvSpPr>
        <p:spPr>
          <a:xfrm>
            <a:off x="9753600" y="6400798"/>
            <a:ext cx="1828800" cy="4572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1pPr>
            <a:lvl2pPr marL="0" lvl="1"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2pPr>
            <a:lvl3pPr marL="0" lvl="2"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3pPr>
            <a:lvl4pPr marL="0" lvl="3"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4pPr>
            <a:lvl5pPr marL="0" lvl="4"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5pPr>
            <a:lvl6pPr marL="0" lvl="5"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6pPr>
            <a:lvl7pPr marL="0" lvl="6"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7pPr>
            <a:lvl8pPr marL="0" lvl="7"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8pPr>
            <a:lvl9pPr marL="0" lvl="8"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668791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7_Three Column Photo Layout">
  <p:cSld name="17_Three Column Photo Layout">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952500" y="389500"/>
            <a:ext cx="10287000" cy="13320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4000"/>
              <a:buFont typeface="Open Sans SemiBold"/>
              <a:buNone/>
              <a:defRPr b="0">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20"/>
          <p:cNvSpPr>
            <a:spLocks noGrp="1"/>
          </p:cNvSpPr>
          <p:nvPr>
            <p:ph type="pic" idx="2"/>
          </p:nvPr>
        </p:nvSpPr>
        <p:spPr>
          <a:xfrm>
            <a:off x="949325" y="1684461"/>
            <a:ext cx="3170238" cy="1621608"/>
          </a:xfrm>
          <a:prstGeom prst="rect">
            <a:avLst/>
          </a:prstGeom>
          <a:noFill/>
          <a:ln>
            <a:noFill/>
          </a:ln>
        </p:spPr>
      </p:sp>
      <p:sp>
        <p:nvSpPr>
          <p:cNvPr id="135" name="Google Shape;135;p20"/>
          <p:cNvSpPr txBox="1">
            <a:spLocks noGrp="1"/>
          </p:cNvSpPr>
          <p:nvPr>
            <p:ph type="body" idx="1"/>
          </p:nvPr>
        </p:nvSpPr>
        <p:spPr>
          <a:xfrm>
            <a:off x="952500" y="3548916"/>
            <a:ext cx="3166740" cy="75460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280"/>
              <a:buNone/>
              <a:defRPr sz="2400" b="1"/>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20"/>
          <p:cNvSpPr txBox="1">
            <a:spLocks noGrp="1"/>
          </p:cNvSpPr>
          <p:nvPr>
            <p:ph type="body" idx="3"/>
          </p:nvPr>
        </p:nvSpPr>
        <p:spPr>
          <a:xfrm>
            <a:off x="952501" y="4383805"/>
            <a:ext cx="3166740" cy="140847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710"/>
              <a:buNone/>
              <a:defRPr sz="1800"/>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7" name="Google Shape;137;p20"/>
          <p:cNvCxnSpPr/>
          <p:nvPr/>
        </p:nvCxnSpPr>
        <p:spPr>
          <a:xfrm>
            <a:off x="4376691" y="1679383"/>
            <a:ext cx="0" cy="4264218"/>
          </a:xfrm>
          <a:prstGeom prst="straightConnector1">
            <a:avLst/>
          </a:prstGeom>
          <a:noFill/>
          <a:ln w="9525" cap="flat" cmpd="sng">
            <a:solidFill>
              <a:srgbClr val="FFCC33"/>
            </a:solidFill>
            <a:prstDash val="solid"/>
            <a:miter lim="800000"/>
            <a:headEnd type="none" w="sm" len="sm"/>
            <a:tailEnd type="none" w="sm" len="sm"/>
          </a:ln>
        </p:spPr>
      </p:cxnSp>
      <p:sp>
        <p:nvSpPr>
          <p:cNvPr id="138" name="Google Shape;138;p20"/>
          <p:cNvSpPr>
            <a:spLocks noGrp="1"/>
          </p:cNvSpPr>
          <p:nvPr>
            <p:ph type="pic" idx="4"/>
          </p:nvPr>
        </p:nvSpPr>
        <p:spPr>
          <a:xfrm>
            <a:off x="4602447" y="1677611"/>
            <a:ext cx="2987311" cy="1621608"/>
          </a:xfrm>
          <a:prstGeom prst="rect">
            <a:avLst/>
          </a:prstGeom>
          <a:noFill/>
          <a:ln>
            <a:noFill/>
          </a:ln>
        </p:spPr>
      </p:sp>
      <p:sp>
        <p:nvSpPr>
          <p:cNvPr id="139" name="Google Shape;139;p20"/>
          <p:cNvSpPr txBox="1">
            <a:spLocks noGrp="1"/>
          </p:cNvSpPr>
          <p:nvPr>
            <p:ph type="body" idx="5"/>
          </p:nvPr>
        </p:nvSpPr>
        <p:spPr>
          <a:xfrm>
            <a:off x="4616385" y="3537679"/>
            <a:ext cx="2973372" cy="75460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280"/>
              <a:buNone/>
              <a:defRPr sz="2400" b="1"/>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20"/>
          <p:cNvSpPr txBox="1">
            <a:spLocks noGrp="1"/>
          </p:cNvSpPr>
          <p:nvPr>
            <p:ph type="body" idx="6"/>
          </p:nvPr>
        </p:nvSpPr>
        <p:spPr>
          <a:xfrm>
            <a:off x="4616386" y="4372568"/>
            <a:ext cx="2973372" cy="140847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710"/>
              <a:buNone/>
              <a:defRPr sz="1800"/>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1" name="Google Shape;141;p20"/>
          <p:cNvCxnSpPr/>
          <p:nvPr/>
        </p:nvCxnSpPr>
        <p:spPr>
          <a:xfrm>
            <a:off x="7806430" y="1679383"/>
            <a:ext cx="0" cy="4264218"/>
          </a:xfrm>
          <a:prstGeom prst="straightConnector1">
            <a:avLst/>
          </a:prstGeom>
          <a:noFill/>
          <a:ln w="9525" cap="flat" cmpd="sng">
            <a:solidFill>
              <a:srgbClr val="FFCC33"/>
            </a:solidFill>
            <a:prstDash val="solid"/>
            <a:miter lim="800000"/>
            <a:headEnd type="none" w="sm" len="sm"/>
            <a:tailEnd type="none" w="sm" len="sm"/>
          </a:ln>
        </p:spPr>
      </p:cxnSp>
      <p:sp>
        <p:nvSpPr>
          <p:cNvPr id="142" name="Google Shape;142;p20"/>
          <p:cNvSpPr>
            <a:spLocks noGrp="1"/>
          </p:cNvSpPr>
          <p:nvPr>
            <p:ph type="pic" idx="7"/>
          </p:nvPr>
        </p:nvSpPr>
        <p:spPr>
          <a:xfrm>
            <a:off x="8072642" y="1684461"/>
            <a:ext cx="3166858" cy="1621608"/>
          </a:xfrm>
          <a:prstGeom prst="rect">
            <a:avLst/>
          </a:prstGeom>
          <a:noFill/>
          <a:ln>
            <a:noFill/>
          </a:ln>
        </p:spPr>
      </p:sp>
      <p:sp>
        <p:nvSpPr>
          <p:cNvPr id="143" name="Google Shape;143;p20"/>
          <p:cNvSpPr txBox="1">
            <a:spLocks noGrp="1"/>
          </p:cNvSpPr>
          <p:nvPr>
            <p:ph type="body" idx="8"/>
          </p:nvPr>
        </p:nvSpPr>
        <p:spPr>
          <a:xfrm>
            <a:off x="8063514" y="3537679"/>
            <a:ext cx="3166740" cy="75460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280"/>
              <a:buNone/>
              <a:defRPr sz="2400" b="1"/>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20"/>
          <p:cNvSpPr txBox="1">
            <a:spLocks noGrp="1"/>
          </p:cNvSpPr>
          <p:nvPr>
            <p:ph type="body" idx="9"/>
          </p:nvPr>
        </p:nvSpPr>
        <p:spPr>
          <a:xfrm>
            <a:off x="8063515" y="4372568"/>
            <a:ext cx="3166740" cy="140847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710"/>
              <a:buNone/>
              <a:defRPr sz="1800"/>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20"/>
          <p:cNvSpPr/>
          <p:nvPr/>
        </p:nvSpPr>
        <p:spPr>
          <a:xfrm>
            <a:off x="0" y="6400800"/>
            <a:ext cx="12192000" cy="457200"/>
          </a:xfrm>
          <a:prstGeom prst="rect">
            <a:avLst/>
          </a:prstGeom>
          <a:solidFill>
            <a:srgbClr val="7A00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6" name="Google Shape;146;p20"/>
          <p:cNvSpPr txBox="1">
            <a:spLocks noGrp="1"/>
          </p:cNvSpPr>
          <p:nvPr>
            <p:ph type="sldNum" idx="12"/>
          </p:nvPr>
        </p:nvSpPr>
        <p:spPr>
          <a:xfrm>
            <a:off x="9753600" y="6400798"/>
            <a:ext cx="1828800" cy="4572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1pPr>
            <a:lvl2pPr marL="0" lvl="1"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2pPr>
            <a:lvl3pPr marL="0" lvl="2"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3pPr>
            <a:lvl4pPr marL="0" lvl="3"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4pPr>
            <a:lvl5pPr marL="0" lvl="4"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5pPr>
            <a:lvl6pPr marL="0" lvl="5"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6pPr>
            <a:lvl7pPr marL="0" lvl="6"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7pPr>
            <a:lvl8pPr marL="0" lvl="7"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8pPr>
            <a:lvl9pPr marL="0" lvl="8"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47" name="Google Shape;147;p20"/>
          <p:cNvPicPr preferRelativeResize="0"/>
          <p:nvPr/>
        </p:nvPicPr>
        <p:blipFill rotWithShape="1">
          <a:blip r:embed="rId2">
            <a:alphaModFix/>
          </a:blip>
          <a:srcRect/>
          <a:stretch/>
        </p:blipFill>
        <p:spPr>
          <a:xfrm>
            <a:off x="609600" y="6492875"/>
            <a:ext cx="457200" cy="273049"/>
          </a:xfrm>
          <a:prstGeom prst="rect">
            <a:avLst/>
          </a:prstGeom>
          <a:noFill/>
          <a:ln>
            <a:noFill/>
          </a:ln>
        </p:spPr>
      </p:pic>
    </p:spTree>
    <p:extLst>
      <p:ext uri="{BB962C8B-B14F-4D97-AF65-F5344CB8AC3E}">
        <p14:creationId xmlns:p14="http://schemas.microsoft.com/office/powerpoint/2010/main" val="36764182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8_Four Column Photo Layout">
  <p:cSld name="18_Four Column Photo Layout">
    <p:spTree>
      <p:nvGrpSpPr>
        <p:cNvPr id="1" name="Shape 148"/>
        <p:cNvGrpSpPr/>
        <p:nvPr/>
      </p:nvGrpSpPr>
      <p:grpSpPr>
        <a:xfrm>
          <a:off x="0" y="0"/>
          <a:ext cx="0" cy="0"/>
          <a:chOff x="0" y="0"/>
          <a:chExt cx="0" cy="0"/>
        </a:xfrm>
      </p:grpSpPr>
      <p:sp>
        <p:nvSpPr>
          <p:cNvPr id="149" name="Google Shape;149;p21"/>
          <p:cNvSpPr txBox="1">
            <a:spLocks noGrp="1"/>
          </p:cNvSpPr>
          <p:nvPr>
            <p:ph type="title"/>
          </p:nvPr>
        </p:nvSpPr>
        <p:spPr>
          <a:xfrm>
            <a:off x="952500" y="389500"/>
            <a:ext cx="10287000" cy="13320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4000"/>
              <a:buFont typeface="Open Sans SemiBold"/>
              <a:buNone/>
              <a:defRPr b="0">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21"/>
          <p:cNvSpPr>
            <a:spLocks noGrp="1"/>
          </p:cNvSpPr>
          <p:nvPr>
            <p:ph type="pic" idx="2"/>
          </p:nvPr>
        </p:nvSpPr>
        <p:spPr>
          <a:xfrm>
            <a:off x="949325" y="1684461"/>
            <a:ext cx="2373939" cy="1621608"/>
          </a:xfrm>
          <a:prstGeom prst="rect">
            <a:avLst/>
          </a:prstGeom>
          <a:noFill/>
          <a:ln>
            <a:noFill/>
          </a:ln>
        </p:spPr>
      </p:sp>
      <p:sp>
        <p:nvSpPr>
          <p:cNvPr id="151" name="Google Shape;151;p21"/>
          <p:cNvSpPr txBox="1">
            <a:spLocks noGrp="1"/>
          </p:cNvSpPr>
          <p:nvPr>
            <p:ph type="body" idx="1"/>
          </p:nvPr>
        </p:nvSpPr>
        <p:spPr>
          <a:xfrm>
            <a:off x="952500" y="3545060"/>
            <a:ext cx="2358867" cy="75460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280"/>
              <a:buNone/>
              <a:defRPr sz="2400" b="1"/>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21"/>
          <p:cNvSpPr txBox="1">
            <a:spLocks noGrp="1"/>
          </p:cNvSpPr>
          <p:nvPr>
            <p:ph type="body" idx="3"/>
          </p:nvPr>
        </p:nvSpPr>
        <p:spPr>
          <a:xfrm>
            <a:off x="952501" y="4372570"/>
            <a:ext cx="2358867" cy="140847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710"/>
              <a:buNone/>
              <a:defRPr sz="1800"/>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3" name="Google Shape;153;p21"/>
          <p:cNvCxnSpPr/>
          <p:nvPr/>
        </p:nvCxnSpPr>
        <p:spPr>
          <a:xfrm>
            <a:off x="3441180" y="1686757"/>
            <a:ext cx="0" cy="4256844"/>
          </a:xfrm>
          <a:prstGeom prst="straightConnector1">
            <a:avLst/>
          </a:prstGeom>
          <a:noFill/>
          <a:ln w="9525" cap="flat" cmpd="sng">
            <a:solidFill>
              <a:srgbClr val="FFCC33"/>
            </a:solidFill>
            <a:prstDash val="solid"/>
            <a:miter lim="800000"/>
            <a:headEnd type="none" w="sm" len="sm"/>
            <a:tailEnd type="none" w="sm" len="sm"/>
          </a:ln>
        </p:spPr>
      </p:cxnSp>
      <p:sp>
        <p:nvSpPr>
          <p:cNvPr id="154" name="Google Shape;154;p21"/>
          <p:cNvSpPr>
            <a:spLocks noGrp="1"/>
          </p:cNvSpPr>
          <p:nvPr>
            <p:ph type="pic" idx="4"/>
          </p:nvPr>
        </p:nvSpPr>
        <p:spPr>
          <a:xfrm>
            <a:off x="3593362" y="1684461"/>
            <a:ext cx="2373939" cy="1621608"/>
          </a:xfrm>
          <a:prstGeom prst="rect">
            <a:avLst/>
          </a:prstGeom>
          <a:noFill/>
          <a:ln>
            <a:noFill/>
          </a:ln>
        </p:spPr>
      </p:sp>
      <p:sp>
        <p:nvSpPr>
          <p:cNvPr id="155" name="Google Shape;155;p21"/>
          <p:cNvSpPr txBox="1">
            <a:spLocks noGrp="1"/>
          </p:cNvSpPr>
          <p:nvPr>
            <p:ph type="body" idx="5"/>
          </p:nvPr>
        </p:nvSpPr>
        <p:spPr>
          <a:xfrm>
            <a:off x="3630386" y="3545060"/>
            <a:ext cx="2358867" cy="75460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280"/>
              <a:buNone/>
              <a:defRPr sz="2400" b="1"/>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1"/>
          <p:cNvSpPr txBox="1">
            <a:spLocks noGrp="1"/>
          </p:cNvSpPr>
          <p:nvPr>
            <p:ph type="body" idx="6"/>
          </p:nvPr>
        </p:nvSpPr>
        <p:spPr>
          <a:xfrm>
            <a:off x="3630387" y="4372570"/>
            <a:ext cx="2358867" cy="140847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710"/>
              <a:buNone/>
              <a:defRPr sz="1800"/>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7" name="Google Shape;157;p21"/>
          <p:cNvCxnSpPr/>
          <p:nvPr/>
        </p:nvCxnSpPr>
        <p:spPr>
          <a:xfrm>
            <a:off x="6095740" y="1686758"/>
            <a:ext cx="0" cy="4293629"/>
          </a:xfrm>
          <a:prstGeom prst="straightConnector1">
            <a:avLst/>
          </a:prstGeom>
          <a:noFill/>
          <a:ln w="9525" cap="flat" cmpd="sng">
            <a:solidFill>
              <a:srgbClr val="FFCC33"/>
            </a:solidFill>
            <a:prstDash val="solid"/>
            <a:miter lim="800000"/>
            <a:headEnd type="none" w="sm" len="sm"/>
            <a:tailEnd type="none" w="sm" len="sm"/>
          </a:ln>
        </p:spPr>
      </p:cxnSp>
      <p:sp>
        <p:nvSpPr>
          <p:cNvPr id="158" name="Google Shape;158;p21"/>
          <p:cNvSpPr>
            <a:spLocks noGrp="1"/>
          </p:cNvSpPr>
          <p:nvPr>
            <p:ph type="pic" idx="7"/>
          </p:nvPr>
        </p:nvSpPr>
        <p:spPr>
          <a:xfrm>
            <a:off x="6237399" y="1684461"/>
            <a:ext cx="2373939" cy="1621608"/>
          </a:xfrm>
          <a:prstGeom prst="rect">
            <a:avLst/>
          </a:prstGeom>
          <a:noFill/>
          <a:ln>
            <a:noFill/>
          </a:ln>
        </p:spPr>
      </p:sp>
      <p:sp>
        <p:nvSpPr>
          <p:cNvPr id="159" name="Google Shape;159;p21"/>
          <p:cNvSpPr txBox="1">
            <a:spLocks noGrp="1"/>
          </p:cNvSpPr>
          <p:nvPr>
            <p:ph type="body" idx="8"/>
          </p:nvPr>
        </p:nvSpPr>
        <p:spPr>
          <a:xfrm>
            <a:off x="6242957" y="3545060"/>
            <a:ext cx="2358867" cy="75460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280"/>
              <a:buNone/>
              <a:defRPr sz="2400" b="1"/>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21"/>
          <p:cNvSpPr txBox="1">
            <a:spLocks noGrp="1"/>
          </p:cNvSpPr>
          <p:nvPr>
            <p:ph type="body" idx="9"/>
          </p:nvPr>
        </p:nvSpPr>
        <p:spPr>
          <a:xfrm>
            <a:off x="6242958" y="4372570"/>
            <a:ext cx="2358867" cy="140847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710"/>
              <a:buNone/>
              <a:defRPr sz="1800"/>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61" name="Google Shape;161;p21"/>
          <p:cNvCxnSpPr/>
          <p:nvPr/>
        </p:nvCxnSpPr>
        <p:spPr>
          <a:xfrm>
            <a:off x="8750300" y="1686757"/>
            <a:ext cx="0" cy="4256844"/>
          </a:xfrm>
          <a:prstGeom prst="straightConnector1">
            <a:avLst/>
          </a:prstGeom>
          <a:noFill/>
          <a:ln w="9525" cap="flat" cmpd="sng">
            <a:solidFill>
              <a:srgbClr val="FFCC33"/>
            </a:solidFill>
            <a:prstDash val="solid"/>
            <a:miter lim="800000"/>
            <a:headEnd type="none" w="sm" len="sm"/>
            <a:tailEnd type="none" w="sm" len="sm"/>
          </a:ln>
        </p:spPr>
      </p:cxnSp>
      <p:sp>
        <p:nvSpPr>
          <p:cNvPr id="162" name="Google Shape;162;p21"/>
          <p:cNvSpPr>
            <a:spLocks noGrp="1"/>
          </p:cNvSpPr>
          <p:nvPr>
            <p:ph type="pic" idx="13"/>
          </p:nvPr>
        </p:nvSpPr>
        <p:spPr>
          <a:xfrm>
            <a:off x="8881435" y="1680693"/>
            <a:ext cx="2349365" cy="1621608"/>
          </a:xfrm>
          <a:prstGeom prst="rect">
            <a:avLst/>
          </a:prstGeom>
          <a:noFill/>
          <a:ln>
            <a:noFill/>
          </a:ln>
        </p:spPr>
      </p:sp>
      <p:sp>
        <p:nvSpPr>
          <p:cNvPr id="163" name="Google Shape;163;p21"/>
          <p:cNvSpPr txBox="1">
            <a:spLocks noGrp="1"/>
          </p:cNvSpPr>
          <p:nvPr>
            <p:ph type="body" idx="14"/>
          </p:nvPr>
        </p:nvSpPr>
        <p:spPr>
          <a:xfrm>
            <a:off x="8875080" y="3548916"/>
            <a:ext cx="2358867" cy="75460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280"/>
              <a:buNone/>
              <a:defRPr sz="2400" b="1"/>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21"/>
          <p:cNvSpPr txBox="1">
            <a:spLocks noGrp="1"/>
          </p:cNvSpPr>
          <p:nvPr>
            <p:ph type="body" idx="15"/>
          </p:nvPr>
        </p:nvSpPr>
        <p:spPr>
          <a:xfrm>
            <a:off x="8875081" y="4362520"/>
            <a:ext cx="2358867" cy="140847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710"/>
              <a:buNone/>
              <a:defRPr sz="1800"/>
            </a:lvl1pPr>
            <a:lvl2pPr marL="914400" lvl="1" indent="-228600" algn="l">
              <a:lnSpc>
                <a:spcPct val="100000"/>
              </a:lnSpc>
              <a:spcBef>
                <a:spcPts val="500"/>
              </a:spcBef>
              <a:spcAft>
                <a:spcPts val="0"/>
              </a:spcAft>
              <a:buClr>
                <a:schemeClr val="dk2"/>
              </a:buClr>
              <a:buSzPts val="2400"/>
              <a:buNone/>
              <a:defRPr/>
            </a:lvl2pPr>
            <a:lvl3pPr marL="1371600" lvl="2" indent="-228600" algn="l">
              <a:lnSpc>
                <a:spcPct val="100000"/>
              </a:lnSpc>
              <a:spcBef>
                <a:spcPts val="500"/>
              </a:spcBef>
              <a:spcAft>
                <a:spcPts val="0"/>
              </a:spcAft>
              <a:buClr>
                <a:schemeClr val="dk2"/>
              </a:buClr>
              <a:buSzPts val="2000"/>
              <a:buNone/>
              <a:defRPr/>
            </a:lvl3pPr>
            <a:lvl4pPr marL="1828800" lvl="3" indent="-228600" algn="l">
              <a:lnSpc>
                <a:spcPct val="100000"/>
              </a:lnSpc>
              <a:spcBef>
                <a:spcPts val="500"/>
              </a:spcBef>
              <a:spcAft>
                <a:spcPts val="0"/>
              </a:spcAft>
              <a:buClr>
                <a:schemeClr val="dk2"/>
              </a:buClr>
              <a:buSzPts val="1800"/>
              <a:buNone/>
              <a:defRPr/>
            </a:lvl4pPr>
            <a:lvl5pPr marL="2286000" lvl="4" indent="-228600" algn="l">
              <a:lnSpc>
                <a:spcPct val="10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21"/>
          <p:cNvSpPr/>
          <p:nvPr/>
        </p:nvSpPr>
        <p:spPr>
          <a:xfrm>
            <a:off x="0" y="6400800"/>
            <a:ext cx="12192000" cy="457200"/>
          </a:xfrm>
          <a:prstGeom prst="rect">
            <a:avLst/>
          </a:prstGeom>
          <a:solidFill>
            <a:srgbClr val="7A00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6" name="Google Shape;166;p21"/>
          <p:cNvPicPr preferRelativeResize="0"/>
          <p:nvPr/>
        </p:nvPicPr>
        <p:blipFill rotWithShape="1">
          <a:blip r:embed="rId2">
            <a:alphaModFix/>
          </a:blip>
          <a:srcRect/>
          <a:stretch/>
        </p:blipFill>
        <p:spPr>
          <a:xfrm>
            <a:off x="609600" y="6492875"/>
            <a:ext cx="457200" cy="273049"/>
          </a:xfrm>
          <a:prstGeom prst="rect">
            <a:avLst/>
          </a:prstGeom>
          <a:noFill/>
          <a:ln>
            <a:noFill/>
          </a:ln>
        </p:spPr>
      </p:pic>
      <p:sp>
        <p:nvSpPr>
          <p:cNvPr id="167" name="Google Shape;167;p21"/>
          <p:cNvSpPr txBox="1">
            <a:spLocks noGrp="1"/>
          </p:cNvSpPr>
          <p:nvPr>
            <p:ph type="sldNum" idx="12"/>
          </p:nvPr>
        </p:nvSpPr>
        <p:spPr>
          <a:xfrm>
            <a:off x="9753600" y="6400798"/>
            <a:ext cx="1828800" cy="4572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1pPr>
            <a:lvl2pPr marL="0" lvl="1"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2pPr>
            <a:lvl3pPr marL="0" lvl="2"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3pPr>
            <a:lvl4pPr marL="0" lvl="3"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4pPr>
            <a:lvl5pPr marL="0" lvl="4"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5pPr>
            <a:lvl6pPr marL="0" lvl="5"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6pPr>
            <a:lvl7pPr marL="0" lvl="6"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7pPr>
            <a:lvl8pPr marL="0" lvl="7"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8pPr>
            <a:lvl9pPr marL="0" lvl="8"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3841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9_Closing Gold">
  <p:cSld name="19_Closing Gold">
    <p:bg>
      <p:bgPr>
        <a:solidFill>
          <a:srgbClr val="FFCC33"/>
        </a:solidFill>
        <a:effectLst/>
      </p:bgPr>
    </p:bg>
    <p:spTree>
      <p:nvGrpSpPr>
        <p:cNvPr id="1" name="Shape 168"/>
        <p:cNvGrpSpPr/>
        <p:nvPr/>
      </p:nvGrpSpPr>
      <p:grpSpPr>
        <a:xfrm>
          <a:off x="0" y="0"/>
          <a:ext cx="0" cy="0"/>
          <a:chOff x="0" y="0"/>
          <a:chExt cx="0" cy="0"/>
        </a:xfrm>
      </p:grpSpPr>
      <p:sp>
        <p:nvSpPr>
          <p:cNvPr id="169" name="Google Shape;169;p22"/>
          <p:cNvSpPr txBox="1">
            <a:spLocks noGrp="1"/>
          </p:cNvSpPr>
          <p:nvPr>
            <p:ph type="title"/>
          </p:nvPr>
        </p:nvSpPr>
        <p:spPr>
          <a:xfrm>
            <a:off x="989075" y="3409607"/>
            <a:ext cx="716331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A0019"/>
              </a:buClr>
              <a:buSzPts val="6000"/>
              <a:buFont typeface="Ope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22"/>
          <p:cNvSpPr txBox="1">
            <a:spLocks noGrp="1"/>
          </p:cNvSpPr>
          <p:nvPr>
            <p:ph type="body" idx="1"/>
          </p:nvPr>
        </p:nvSpPr>
        <p:spPr>
          <a:xfrm>
            <a:off x="1005640" y="4968839"/>
            <a:ext cx="7163317" cy="365161"/>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1" name="Google Shape;171;p22"/>
          <p:cNvPicPr preferRelativeResize="0"/>
          <p:nvPr/>
        </p:nvPicPr>
        <p:blipFill rotWithShape="1">
          <a:blip r:embed="rId2">
            <a:alphaModFix/>
          </a:blip>
          <a:srcRect/>
          <a:stretch/>
        </p:blipFill>
        <p:spPr>
          <a:xfrm>
            <a:off x="989075" y="454350"/>
            <a:ext cx="1282525" cy="765950"/>
          </a:xfrm>
          <a:prstGeom prst="rect">
            <a:avLst/>
          </a:prstGeom>
          <a:noFill/>
          <a:ln>
            <a:noFill/>
          </a:ln>
        </p:spPr>
      </p:pic>
    </p:spTree>
    <p:extLst>
      <p:ext uri="{BB962C8B-B14F-4D97-AF65-F5344CB8AC3E}">
        <p14:creationId xmlns:p14="http://schemas.microsoft.com/office/powerpoint/2010/main" val="31818477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0_Closing Maroon">
  <p:cSld name="20_Closing Maroon">
    <p:bg>
      <p:bgPr>
        <a:solidFill>
          <a:srgbClr val="7A0019"/>
        </a:solidFill>
        <a:effectLst/>
      </p:bgPr>
    </p:bg>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989930" y="3366330"/>
            <a:ext cx="716246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Open Sans"/>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23"/>
          <p:cNvSpPr txBox="1">
            <a:spLocks noGrp="1"/>
          </p:cNvSpPr>
          <p:nvPr>
            <p:ph type="body" idx="1"/>
          </p:nvPr>
        </p:nvSpPr>
        <p:spPr>
          <a:xfrm>
            <a:off x="989501" y="4892675"/>
            <a:ext cx="7163317" cy="365125"/>
          </a:xfrm>
          <a:prstGeom prst="rect">
            <a:avLst/>
          </a:prstGeom>
          <a:noFill/>
          <a:ln>
            <a:noFill/>
          </a:ln>
        </p:spPr>
        <p:txBody>
          <a:bodyPr spcFirstLastPara="1" wrap="square" lIns="0" tIns="45700" rIns="0" bIns="0" anchor="ctr"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5" name="Google Shape;175;p23"/>
          <p:cNvPicPr preferRelativeResize="0"/>
          <p:nvPr/>
        </p:nvPicPr>
        <p:blipFill rotWithShape="1">
          <a:blip r:embed="rId2">
            <a:alphaModFix/>
          </a:blip>
          <a:srcRect/>
          <a:stretch/>
        </p:blipFill>
        <p:spPr>
          <a:xfrm>
            <a:off x="989075" y="454350"/>
            <a:ext cx="1282525" cy="765950"/>
          </a:xfrm>
          <a:prstGeom prst="rect">
            <a:avLst/>
          </a:prstGeom>
          <a:noFill/>
          <a:ln>
            <a:noFill/>
          </a:ln>
        </p:spPr>
      </p:pic>
    </p:spTree>
    <p:extLst>
      <p:ext uri="{BB962C8B-B14F-4D97-AF65-F5344CB8AC3E}">
        <p14:creationId xmlns:p14="http://schemas.microsoft.com/office/powerpoint/2010/main" val="269922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4/22/2026</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94709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4/22/2026</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084565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pPr/>
              <a:t>4/22/2026</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40456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4/22/2026</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66773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4/22/2026</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65497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4/22/2026</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73654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4" name="Picture Placeholder 3">
            <a:extLst>
              <a:ext uri="{FF2B5EF4-FFF2-40B4-BE49-F238E27FC236}">
                <a16:creationId xmlns:a16="http://schemas.microsoft.com/office/drawing/2014/main" id="{4378C81C-38CA-4D22-9B63-324111B4934E}"/>
              </a:ext>
            </a:extLst>
          </p:cNvPr>
          <p:cNvSpPr>
            <a:spLocks noGrp="1"/>
          </p:cNvSpPr>
          <p:nvPr>
            <p:ph type="pic" sz="quarter" idx="22" hasCustomPrompt="1"/>
          </p:nvPr>
        </p:nvSpPr>
        <p:spPr bwMode="gray">
          <a:xfrm>
            <a:off x="3645813"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E4B3DD3E-4071-4513-9DAD-DBBE02E05F58}"/>
              </a:ext>
            </a:extLst>
          </p:cNvPr>
          <p:cNvSpPr>
            <a:spLocks noGrp="1"/>
          </p:cNvSpPr>
          <p:nvPr>
            <p:ph type="pic" sz="quarter" idx="23" hasCustomPrompt="1"/>
          </p:nvPr>
        </p:nvSpPr>
        <p:spPr bwMode="gray">
          <a:xfrm>
            <a:off x="6484428"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20" name="Picture Placeholder 3">
            <a:extLst>
              <a:ext uri="{FF2B5EF4-FFF2-40B4-BE49-F238E27FC236}">
                <a16:creationId xmlns:a16="http://schemas.microsoft.com/office/drawing/2014/main" id="{03E6E0CE-BDC5-4A27-A3F6-F46D21F7DFC1}"/>
              </a:ext>
            </a:extLst>
          </p:cNvPr>
          <p:cNvSpPr>
            <a:spLocks noGrp="1"/>
          </p:cNvSpPr>
          <p:nvPr>
            <p:ph type="pic" sz="quarter" idx="24" hasCustomPrompt="1"/>
          </p:nvPr>
        </p:nvSpPr>
        <p:spPr bwMode="gray">
          <a:xfrm>
            <a:off x="9323043" y="2002884"/>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t>4/22/2026</a:t>
            </a:fld>
            <a:endParaRPr lang="en-US"/>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58807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4" name="Picture Placeholder 3">
            <a:extLst>
              <a:ext uri="{FF2B5EF4-FFF2-40B4-BE49-F238E27FC236}">
                <a16:creationId xmlns:a16="http://schemas.microsoft.com/office/drawing/2014/main" id="{255F61E2-2EE6-4C2E-9E57-37997A4DF66F}"/>
              </a:ext>
            </a:extLst>
          </p:cNvPr>
          <p:cNvSpPr>
            <a:spLocks noGrp="1"/>
          </p:cNvSpPr>
          <p:nvPr>
            <p:ph type="pic" sz="quarter" idx="20" hasCustomPrompt="1"/>
          </p:nvPr>
        </p:nvSpPr>
        <p:spPr bwMode="gray">
          <a:xfrm>
            <a:off x="157917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5" name="Picture Placeholder 3">
            <a:extLst>
              <a:ext uri="{FF2B5EF4-FFF2-40B4-BE49-F238E27FC236}">
                <a16:creationId xmlns:a16="http://schemas.microsoft.com/office/drawing/2014/main" id="{49921214-0833-4B73-BEEC-FC86E7FF789F}"/>
              </a:ext>
            </a:extLst>
          </p:cNvPr>
          <p:cNvSpPr>
            <a:spLocks noGrp="1"/>
          </p:cNvSpPr>
          <p:nvPr>
            <p:ph type="pic" sz="quarter" idx="21" hasCustomPrompt="1"/>
          </p:nvPr>
        </p:nvSpPr>
        <p:spPr bwMode="gray">
          <a:xfrm>
            <a:off x="482218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F5B35329-7A36-4EF4-A793-2D020420E2A2}"/>
              </a:ext>
            </a:extLst>
          </p:cNvPr>
          <p:cNvSpPr>
            <a:spLocks noGrp="1"/>
          </p:cNvSpPr>
          <p:nvPr>
            <p:ph type="pic" sz="quarter" idx="22" hasCustomPrompt="1"/>
          </p:nvPr>
        </p:nvSpPr>
        <p:spPr bwMode="gray">
          <a:xfrm>
            <a:off x="806519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t>4/22/2026</a:t>
            </a:fld>
            <a:endParaRPr lang="en-US"/>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8544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3" name="Picture Placeholder 3"/>
          <p:cNvSpPr>
            <a:spLocks noGrp="1"/>
          </p:cNvSpPr>
          <p:nvPr>
            <p:ph type="pic" sz="quarter" idx="14" hasCustomPrompt="1"/>
          </p:nvPr>
        </p:nvSpPr>
        <p:spPr bwMode="gray">
          <a:xfrm>
            <a:off x="806331"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4"/>
          <p:cNvSpPr>
            <a:spLocks noGrp="1"/>
          </p:cNvSpPr>
          <p:nvPr>
            <p:ph type="body" sz="quarter" idx="15"/>
          </p:nvPr>
        </p:nvSpPr>
        <p:spPr bwMode="black">
          <a:xfrm>
            <a:off x="2876550" y="167477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9" name="Picture Placeholder 5"/>
          <p:cNvSpPr>
            <a:spLocks noGrp="1"/>
          </p:cNvSpPr>
          <p:nvPr>
            <p:ph type="pic" sz="quarter" idx="13" hasCustomPrompt="1"/>
          </p:nvPr>
        </p:nvSpPr>
        <p:spPr bwMode="gray">
          <a:xfrm>
            <a:off x="806332" y="3939360"/>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6"/>
          <p:cNvSpPr>
            <a:spLocks noGrp="1"/>
          </p:cNvSpPr>
          <p:nvPr>
            <p:ph type="body" sz="quarter" idx="16"/>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t>4/22/2026</a:t>
            </a:fld>
            <a:endParaRPr lang="en-US"/>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88999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4/22/2026</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2" name="Graphic 8" descr="Minnesota Department of Health logo">
            <a:extLst>
              <a:ext uri="{FF2B5EF4-FFF2-40B4-BE49-F238E27FC236}">
                <a16:creationId xmlns:a16="http://schemas.microsoft.com/office/drawing/2014/main" id="{E8CC904E-32AE-4C9C-B9CA-A01E1294C2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23716" y="1836432"/>
            <a:ext cx="4544568" cy="649224"/>
          </a:xfrm>
          <a:prstGeom prst="rect">
            <a:avLst/>
          </a:prstGeom>
        </p:spPr>
      </p:pic>
    </p:spTree>
    <p:extLst>
      <p:ext uri="{BB962C8B-B14F-4D97-AF65-F5344CB8AC3E}">
        <p14:creationId xmlns:p14="http://schemas.microsoft.com/office/powerpoint/2010/main" val="4208685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t>4/22/2026</a:t>
            </a:fld>
            <a:endParaRPr lang="en-US"/>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28689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t>4/22/2026</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57885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t>4/22/2026</a:t>
            </a:fld>
            <a:endParaRPr lang="en-US"/>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68844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t>4/22/2026</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04880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t>4/22/2026</a:t>
            </a:fld>
            <a:endParaRPr lang="en-US"/>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62984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bwMode="gray">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bwMode="gray">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bwMode="gray">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bwMode="gray">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bwMode="gray">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bwMode="gray">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bwMode="gray">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bwMode="gray">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bwMode="gray">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bwMode="gray">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t>4/22/2026</a:t>
            </a:fld>
            <a:endParaRPr lang="en-US"/>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5058884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Tree>
    <p:extLst>
      <p:ext uri="{BB962C8B-B14F-4D97-AF65-F5344CB8AC3E}">
        <p14:creationId xmlns:p14="http://schemas.microsoft.com/office/powerpoint/2010/main" val="222930049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9"/>
          </a:xfrm>
        </p:spPr>
        <p:txBody>
          <a:bodyPr/>
          <a:lstStyle/>
          <a:p>
            <a:r>
              <a:rPr lang="en-US"/>
              <a:t>Click icon to add picture</a:t>
            </a:r>
          </a:p>
        </p:txBody>
      </p:sp>
    </p:spTree>
    <p:extLst>
      <p:ext uri="{BB962C8B-B14F-4D97-AF65-F5344CB8AC3E}">
        <p14:creationId xmlns:p14="http://schemas.microsoft.com/office/powerpoint/2010/main" val="1525788542"/>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37386942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2405805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3" name="Graphic 5" descr="Minnesota Department of Health logo">
            <a:extLst>
              <a:ext uri="{FF2B5EF4-FFF2-40B4-BE49-F238E27FC236}">
                <a16:creationId xmlns:a16="http://schemas.microsoft.com/office/drawing/2014/main" id="{AB91618F-0F80-4130-B959-FE0C5B87DF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0124" y="6161606"/>
            <a:ext cx="2427390" cy="346770"/>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t>health.state.mn.us</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2723672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4/22/2026</a:t>
            </a:fld>
            <a:endParaRPr lang="en-US"/>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5417712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6934937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062284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t>4/22/2026</a:t>
            </a:fld>
            <a:endParaRPr lang="en-US"/>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46062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63872782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178976482"/>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4/22/2026</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09370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730513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808557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4/22/2026</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07547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t>4/22/2026</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4" name="Graphic 8" descr="Minnesota Department of Health logo">
            <a:extLst>
              <a:ext uri="{FF2B5EF4-FFF2-40B4-BE49-F238E27FC236}">
                <a16:creationId xmlns:a16="http://schemas.microsoft.com/office/drawing/2014/main" id="{430308AB-F9FA-4CB8-AB13-ED0CD2A9F6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80090" y="705704"/>
            <a:ext cx="2427390" cy="346770"/>
          </a:xfrm>
          <a:prstGeom prst="rect">
            <a:avLst/>
          </a:prstGeom>
        </p:spPr>
      </p:pic>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spTree>
    <p:extLst>
      <p:ext uri="{BB962C8B-B14F-4D97-AF65-F5344CB8AC3E}">
        <p14:creationId xmlns:p14="http://schemas.microsoft.com/office/powerpoint/2010/main" val="2745767797"/>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7" name="Picture Placeholder 3"/>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5" name="Picture Placeholder 5"/>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pPr/>
              <a:t>4/22/2026</a:t>
            </a:fld>
            <a:endParaRPr lang="en-US"/>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067258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chemeClr val="bg1"/>
        </a:soli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6449201A-9881-4BD5-9EDB-134148F796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 name="Title 2">
            <a:extLst>
              <a:ext uri="{FF2B5EF4-FFF2-40B4-BE49-F238E27FC236}">
                <a16:creationId xmlns:a16="http://schemas.microsoft.com/office/drawing/2014/main" id="{0B050E54-664D-466A-8DB7-324C516C8039}"/>
              </a:ext>
            </a:extLst>
          </p:cNvPr>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4" name="Text Placeholder 3">
            <a:extLst>
              <a:ext uri="{FF2B5EF4-FFF2-40B4-BE49-F238E27FC236}">
                <a16:creationId xmlns:a16="http://schemas.microsoft.com/office/drawing/2014/main" id="{1906A78E-2FCE-427D-98A4-31316D7752E2}"/>
              </a:ext>
            </a:extLst>
          </p:cNvPr>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716814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Teal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28F32915-284F-4F48-8220-F8136AD1F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97196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8" name="Text Placeholder 3"/>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784317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Minimal (Teal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1113A8F-A3E6-4773-A564-980D4D0C4F53}"/>
              </a:ext>
            </a:extLst>
          </p:cNvPr>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13" name="Text Placeholder 3">
            <a:extLst>
              <a:ext uri="{FF2B5EF4-FFF2-40B4-BE49-F238E27FC236}">
                <a16:creationId xmlns:a16="http://schemas.microsoft.com/office/drawing/2014/main" id="{DA8B1812-DAFE-4A6A-B301-7770908A2BD8}"/>
              </a:ext>
            </a:extLst>
          </p:cNvPr>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5602202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3305909" y="633187"/>
            <a:ext cx="5580183" cy="808751"/>
          </a:xfrm>
        </p:spPr>
        <p:txBody>
          <a:bodyPr>
            <a:noAutofit/>
          </a:bodyPr>
          <a:lstStyle>
            <a:lvl1pPr marL="0" marR="0" indent="0" algn="ctr" defTabSz="914400" rtl="0" eaLnBrk="1" fontAlgn="auto" latinLnBrk="0" hangingPunct="1">
              <a:lnSpc>
                <a:spcPct val="100000"/>
              </a:lnSpc>
              <a:spcBef>
                <a:spcPts val="0"/>
              </a:spcBef>
              <a:spcAft>
                <a:spcPts val="0"/>
              </a:spcAft>
              <a:buClrTx/>
              <a:buSzTx/>
              <a:buFontTx/>
              <a:buNone/>
              <a:tabLst/>
              <a:defRPr sz="5000" b="0" baseline="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t>Click to add title</a:t>
            </a:r>
            <a:endParaRPr kumimoji="0" lang="en-US" sz="3000" b="1" i="0" u="none" strike="noStrike" kern="1200" cap="none" spc="0" normalizeH="0" baseline="0" noProof="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1408113" y="1755775"/>
            <a:ext cx="9434512" cy="4151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00734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y the Numbers (5-Up with Icons)">
    <p:bg bwMode="gray">
      <p:bgRef idx="1001">
        <a:schemeClr val="bg1"/>
      </p:bgRef>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A5D6346A-285F-46E0-9AAB-F8F29A1C2BC6}"/>
              </a:ext>
            </a:extLst>
          </p:cNvPr>
          <p:cNvSpPr/>
          <p:nvPr userDrawn="1"/>
        </p:nvSpPr>
        <p:spPr bwMode="black">
          <a:xfrm>
            <a:off x="4060951" y="0"/>
            <a:ext cx="406399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userDrawn="1">
            <p:ph type="title" hasCustomPrompt="1"/>
          </p:nvPr>
        </p:nvSpPr>
        <p:spPr bwMode="white">
          <a:xfrm>
            <a:off x="4325757" y="363682"/>
            <a:ext cx="3531339" cy="2809009"/>
          </a:xfrm>
          <a:noFill/>
        </p:spPr>
        <p:txBody>
          <a:bodyPr lIns="0" rIns="0">
            <a:normAutofit/>
          </a:bodyPr>
          <a:lstStyle>
            <a:lvl1pPr algn="ctr">
              <a:defRPr sz="3600">
                <a:solidFill>
                  <a:schemeClr val="bg1"/>
                </a:solidFill>
              </a:defRPr>
            </a:lvl1pPr>
          </a:lstStyle>
          <a:p>
            <a:r>
              <a:rPr lang="en-US"/>
              <a:t>Click to add title</a:t>
            </a:r>
          </a:p>
        </p:txBody>
      </p:sp>
      <p:sp>
        <p:nvSpPr>
          <p:cNvPr id="18" name="Rectangle 3">
            <a:extLst>
              <a:ext uri="{FF2B5EF4-FFF2-40B4-BE49-F238E27FC236}">
                <a16:creationId xmlns:a16="http://schemas.microsoft.com/office/drawing/2014/main" id="{8B1D6FB0-3CFA-4F98-9E32-13372A146E50}"/>
              </a:ext>
            </a:extLst>
          </p:cNvPr>
          <p:cNvSpPr/>
          <p:nvPr userDrawn="1"/>
        </p:nvSpPr>
        <p:spPr>
          <a:xfrm>
            <a:off x="-3048"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4">
            <a:extLst>
              <a:ext uri="{FF2B5EF4-FFF2-40B4-BE49-F238E27FC236}">
                <a16:creationId xmlns:a16="http://schemas.microsoft.com/office/drawing/2014/main" id="{91253B02-FE9E-42BD-9273-EB07447C42F2}"/>
              </a:ext>
            </a:extLst>
          </p:cNvPr>
          <p:cNvSpPr/>
          <p:nvPr userDrawn="1"/>
        </p:nvSpPr>
        <p:spPr>
          <a:xfrm>
            <a:off x="8124953"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
            <a:extLst>
              <a:ext uri="{FF2B5EF4-FFF2-40B4-BE49-F238E27FC236}">
                <a16:creationId xmlns:a16="http://schemas.microsoft.com/office/drawing/2014/main" id="{FA95525E-0F0F-42A1-814D-8A0F5F6C9504}"/>
              </a:ext>
            </a:extLst>
          </p:cNvPr>
          <p:cNvSpPr/>
          <p:nvPr userDrawn="1"/>
        </p:nvSpPr>
        <p:spPr>
          <a:xfrm>
            <a:off x="0"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E2F620B4-FC61-4BCB-BFAB-5DAE7EDBC3A1}"/>
              </a:ext>
            </a:extLst>
          </p:cNvPr>
          <p:cNvSpPr/>
          <p:nvPr userDrawn="1"/>
        </p:nvSpPr>
        <p:spPr>
          <a:xfrm>
            <a:off x="4063999" y="342900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6D8EBE3F-0971-43E7-9934-99422D606481}"/>
              </a:ext>
            </a:extLst>
          </p:cNvPr>
          <p:cNvSpPr/>
          <p:nvPr userDrawn="1"/>
        </p:nvSpPr>
        <p:spPr>
          <a:xfrm>
            <a:off x="8128001"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8">
            <a:extLst>
              <a:ext uri="{FF2B5EF4-FFF2-40B4-BE49-F238E27FC236}">
                <a16:creationId xmlns:a16="http://schemas.microsoft.com/office/drawing/2014/main" id="{D8DD7EF7-A01F-4BC7-80C9-B7ED221F6395}"/>
              </a:ext>
            </a:extLst>
          </p:cNvPr>
          <p:cNvSpPr>
            <a:spLocks noGrp="1"/>
          </p:cNvSpPr>
          <p:nvPr>
            <p:ph type="pic" sz="quarter" idx="13" hasCustomPrompt="1"/>
          </p:nvPr>
        </p:nvSpPr>
        <p:spPr bwMode="gray">
          <a:xfrm>
            <a:off x="1565351" y="347961"/>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3" name="Content Placeholder 9"/>
          <p:cNvSpPr>
            <a:spLocks noGrp="1"/>
          </p:cNvSpPr>
          <p:nvPr userDrawn="1">
            <p:ph idx="1" hasCustomPrompt="1"/>
          </p:nvPr>
        </p:nvSpPr>
        <p:spPr bwMode="gray">
          <a:xfrm>
            <a:off x="360218" y="1683143"/>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9" name="Picture Placeholder 10">
            <a:extLst>
              <a:ext uri="{FF2B5EF4-FFF2-40B4-BE49-F238E27FC236}">
                <a16:creationId xmlns:a16="http://schemas.microsoft.com/office/drawing/2014/main" id="{D04436AB-D3A4-4BCB-A795-5F8437FE2E86}"/>
              </a:ext>
            </a:extLst>
          </p:cNvPr>
          <p:cNvSpPr>
            <a:spLocks noGrp="1"/>
          </p:cNvSpPr>
          <p:nvPr>
            <p:ph type="pic" sz="quarter" idx="21" hasCustomPrompt="1"/>
          </p:nvPr>
        </p:nvSpPr>
        <p:spPr bwMode="gray">
          <a:xfrm>
            <a:off x="9668035" y="293132"/>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8" name="Content Placeholder 11">
            <a:extLst>
              <a:ext uri="{FF2B5EF4-FFF2-40B4-BE49-F238E27FC236}">
                <a16:creationId xmlns:a16="http://schemas.microsoft.com/office/drawing/2014/main" id="{6F9304B1-6B55-4695-943B-30DD680AEE6A}"/>
              </a:ext>
            </a:extLst>
          </p:cNvPr>
          <p:cNvSpPr>
            <a:spLocks noGrp="1"/>
          </p:cNvSpPr>
          <p:nvPr>
            <p:ph idx="20" hasCustomPrompt="1"/>
          </p:nvPr>
        </p:nvSpPr>
        <p:spPr bwMode="gray">
          <a:xfrm>
            <a:off x="8462902" y="1628314"/>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3" name="Picture Placeholder 12">
            <a:extLst>
              <a:ext uri="{FF2B5EF4-FFF2-40B4-BE49-F238E27FC236}">
                <a16:creationId xmlns:a16="http://schemas.microsoft.com/office/drawing/2014/main" id="{B28D5B16-4425-46F4-9F63-B46F36029402}"/>
              </a:ext>
            </a:extLst>
          </p:cNvPr>
          <p:cNvSpPr>
            <a:spLocks noGrp="1"/>
          </p:cNvSpPr>
          <p:nvPr>
            <p:ph type="pic" sz="quarter" idx="15" hasCustomPrompt="1"/>
          </p:nvPr>
        </p:nvSpPr>
        <p:spPr bwMode="gray">
          <a:xfrm>
            <a:off x="1565351"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2" name="Content Placeholder 13">
            <a:extLst>
              <a:ext uri="{FF2B5EF4-FFF2-40B4-BE49-F238E27FC236}">
                <a16:creationId xmlns:a16="http://schemas.microsoft.com/office/drawing/2014/main" id="{AD263849-863B-4132-B6E1-C61464355379}"/>
              </a:ext>
            </a:extLst>
          </p:cNvPr>
          <p:cNvSpPr>
            <a:spLocks noGrp="1"/>
          </p:cNvSpPr>
          <p:nvPr>
            <p:ph idx="14" hasCustomPrompt="1"/>
          </p:nvPr>
        </p:nvSpPr>
        <p:spPr bwMode="gray">
          <a:xfrm>
            <a:off x="360218"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5" name="Picture Placeholder 14">
            <a:extLst>
              <a:ext uri="{FF2B5EF4-FFF2-40B4-BE49-F238E27FC236}">
                <a16:creationId xmlns:a16="http://schemas.microsoft.com/office/drawing/2014/main" id="{2CE6DAA4-2E97-4817-A549-1F198B25D71D}"/>
              </a:ext>
            </a:extLst>
          </p:cNvPr>
          <p:cNvSpPr>
            <a:spLocks noGrp="1"/>
          </p:cNvSpPr>
          <p:nvPr>
            <p:ph type="pic" sz="quarter" idx="17" hasCustomPrompt="1"/>
          </p:nvPr>
        </p:nvSpPr>
        <p:spPr bwMode="gray">
          <a:xfrm>
            <a:off x="5610137"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4" name="Content Placeholder 15">
            <a:extLst>
              <a:ext uri="{FF2B5EF4-FFF2-40B4-BE49-F238E27FC236}">
                <a16:creationId xmlns:a16="http://schemas.microsoft.com/office/drawing/2014/main" id="{5B029AC8-AE17-421E-A0F3-247B7315CD29}"/>
              </a:ext>
            </a:extLst>
          </p:cNvPr>
          <p:cNvSpPr>
            <a:spLocks noGrp="1"/>
          </p:cNvSpPr>
          <p:nvPr>
            <p:ph idx="16" hasCustomPrompt="1"/>
          </p:nvPr>
        </p:nvSpPr>
        <p:spPr bwMode="gray">
          <a:xfrm>
            <a:off x="4405004"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7" name="Picture Placeholder 16">
            <a:extLst>
              <a:ext uri="{FF2B5EF4-FFF2-40B4-BE49-F238E27FC236}">
                <a16:creationId xmlns:a16="http://schemas.microsoft.com/office/drawing/2014/main" id="{F2965326-2267-4131-8529-A5DD17D8D70A}"/>
              </a:ext>
            </a:extLst>
          </p:cNvPr>
          <p:cNvSpPr>
            <a:spLocks noGrp="1"/>
          </p:cNvSpPr>
          <p:nvPr>
            <p:ph type="pic" sz="quarter" idx="19" hasCustomPrompt="1"/>
          </p:nvPr>
        </p:nvSpPr>
        <p:spPr bwMode="gray">
          <a:xfrm>
            <a:off x="9668035"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6" name="Content Placeholder 17">
            <a:extLst>
              <a:ext uri="{FF2B5EF4-FFF2-40B4-BE49-F238E27FC236}">
                <a16:creationId xmlns:a16="http://schemas.microsoft.com/office/drawing/2014/main" id="{69D189A1-22A5-49F4-835C-1A0417D045F6}"/>
              </a:ext>
            </a:extLst>
          </p:cNvPr>
          <p:cNvSpPr>
            <a:spLocks noGrp="1"/>
          </p:cNvSpPr>
          <p:nvPr>
            <p:ph idx="18" hasCustomPrompt="1"/>
          </p:nvPr>
        </p:nvSpPr>
        <p:spPr bwMode="gray">
          <a:xfrm>
            <a:off x="8462902"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6" name="Slide Number Placeholder 18"/>
          <p:cNvSpPr>
            <a:spLocks noGrp="1"/>
          </p:cNvSpPr>
          <p:nvPr userDrawn="1">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1051263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y the Numbers (9-Up)">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userDrawn="1">
            <p:ph type="title" hasCustomPrompt="1"/>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add title</a:t>
            </a:r>
          </a:p>
        </p:txBody>
      </p:sp>
      <p:sp>
        <p:nvSpPr>
          <p:cNvPr id="27" name="Rectangle 3">
            <a:extLst>
              <a:ext uri="{FF2B5EF4-FFF2-40B4-BE49-F238E27FC236}">
                <a16:creationId xmlns:a16="http://schemas.microsoft.com/office/drawing/2014/main" id="{47D138E0-2756-4912-9525-2DF109D30567}"/>
              </a:ext>
            </a:extLst>
          </p:cNvPr>
          <p:cNvSpPr/>
          <p:nvPr userDrawn="1"/>
        </p:nvSpPr>
        <p:spPr>
          <a:xfrm>
            <a:off x="0"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
            <a:extLst>
              <a:ext uri="{FF2B5EF4-FFF2-40B4-BE49-F238E27FC236}">
                <a16:creationId xmlns:a16="http://schemas.microsoft.com/office/drawing/2014/main" id="{014F3C95-F0D6-41F7-AA29-3C6EE80AEAE4}"/>
              </a:ext>
            </a:extLst>
          </p:cNvPr>
          <p:cNvSpPr/>
          <p:nvPr userDrawn="1"/>
        </p:nvSpPr>
        <p:spPr>
          <a:xfrm>
            <a:off x="4062984" y="1335281"/>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
            <a:extLst>
              <a:ext uri="{FF2B5EF4-FFF2-40B4-BE49-F238E27FC236}">
                <a16:creationId xmlns:a16="http://schemas.microsoft.com/office/drawing/2014/main" id="{C748B337-33F7-40A1-88D8-CD2BA65D869E}"/>
              </a:ext>
            </a:extLst>
          </p:cNvPr>
          <p:cNvSpPr/>
          <p:nvPr userDrawn="1"/>
        </p:nvSpPr>
        <p:spPr>
          <a:xfrm>
            <a:off x="8125968"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D5D8785B-E7B0-45E9-A241-DE133451585E}"/>
              </a:ext>
            </a:extLst>
          </p:cNvPr>
          <p:cNvSpPr/>
          <p:nvPr userDrawn="1"/>
        </p:nvSpPr>
        <p:spPr>
          <a:xfrm>
            <a:off x="0"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1B929D3F-61AE-48F2-891C-9DFD75256C6D}"/>
              </a:ext>
            </a:extLst>
          </p:cNvPr>
          <p:cNvSpPr/>
          <p:nvPr userDrawn="1"/>
        </p:nvSpPr>
        <p:spPr>
          <a:xfrm>
            <a:off x="4062984" y="3176188"/>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8">
            <a:extLst>
              <a:ext uri="{FF2B5EF4-FFF2-40B4-BE49-F238E27FC236}">
                <a16:creationId xmlns:a16="http://schemas.microsoft.com/office/drawing/2014/main" id="{B7CC1275-0931-46C8-8F97-B088A9519B1D}"/>
              </a:ext>
            </a:extLst>
          </p:cNvPr>
          <p:cNvSpPr/>
          <p:nvPr userDrawn="1"/>
        </p:nvSpPr>
        <p:spPr>
          <a:xfrm>
            <a:off x="8125968"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9">
            <a:extLst>
              <a:ext uri="{FF2B5EF4-FFF2-40B4-BE49-F238E27FC236}">
                <a16:creationId xmlns:a16="http://schemas.microsoft.com/office/drawing/2014/main" id="{330A8418-CF1B-46A4-B5BE-AFE11C079F01}"/>
              </a:ext>
            </a:extLst>
          </p:cNvPr>
          <p:cNvSpPr/>
          <p:nvPr userDrawn="1"/>
        </p:nvSpPr>
        <p:spPr>
          <a:xfrm>
            <a:off x="0" y="5017094"/>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0">
            <a:extLst>
              <a:ext uri="{FF2B5EF4-FFF2-40B4-BE49-F238E27FC236}">
                <a16:creationId xmlns:a16="http://schemas.microsoft.com/office/drawing/2014/main" id="{719FCF12-F13A-4B9B-A958-B33602A70EC2}"/>
              </a:ext>
            </a:extLst>
          </p:cNvPr>
          <p:cNvSpPr/>
          <p:nvPr userDrawn="1"/>
        </p:nvSpPr>
        <p:spPr>
          <a:xfrm>
            <a:off x="4062984" y="5017093"/>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1">
            <a:extLst>
              <a:ext uri="{FF2B5EF4-FFF2-40B4-BE49-F238E27FC236}">
                <a16:creationId xmlns:a16="http://schemas.microsoft.com/office/drawing/2014/main" id="{2C994B8F-9B33-413F-9097-B33609846937}"/>
              </a:ext>
            </a:extLst>
          </p:cNvPr>
          <p:cNvSpPr/>
          <p:nvPr userDrawn="1"/>
        </p:nvSpPr>
        <p:spPr>
          <a:xfrm>
            <a:off x="8125968" y="5017093"/>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3">
            <a:extLst>
              <a:ext uri="{FF2B5EF4-FFF2-40B4-BE49-F238E27FC236}">
                <a16:creationId xmlns:a16="http://schemas.microsoft.com/office/drawing/2014/main" id="{801AB76E-7762-46CE-9516-D338BC43BE78}"/>
              </a:ext>
            </a:extLst>
          </p:cNvPr>
          <p:cNvSpPr>
            <a:spLocks noGrp="1"/>
          </p:cNvSpPr>
          <p:nvPr>
            <p:ph type="body" sz="quarter" idx="10" hasCustomPrompt="1"/>
          </p:nvPr>
        </p:nvSpPr>
        <p:spPr>
          <a:xfrm>
            <a:off x="229362" y="1588094"/>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4" name="Text Placeholder 14">
            <a:extLst>
              <a:ext uri="{FF2B5EF4-FFF2-40B4-BE49-F238E27FC236}">
                <a16:creationId xmlns:a16="http://schemas.microsoft.com/office/drawing/2014/main" id="{DF20C971-9987-4982-B10F-B0CC4C009517}"/>
              </a:ext>
            </a:extLst>
          </p:cNvPr>
          <p:cNvSpPr>
            <a:spLocks noGrp="1"/>
          </p:cNvSpPr>
          <p:nvPr>
            <p:ph type="body" sz="quarter" idx="11" hasCustomPrompt="1"/>
          </p:nvPr>
        </p:nvSpPr>
        <p:spPr>
          <a:xfrm>
            <a:off x="430301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5" name="Text Placeholder 15">
            <a:extLst>
              <a:ext uri="{FF2B5EF4-FFF2-40B4-BE49-F238E27FC236}">
                <a16:creationId xmlns:a16="http://schemas.microsoft.com/office/drawing/2014/main" id="{345C34D9-17B4-4613-B9BD-59F326907F3D}"/>
              </a:ext>
            </a:extLst>
          </p:cNvPr>
          <p:cNvSpPr>
            <a:spLocks noGrp="1"/>
          </p:cNvSpPr>
          <p:nvPr>
            <p:ph type="body" sz="quarter" idx="12" hasCustomPrompt="1"/>
          </p:nvPr>
        </p:nvSpPr>
        <p:spPr>
          <a:xfrm>
            <a:off x="836066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6" name="Text Placeholder 16">
            <a:extLst>
              <a:ext uri="{FF2B5EF4-FFF2-40B4-BE49-F238E27FC236}">
                <a16:creationId xmlns:a16="http://schemas.microsoft.com/office/drawing/2014/main" id="{A1AA7C28-B086-407F-8AF1-4301768182DD}"/>
              </a:ext>
            </a:extLst>
          </p:cNvPr>
          <p:cNvSpPr>
            <a:spLocks noGrp="1"/>
          </p:cNvSpPr>
          <p:nvPr>
            <p:ph type="body" sz="quarter" idx="13" hasCustomPrompt="1"/>
          </p:nvPr>
        </p:nvSpPr>
        <p:spPr>
          <a:xfrm>
            <a:off x="229362" y="3447161"/>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7" name="Text Placeholder 17">
            <a:extLst>
              <a:ext uri="{FF2B5EF4-FFF2-40B4-BE49-F238E27FC236}">
                <a16:creationId xmlns:a16="http://schemas.microsoft.com/office/drawing/2014/main" id="{D76E17B9-0002-44B8-AF7E-8969D01E0AA6}"/>
              </a:ext>
            </a:extLst>
          </p:cNvPr>
          <p:cNvSpPr>
            <a:spLocks noGrp="1"/>
          </p:cNvSpPr>
          <p:nvPr>
            <p:ph type="body" sz="quarter" idx="14" hasCustomPrompt="1"/>
          </p:nvPr>
        </p:nvSpPr>
        <p:spPr>
          <a:xfrm>
            <a:off x="430301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8" name="Text Placeholder 18">
            <a:extLst>
              <a:ext uri="{FF2B5EF4-FFF2-40B4-BE49-F238E27FC236}">
                <a16:creationId xmlns:a16="http://schemas.microsoft.com/office/drawing/2014/main" id="{B3D2B886-4EAE-44EA-AE7C-F3ADDAF4FAC2}"/>
              </a:ext>
            </a:extLst>
          </p:cNvPr>
          <p:cNvSpPr>
            <a:spLocks noGrp="1"/>
          </p:cNvSpPr>
          <p:nvPr>
            <p:ph type="body" sz="quarter" idx="15" hasCustomPrompt="1"/>
          </p:nvPr>
        </p:nvSpPr>
        <p:spPr>
          <a:xfrm>
            <a:off x="836066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9" name="Text Placeholder 19">
            <a:extLst>
              <a:ext uri="{FF2B5EF4-FFF2-40B4-BE49-F238E27FC236}">
                <a16:creationId xmlns:a16="http://schemas.microsoft.com/office/drawing/2014/main" id="{2DDB0377-5DDF-4FE6-AC8F-55DC93331053}"/>
              </a:ext>
            </a:extLst>
          </p:cNvPr>
          <p:cNvSpPr>
            <a:spLocks noGrp="1"/>
          </p:cNvSpPr>
          <p:nvPr>
            <p:ph type="body" sz="quarter" idx="16" hasCustomPrompt="1"/>
          </p:nvPr>
        </p:nvSpPr>
        <p:spPr>
          <a:xfrm>
            <a:off x="229362" y="5242666"/>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0" name="Text Placeholder 20">
            <a:extLst>
              <a:ext uri="{FF2B5EF4-FFF2-40B4-BE49-F238E27FC236}">
                <a16:creationId xmlns:a16="http://schemas.microsoft.com/office/drawing/2014/main" id="{3FB77825-C8FD-42A1-8FA6-A3FE7450E669}"/>
              </a:ext>
            </a:extLst>
          </p:cNvPr>
          <p:cNvSpPr>
            <a:spLocks noGrp="1"/>
          </p:cNvSpPr>
          <p:nvPr>
            <p:ph type="body" sz="quarter" idx="17" hasCustomPrompt="1"/>
          </p:nvPr>
        </p:nvSpPr>
        <p:spPr>
          <a:xfrm>
            <a:off x="430301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1" name="Text Placeholder 21">
            <a:extLst>
              <a:ext uri="{FF2B5EF4-FFF2-40B4-BE49-F238E27FC236}">
                <a16:creationId xmlns:a16="http://schemas.microsoft.com/office/drawing/2014/main" id="{494D3609-5A57-469E-BBF2-662F0C4358D6}"/>
              </a:ext>
            </a:extLst>
          </p:cNvPr>
          <p:cNvSpPr>
            <a:spLocks noGrp="1"/>
          </p:cNvSpPr>
          <p:nvPr>
            <p:ph type="body" sz="quarter" idx="18" hasCustomPrompt="1"/>
          </p:nvPr>
        </p:nvSpPr>
        <p:spPr>
          <a:xfrm>
            <a:off x="836066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Tree>
    <p:extLst>
      <p:ext uri="{BB962C8B-B14F-4D97-AF65-F5344CB8AC3E}">
        <p14:creationId xmlns:p14="http://schemas.microsoft.com/office/powerpoint/2010/main" val="2929413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B90B5-0ADD-4FAB-AAA7-60B10917D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253" y="-1"/>
            <a:ext cx="10876547" cy="6852225"/>
          </a:xfrm>
          <a:prstGeom prst="rect">
            <a:avLst/>
          </a:prstGeom>
        </p:spPr>
      </p:pic>
      <p:sp>
        <p:nvSpPr>
          <p:cNvPr id="13" name="Title 1">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908884" y="2376739"/>
            <a:ext cx="2088682" cy="2098744"/>
          </a:xfrm>
          <a:prstGeom prst="ellipse">
            <a:avLst/>
          </a:prstGeom>
          <a:noFill/>
        </p:spPr>
        <p:txBody>
          <a:bodyPr lIns="0" rIns="0">
            <a:normAutofit/>
          </a:bodyPr>
          <a:lstStyle>
            <a:lvl1pPr algn="ctr">
              <a:defRPr sz="2500">
                <a:solidFill>
                  <a:schemeClr val="tx1"/>
                </a:solidFill>
              </a:defRPr>
            </a:lvl1pPr>
          </a:lstStyle>
          <a:p>
            <a:r>
              <a:rPr lang="en-US"/>
              <a:t>Click to add title</a:t>
            </a:r>
          </a:p>
        </p:txBody>
      </p:sp>
      <p:sp>
        <p:nvSpPr>
          <p:cNvPr id="17" name="Content Placeholder 2">
            <a:extLst>
              <a:ext uri="{FF2B5EF4-FFF2-40B4-BE49-F238E27FC236}">
                <a16:creationId xmlns:a16="http://schemas.microsoft.com/office/drawing/2014/main" id="{94026A8F-5767-4C60-A899-B201C4472978}"/>
              </a:ext>
            </a:extLst>
          </p:cNvPr>
          <p:cNvSpPr>
            <a:spLocks noGrp="1"/>
          </p:cNvSpPr>
          <p:nvPr>
            <p:ph sz="quarter" idx="17" hasCustomPrompt="1"/>
          </p:nvPr>
        </p:nvSpPr>
        <p:spPr>
          <a:xfrm>
            <a:off x="477838" y="452438"/>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9" name="Picture Placeholder 3">
            <a:extLst>
              <a:ext uri="{FF2B5EF4-FFF2-40B4-BE49-F238E27FC236}">
                <a16:creationId xmlns:a16="http://schemas.microsoft.com/office/drawing/2014/main" id="{15A3E4B8-CACE-4AB4-A8FC-7AEF75EDAF39}"/>
              </a:ext>
            </a:extLst>
          </p:cNvPr>
          <p:cNvSpPr>
            <a:spLocks noGrp="1"/>
          </p:cNvSpPr>
          <p:nvPr>
            <p:ph type="pic" sz="quarter" idx="13" hasCustomPrompt="1"/>
          </p:nvPr>
        </p:nvSpPr>
        <p:spPr bwMode="gray">
          <a:xfrm>
            <a:off x="3561365" y="1125505"/>
            <a:ext cx="1135062" cy="1136650"/>
          </a:xfrm>
        </p:spPr>
        <p:txBody>
          <a:bodyPr>
            <a:normAutofit/>
          </a:bodyPr>
          <a:lstStyle>
            <a:lvl1pPr marL="0" indent="0" algn="ctr">
              <a:buNone/>
              <a:defRPr sz="1500"/>
            </a:lvl1pPr>
          </a:lstStyle>
          <a:p>
            <a:r>
              <a:rPr lang="en-US"/>
              <a:t>Icon</a:t>
            </a:r>
          </a:p>
        </p:txBody>
      </p:sp>
      <p:sp>
        <p:nvSpPr>
          <p:cNvPr id="18" name="Content Placeholder 4">
            <a:extLst>
              <a:ext uri="{FF2B5EF4-FFF2-40B4-BE49-F238E27FC236}">
                <a16:creationId xmlns:a16="http://schemas.microsoft.com/office/drawing/2014/main" id="{032A610F-10B9-4A8A-83D5-C97FF538D359}"/>
              </a:ext>
            </a:extLst>
          </p:cNvPr>
          <p:cNvSpPr>
            <a:spLocks noGrp="1"/>
          </p:cNvSpPr>
          <p:nvPr>
            <p:ph sz="quarter" idx="18" hasCustomPrompt="1"/>
          </p:nvPr>
        </p:nvSpPr>
        <p:spPr>
          <a:xfrm>
            <a:off x="8776001" y="450884"/>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0" name="Picture Placeholder 5">
            <a:extLst>
              <a:ext uri="{FF2B5EF4-FFF2-40B4-BE49-F238E27FC236}">
                <a16:creationId xmlns:a16="http://schemas.microsoft.com/office/drawing/2014/main" id="{EA34264D-D28C-49EA-828E-9A4D4603A2CB}"/>
              </a:ext>
            </a:extLst>
          </p:cNvPr>
          <p:cNvSpPr>
            <a:spLocks noGrp="1"/>
          </p:cNvSpPr>
          <p:nvPr>
            <p:ph type="pic" sz="quarter" idx="14" hasCustomPrompt="1"/>
          </p:nvPr>
        </p:nvSpPr>
        <p:spPr bwMode="gray">
          <a:xfrm>
            <a:off x="7251508" y="1125505"/>
            <a:ext cx="1135062" cy="1136650"/>
          </a:xfrm>
        </p:spPr>
        <p:txBody>
          <a:bodyPr>
            <a:normAutofit/>
          </a:bodyPr>
          <a:lstStyle>
            <a:lvl1pPr marL="0" indent="0" algn="ctr">
              <a:buNone/>
              <a:defRPr sz="1500"/>
            </a:lvl1pPr>
          </a:lstStyle>
          <a:p>
            <a:r>
              <a:rPr lang="en-US"/>
              <a:t>Icon</a:t>
            </a:r>
          </a:p>
        </p:txBody>
      </p:sp>
      <p:sp>
        <p:nvSpPr>
          <p:cNvPr id="19" name="Content Placeholder 6">
            <a:extLst>
              <a:ext uri="{FF2B5EF4-FFF2-40B4-BE49-F238E27FC236}">
                <a16:creationId xmlns:a16="http://schemas.microsoft.com/office/drawing/2014/main" id="{15663BA5-2702-4695-9A70-94EAAC588296}"/>
              </a:ext>
            </a:extLst>
          </p:cNvPr>
          <p:cNvSpPr>
            <a:spLocks noGrp="1"/>
          </p:cNvSpPr>
          <p:nvPr>
            <p:ph sz="quarter" idx="19" hasCustomPrompt="1"/>
          </p:nvPr>
        </p:nvSpPr>
        <p:spPr>
          <a:xfrm>
            <a:off x="477253" y="3743578"/>
            <a:ext cx="2746375" cy="2612772"/>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1" name="Picture Placeholder 7">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3561365" y="4595846"/>
            <a:ext cx="1135062" cy="1136650"/>
          </a:xfrm>
        </p:spPr>
        <p:txBody>
          <a:bodyPr>
            <a:normAutofit/>
          </a:bodyPr>
          <a:lstStyle>
            <a:lvl1pPr marL="0" indent="0" algn="ctr">
              <a:buNone/>
              <a:defRPr sz="1500"/>
            </a:lvl1pPr>
          </a:lstStyle>
          <a:p>
            <a:r>
              <a:rPr lang="en-US"/>
              <a:t>Icon</a:t>
            </a:r>
          </a:p>
        </p:txBody>
      </p:sp>
      <p:sp>
        <p:nvSpPr>
          <p:cNvPr id="20" name="Content Placeholder 8">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8775416" y="3742023"/>
            <a:ext cx="2746375" cy="2612773"/>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9">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7251508" y="4595846"/>
            <a:ext cx="1135062" cy="1136650"/>
          </a:xfrm>
        </p:spPr>
        <p:txBody>
          <a:bodyPr>
            <a:normAutofit/>
          </a:bodyPr>
          <a:lstStyle>
            <a:lvl1pPr marL="0" indent="0" algn="ctr">
              <a:buNone/>
              <a:defRPr sz="1500"/>
            </a:lvl1pPr>
          </a:lstStyle>
          <a:p>
            <a:r>
              <a:rPr lang="en-US"/>
              <a:t>Icon</a:t>
            </a:r>
          </a:p>
        </p:txBody>
      </p:sp>
      <p:sp>
        <p:nvSpPr>
          <p:cNvPr id="3" name="Date Placeholder 10">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4/22/2026</a:t>
            </a:fld>
            <a:endParaRPr lang="en-US"/>
          </a:p>
        </p:txBody>
      </p:sp>
      <p:sp>
        <p:nvSpPr>
          <p:cNvPr id="4" name="Footer Placeholder 11">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health.state.mn.us</a:t>
            </a:r>
          </a:p>
        </p:txBody>
      </p:sp>
      <p:sp>
        <p:nvSpPr>
          <p:cNvPr id="5" name="Slide Number Placeholder 12">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5024030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pic>
        <p:nvPicPr>
          <p:cNvPr id="6" name="Picture 1" descr="Shape&#10;&#10;Description automatically generated">
            <a:extLst>
              <a:ext uri="{FF2B5EF4-FFF2-40B4-BE49-F238E27FC236}">
                <a16:creationId xmlns:a16="http://schemas.microsoft.com/office/drawing/2014/main" id="{58A98041-598A-4B86-A4FE-CE64268EA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850440" y="401352"/>
            <a:ext cx="8467375" cy="5571533"/>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433862" y="1550632"/>
            <a:ext cx="3268003" cy="3272972"/>
          </a:xfrm>
          <a:prstGeom prst="ellipse">
            <a:avLst/>
          </a:prstGeom>
          <a:noFill/>
        </p:spPr>
        <p:txBody>
          <a:bodyPr lIns="0" rIns="0">
            <a:normAutofit/>
          </a:bodyPr>
          <a:lstStyle>
            <a:lvl1pPr algn="ctr">
              <a:defRPr sz="3600">
                <a:solidFill>
                  <a:schemeClr val="tx1"/>
                </a:solidFill>
              </a:defRPr>
            </a:lvl1pPr>
          </a:lstStyle>
          <a:p>
            <a:r>
              <a:rPr lang="en-US"/>
              <a:t>Click to add title</a:t>
            </a:r>
          </a:p>
        </p:txBody>
      </p:sp>
      <p:sp>
        <p:nvSpPr>
          <p:cNvPr id="11" name="Picture Placeholder 3">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1357005" y="1344489"/>
            <a:ext cx="1135062" cy="1136650"/>
          </a:xfrm>
        </p:spPr>
        <p:txBody>
          <a:bodyPr>
            <a:normAutofit/>
          </a:bodyPr>
          <a:lstStyle>
            <a:lvl1pPr marL="0" indent="0" algn="ctr">
              <a:buNone/>
              <a:defRPr sz="1500"/>
            </a:lvl1pPr>
          </a:lstStyle>
          <a:p>
            <a:r>
              <a:rPr lang="en-US"/>
              <a:t>Icon</a:t>
            </a:r>
          </a:p>
        </p:txBody>
      </p:sp>
      <p:sp>
        <p:nvSpPr>
          <p:cNvPr id="20" name="Content Placeholder 4">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555802" y="2718639"/>
            <a:ext cx="2746375" cy="3300984"/>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5">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9581072" y="401352"/>
            <a:ext cx="1135062" cy="1136650"/>
          </a:xfrm>
        </p:spPr>
        <p:txBody>
          <a:bodyPr>
            <a:normAutofit/>
          </a:bodyPr>
          <a:lstStyle>
            <a:lvl1pPr marL="0" indent="0" algn="ctr">
              <a:buNone/>
              <a:defRPr sz="1500"/>
            </a:lvl1pPr>
          </a:lstStyle>
          <a:p>
            <a:r>
              <a:rPr lang="en-US"/>
              <a:t>Icon</a:t>
            </a:r>
          </a:p>
        </p:txBody>
      </p:sp>
      <p:sp>
        <p:nvSpPr>
          <p:cNvPr id="14" name="Content Placeholder 6">
            <a:extLst>
              <a:ext uri="{FF2B5EF4-FFF2-40B4-BE49-F238E27FC236}">
                <a16:creationId xmlns:a16="http://schemas.microsoft.com/office/drawing/2014/main" id="{70EA3296-E774-4946-8E91-E5BC0EDF7F5C}"/>
              </a:ext>
            </a:extLst>
          </p:cNvPr>
          <p:cNvSpPr>
            <a:spLocks noGrp="1"/>
          </p:cNvSpPr>
          <p:nvPr>
            <p:ph sz="quarter" idx="21" hasCustomPrompt="1"/>
          </p:nvPr>
        </p:nvSpPr>
        <p:spPr>
          <a:xfrm>
            <a:off x="8742872" y="1788132"/>
            <a:ext cx="2811462" cy="3300014"/>
          </a:xfrm>
        </p:spPr>
        <p:txBody>
          <a:bodyPr/>
          <a:lstStyle>
            <a:lvl1pPr marL="0" indent="0">
              <a:buNone/>
              <a:defRPr b="1"/>
            </a:lvl1pPr>
            <a:lvl2pPr marL="346075" indent="-228600">
              <a:defRPr/>
            </a:lvl2pPr>
          </a:lstStyle>
          <a:p>
            <a:pPr lvl="0"/>
            <a:r>
              <a:rPr lang="en-US"/>
              <a:t>Click to add text</a:t>
            </a:r>
          </a:p>
          <a:p>
            <a:pPr lvl="1"/>
            <a:r>
              <a:rPr lang="en-US"/>
              <a:t>Item one</a:t>
            </a:r>
          </a:p>
          <a:p>
            <a:pPr lvl="1"/>
            <a:r>
              <a:rPr lang="en-US"/>
              <a:t>Item two</a:t>
            </a:r>
          </a:p>
          <a:p>
            <a:pPr lvl="1"/>
            <a:r>
              <a:rPr lang="en-US"/>
              <a:t>Item three</a:t>
            </a:r>
          </a:p>
        </p:txBody>
      </p:sp>
      <p:sp>
        <p:nvSpPr>
          <p:cNvPr id="3" name="Date Placeholder 7">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4/22/2026</a:t>
            </a:fld>
            <a:endParaRPr lang="en-US"/>
          </a:p>
        </p:txBody>
      </p:sp>
      <p:sp>
        <p:nvSpPr>
          <p:cNvPr id="4" name="Footer Placeholder 8">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health.state.mn.us</a:t>
            </a:r>
          </a:p>
        </p:txBody>
      </p:sp>
      <p:sp>
        <p:nvSpPr>
          <p:cNvPr id="5" name="Slide Number Placeholder 9">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99061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824D5D47-1752-4D84-8BFB-C2F71A34C932}" type="datetime1">
              <a:rPr lang="en-US" smtClean="0"/>
              <a:t>4/22/2026</a:t>
            </a:fld>
            <a:endParaRPr lang="en-US"/>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66671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 Up Pictures and Tex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2820924"/>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2821051"/>
            <a:ext cx="10515600" cy="1216025"/>
          </a:xfrm>
          <a:noFill/>
        </p:spPr>
        <p:txBody>
          <a:bodyPr lIns="0" rIns="0">
            <a:normAutofit/>
          </a:bodyPr>
          <a:lstStyle>
            <a:lvl1pPr algn="ctr">
              <a:defRPr sz="3600">
                <a:solidFill>
                  <a:schemeClr val="bg1"/>
                </a:solidFill>
              </a:defRPr>
            </a:lvl1pPr>
          </a:lstStyle>
          <a:p>
            <a:r>
              <a:rPr lang="en-US"/>
              <a:t>Click to add title</a:t>
            </a:r>
          </a:p>
        </p:txBody>
      </p:sp>
      <p:sp>
        <p:nvSpPr>
          <p:cNvPr id="2" name="Rectangle 3">
            <a:extLst>
              <a:ext uri="{FF2B5EF4-FFF2-40B4-BE49-F238E27FC236}">
                <a16:creationId xmlns:a16="http://schemas.microsoft.com/office/drawing/2014/main" id="{BD162C60-CB96-4A1A-A18D-22B32089E235}"/>
              </a:ext>
            </a:extLst>
          </p:cNvPr>
          <p:cNvSpPr/>
          <p:nvPr userDrawn="1"/>
        </p:nvSpPr>
        <p:spPr>
          <a:xfrm>
            <a:off x="1"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
            <a:extLst>
              <a:ext uri="{FF2B5EF4-FFF2-40B4-BE49-F238E27FC236}">
                <a16:creationId xmlns:a16="http://schemas.microsoft.com/office/drawing/2014/main" id="{0B3DCC4C-18F1-44A1-83F2-567249ACDEF1}"/>
              </a:ext>
            </a:extLst>
          </p:cNvPr>
          <p:cNvSpPr/>
          <p:nvPr userDrawn="1"/>
        </p:nvSpPr>
        <p:spPr>
          <a:xfrm>
            <a:off x="4877349"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5">
            <a:extLst>
              <a:ext uri="{FF2B5EF4-FFF2-40B4-BE49-F238E27FC236}">
                <a16:creationId xmlns:a16="http://schemas.microsoft.com/office/drawing/2014/main" id="{8CF2B0C9-EA38-4390-A84A-EBCFEDC0AAE5}"/>
              </a:ext>
            </a:extLst>
          </p:cNvPr>
          <p:cNvSpPr/>
          <p:nvPr userDrawn="1"/>
        </p:nvSpPr>
        <p:spPr>
          <a:xfrm>
            <a:off x="9754696"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
            <a:extLst>
              <a:ext uri="{FF2B5EF4-FFF2-40B4-BE49-F238E27FC236}">
                <a16:creationId xmlns:a16="http://schemas.microsoft.com/office/drawing/2014/main" id="{3D0C31E3-527C-4CBA-97E5-DBDF2A52AFAC}"/>
              </a:ext>
            </a:extLst>
          </p:cNvPr>
          <p:cNvSpPr/>
          <p:nvPr userDrawn="1"/>
        </p:nvSpPr>
        <p:spPr>
          <a:xfrm>
            <a:off x="2435850"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7">
            <a:extLst>
              <a:ext uri="{FF2B5EF4-FFF2-40B4-BE49-F238E27FC236}">
                <a16:creationId xmlns:a16="http://schemas.microsoft.com/office/drawing/2014/main" id="{591E0941-ABF1-462A-AA3A-64D47089A2D7}"/>
              </a:ext>
            </a:extLst>
          </p:cNvPr>
          <p:cNvSpPr/>
          <p:nvPr userDrawn="1"/>
        </p:nvSpPr>
        <p:spPr>
          <a:xfrm>
            <a:off x="7314342"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8">
            <a:extLst>
              <a:ext uri="{FF2B5EF4-FFF2-40B4-BE49-F238E27FC236}">
                <a16:creationId xmlns:a16="http://schemas.microsoft.com/office/drawing/2014/main" id="{5EB20B2C-E9C0-4B6F-9D8F-0B7BAAE1EDC6}"/>
              </a:ext>
            </a:extLst>
          </p:cNvPr>
          <p:cNvSpPr>
            <a:spLocks noGrp="1"/>
          </p:cNvSpPr>
          <p:nvPr>
            <p:ph type="pic" sz="quarter" idx="20" hasCustomPrompt="1"/>
          </p:nvPr>
        </p:nvSpPr>
        <p:spPr bwMode="gray">
          <a:xfrm>
            <a:off x="399634" y="256163"/>
            <a:ext cx="1688368" cy="1572637"/>
          </a:xfrm>
        </p:spPr>
        <p:txBody>
          <a:bodyPr/>
          <a:lstStyle>
            <a:lvl1pPr marL="0" indent="0" algn="ctr">
              <a:buNone/>
              <a:defRPr/>
            </a:lvl1pPr>
          </a:lstStyle>
          <a:p>
            <a:r>
              <a:rPr lang="en-US"/>
              <a:t>Picture</a:t>
            </a:r>
          </a:p>
        </p:txBody>
      </p:sp>
      <p:sp>
        <p:nvSpPr>
          <p:cNvPr id="5" name="Text Placeholder 9">
            <a:extLst>
              <a:ext uri="{FF2B5EF4-FFF2-40B4-BE49-F238E27FC236}">
                <a16:creationId xmlns:a16="http://schemas.microsoft.com/office/drawing/2014/main" id="{B1B2EA53-4275-4D74-9FC5-D8EA8CF60C8B}"/>
              </a:ext>
            </a:extLst>
          </p:cNvPr>
          <p:cNvSpPr>
            <a:spLocks noGrp="1"/>
          </p:cNvSpPr>
          <p:nvPr>
            <p:ph type="body" sz="quarter" idx="49" hasCustomPrompt="1"/>
          </p:nvPr>
        </p:nvSpPr>
        <p:spPr>
          <a:xfrm>
            <a:off x="144193" y="1927044"/>
            <a:ext cx="2148840" cy="722376"/>
          </a:xfrm>
        </p:spPr>
        <p:txBody>
          <a:bodyPr anchor="ctr">
            <a:normAutofit/>
          </a:bodyPr>
          <a:lstStyle>
            <a:lvl1pPr marL="0" indent="0" algn="ctr">
              <a:buNone/>
              <a:defRPr sz="2000" b="1"/>
            </a:lvl1pPr>
          </a:lstStyle>
          <a:p>
            <a:pPr lvl="0"/>
            <a:r>
              <a:rPr lang="en-US"/>
              <a:t>Click to add text</a:t>
            </a:r>
          </a:p>
        </p:txBody>
      </p:sp>
      <p:sp>
        <p:nvSpPr>
          <p:cNvPr id="58" name="Picture Placeholder 10">
            <a:extLst>
              <a:ext uri="{FF2B5EF4-FFF2-40B4-BE49-F238E27FC236}">
                <a16:creationId xmlns:a16="http://schemas.microsoft.com/office/drawing/2014/main" id="{513F8D1A-87BC-4B26-9247-B2DC62BB13C5}"/>
              </a:ext>
            </a:extLst>
          </p:cNvPr>
          <p:cNvSpPr>
            <a:spLocks noGrp="1"/>
          </p:cNvSpPr>
          <p:nvPr>
            <p:ph type="pic" sz="quarter" idx="32"/>
          </p:nvPr>
        </p:nvSpPr>
        <p:spPr bwMode="gray">
          <a:xfrm>
            <a:off x="2840906" y="256163"/>
            <a:ext cx="1688368" cy="1572637"/>
          </a:xfrm>
        </p:spPr>
        <p:txBody>
          <a:bodyPr/>
          <a:lstStyle>
            <a:lvl1pPr marL="0" indent="0" algn="ctr">
              <a:buNone/>
              <a:defRPr/>
            </a:lvl1pPr>
          </a:lstStyle>
          <a:p>
            <a:r>
              <a:rPr lang="en-US"/>
              <a:t>Click icon to add picture</a:t>
            </a:r>
          </a:p>
        </p:txBody>
      </p:sp>
      <p:sp>
        <p:nvSpPr>
          <p:cNvPr id="88" name="Text Placeholder 11">
            <a:extLst>
              <a:ext uri="{FF2B5EF4-FFF2-40B4-BE49-F238E27FC236}">
                <a16:creationId xmlns:a16="http://schemas.microsoft.com/office/drawing/2014/main" id="{6D665270-BCFF-43F6-9CEB-51DA6F7F1FA6}"/>
              </a:ext>
            </a:extLst>
          </p:cNvPr>
          <p:cNvSpPr>
            <a:spLocks noGrp="1"/>
          </p:cNvSpPr>
          <p:nvPr>
            <p:ph type="body" sz="quarter" idx="50" hasCustomPrompt="1"/>
          </p:nvPr>
        </p:nvSpPr>
        <p:spPr>
          <a:xfrm>
            <a:off x="2596612" y="1927044"/>
            <a:ext cx="2148840" cy="722376"/>
          </a:xfrm>
        </p:spPr>
        <p:txBody>
          <a:bodyPr anchor="ctr">
            <a:normAutofit/>
          </a:bodyPr>
          <a:lstStyle>
            <a:lvl1pPr marL="0" indent="0" algn="ctr">
              <a:buNone/>
              <a:defRPr sz="2000" b="1"/>
            </a:lvl1pPr>
          </a:lstStyle>
          <a:p>
            <a:pPr lvl="0"/>
            <a:r>
              <a:rPr lang="en-US"/>
              <a:t>Click to add text</a:t>
            </a:r>
          </a:p>
        </p:txBody>
      </p:sp>
      <p:sp>
        <p:nvSpPr>
          <p:cNvPr id="60" name="Picture Placeholder 12">
            <a:extLst>
              <a:ext uri="{FF2B5EF4-FFF2-40B4-BE49-F238E27FC236}">
                <a16:creationId xmlns:a16="http://schemas.microsoft.com/office/drawing/2014/main" id="{04897160-9BF7-44CA-9ACE-9621AC1F8AB6}"/>
              </a:ext>
            </a:extLst>
          </p:cNvPr>
          <p:cNvSpPr>
            <a:spLocks noGrp="1"/>
          </p:cNvSpPr>
          <p:nvPr>
            <p:ph type="pic" sz="quarter" idx="34"/>
          </p:nvPr>
        </p:nvSpPr>
        <p:spPr bwMode="gray">
          <a:xfrm>
            <a:off x="5251816" y="256163"/>
            <a:ext cx="1688368" cy="1572637"/>
          </a:xfrm>
        </p:spPr>
        <p:txBody>
          <a:bodyPr/>
          <a:lstStyle>
            <a:lvl1pPr marL="0" indent="0" algn="ctr">
              <a:buNone/>
              <a:defRPr/>
            </a:lvl1pPr>
          </a:lstStyle>
          <a:p>
            <a:r>
              <a:rPr lang="en-US"/>
              <a:t>Click icon to add picture</a:t>
            </a:r>
          </a:p>
        </p:txBody>
      </p:sp>
      <p:sp>
        <p:nvSpPr>
          <p:cNvPr id="89" name="Text Placeholder 13">
            <a:extLst>
              <a:ext uri="{FF2B5EF4-FFF2-40B4-BE49-F238E27FC236}">
                <a16:creationId xmlns:a16="http://schemas.microsoft.com/office/drawing/2014/main" id="{C7CDD40B-9D6C-4966-A99A-F976E43A8934}"/>
              </a:ext>
            </a:extLst>
          </p:cNvPr>
          <p:cNvSpPr>
            <a:spLocks noGrp="1"/>
          </p:cNvSpPr>
          <p:nvPr>
            <p:ph type="body" sz="quarter" idx="51" hasCustomPrompt="1"/>
          </p:nvPr>
        </p:nvSpPr>
        <p:spPr>
          <a:xfrm>
            <a:off x="5024862" y="1927044"/>
            <a:ext cx="2148840" cy="722376"/>
          </a:xfrm>
        </p:spPr>
        <p:txBody>
          <a:bodyPr anchor="ctr">
            <a:normAutofit/>
          </a:bodyPr>
          <a:lstStyle>
            <a:lvl1pPr marL="0" indent="0" algn="ctr">
              <a:buNone/>
              <a:defRPr sz="2000" b="1"/>
            </a:lvl1pPr>
          </a:lstStyle>
          <a:p>
            <a:pPr lvl="0"/>
            <a:r>
              <a:rPr lang="en-US"/>
              <a:t>Click to add text</a:t>
            </a:r>
          </a:p>
        </p:txBody>
      </p:sp>
      <p:sp>
        <p:nvSpPr>
          <p:cNvPr id="62" name="Picture Placeholder 14">
            <a:extLst>
              <a:ext uri="{FF2B5EF4-FFF2-40B4-BE49-F238E27FC236}">
                <a16:creationId xmlns:a16="http://schemas.microsoft.com/office/drawing/2014/main" id="{74F24F6E-7165-4401-A9FB-B018D4A703FC}"/>
              </a:ext>
            </a:extLst>
          </p:cNvPr>
          <p:cNvSpPr>
            <a:spLocks noGrp="1"/>
          </p:cNvSpPr>
          <p:nvPr>
            <p:ph type="pic" sz="quarter" idx="36"/>
          </p:nvPr>
        </p:nvSpPr>
        <p:spPr bwMode="gray">
          <a:xfrm>
            <a:off x="7662726" y="256163"/>
            <a:ext cx="1688368" cy="1572637"/>
          </a:xfrm>
        </p:spPr>
        <p:txBody>
          <a:bodyPr/>
          <a:lstStyle>
            <a:lvl1pPr marL="0" indent="0" algn="ctr">
              <a:buNone/>
              <a:defRPr/>
            </a:lvl1pPr>
          </a:lstStyle>
          <a:p>
            <a:r>
              <a:rPr lang="en-US"/>
              <a:t>Click icon to add picture</a:t>
            </a:r>
          </a:p>
        </p:txBody>
      </p:sp>
      <p:sp>
        <p:nvSpPr>
          <p:cNvPr id="90" name="Text Placeholder 15">
            <a:extLst>
              <a:ext uri="{FF2B5EF4-FFF2-40B4-BE49-F238E27FC236}">
                <a16:creationId xmlns:a16="http://schemas.microsoft.com/office/drawing/2014/main" id="{C28FB982-4B84-4C4C-9989-BA2563472E37}"/>
              </a:ext>
            </a:extLst>
          </p:cNvPr>
          <p:cNvSpPr>
            <a:spLocks noGrp="1"/>
          </p:cNvSpPr>
          <p:nvPr>
            <p:ph type="body" sz="quarter" idx="52" hasCustomPrompt="1"/>
          </p:nvPr>
        </p:nvSpPr>
        <p:spPr>
          <a:xfrm>
            <a:off x="7474206" y="1927044"/>
            <a:ext cx="2148840" cy="722376"/>
          </a:xfrm>
        </p:spPr>
        <p:txBody>
          <a:bodyPr anchor="ctr">
            <a:normAutofit/>
          </a:bodyPr>
          <a:lstStyle>
            <a:lvl1pPr marL="0" indent="0" algn="ctr">
              <a:buNone/>
              <a:defRPr sz="2000" b="1"/>
            </a:lvl1pPr>
          </a:lstStyle>
          <a:p>
            <a:pPr lvl="0"/>
            <a:r>
              <a:rPr lang="en-US"/>
              <a:t>Click to add text</a:t>
            </a:r>
          </a:p>
        </p:txBody>
      </p:sp>
      <p:sp>
        <p:nvSpPr>
          <p:cNvPr id="64" name="Picture Placeholder 15">
            <a:extLst>
              <a:ext uri="{FF2B5EF4-FFF2-40B4-BE49-F238E27FC236}">
                <a16:creationId xmlns:a16="http://schemas.microsoft.com/office/drawing/2014/main" id="{6626904F-CC3B-4AAC-9351-389DC5A32A64}"/>
              </a:ext>
            </a:extLst>
          </p:cNvPr>
          <p:cNvSpPr>
            <a:spLocks noGrp="1"/>
          </p:cNvSpPr>
          <p:nvPr>
            <p:ph type="pic" sz="quarter" idx="38"/>
          </p:nvPr>
        </p:nvSpPr>
        <p:spPr bwMode="gray">
          <a:xfrm>
            <a:off x="10117655" y="256163"/>
            <a:ext cx="1688368" cy="1572637"/>
          </a:xfrm>
        </p:spPr>
        <p:txBody>
          <a:bodyPr/>
          <a:lstStyle>
            <a:lvl1pPr marL="0" indent="0" algn="ctr">
              <a:buNone/>
              <a:defRPr/>
            </a:lvl1pPr>
          </a:lstStyle>
          <a:p>
            <a:r>
              <a:rPr lang="en-US"/>
              <a:t>Click icon to add picture</a:t>
            </a:r>
          </a:p>
        </p:txBody>
      </p:sp>
      <p:sp>
        <p:nvSpPr>
          <p:cNvPr id="91" name="Text Placeholder 16">
            <a:extLst>
              <a:ext uri="{FF2B5EF4-FFF2-40B4-BE49-F238E27FC236}">
                <a16:creationId xmlns:a16="http://schemas.microsoft.com/office/drawing/2014/main" id="{CD0CF586-7B0D-45A0-B7D6-DB10979C2E2A}"/>
              </a:ext>
            </a:extLst>
          </p:cNvPr>
          <p:cNvSpPr>
            <a:spLocks noGrp="1"/>
          </p:cNvSpPr>
          <p:nvPr>
            <p:ph type="body" sz="quarter" idx="53" hasCustomPrompt="1"/>
          </p:nvPr>
        </p:nvSpPr>
        <p:spPr>
          <a:xfrm>
            <a:off x="9898967" y="1927044"/>
            <a:ext cx="2148840" cy="722376"/>
          </a:xfrm>
        </p:spPr>
        <p:txBody>
          <a:bodyPr anchor="ctr">
            <a:normAutofit/>
          </a:bodyPr>
          <a:lstStyle>
            <a:lvl1pPr marL="0" indent="0" algn="ctr">
              <a:buNone/>
              <a:defRPr sz="2000" b="1"/>
            </a:lvl1pPr>
          </a:lstStyle>
          <a:p>
            <a:pPr lvl="0"/>
            <a:r>
              <a:rPr lang="en-US"/>
              <a:t>Click to add text</a:t>
            </a:r>
          </a:p>
        </p:txBody>
      </p:sp>
      <p:sp>
        <p:nvSpPr>
          <p:cNvPr id="71" name="Picture Placeholder 17">
            <a:extLst>
              <a:ext uri="{FF2B5EF4-FFF2-40B4-BE49-F238E27FC236}">
                <a16:creationId xmlns:a16="http://schemas.microsoft.com/office/drawing/2014/main" id="{CE73143E-94A3-454F-9304-4BC606CA8D31}"/>
              </a:ext>
            </a:extLst>
          </p:cNvPr>
          <p:cNvSpPr>
            <a:spLocks noGrp="1"/>
          </p:cNvSpPr>
          <p:nvPr>
            <p:ph type="pic" sz="quarter" idx="40"/>
          </p:nvPr>
        </p:nvSpPr>
        <p:spPr bwMode="gray">
          <a:xfrm>
            <a:off x="397289" y="4304416"/>
            <a:ext cx="1688368" cy="1572637"/>
          </a:xfrm>
        </p:spPr>
        <p:txBody>
          <a:bodyPr/>
          <a:lstStyle>
            <a:lvl1pPr marL="0" indent="0" algn="ctr">
              <a:buNone/>
              <a:defRPr/>
            </a:lvl1pPr>
          </a:lstStyle>
          <a:p>
            <a:r>
              <a:rPr lang="en-US"/>
              <a:t>Click icon to add picture</a:t>
            </a:r>
          </a:p>
        </p:txBody>
      </p:sp>
      <p:sp>
        <p:nvSpPr>
          <p:cNvPr id="92" name="Text Placeholder 18">
            <a:extLst>
              <a:ext uri="{FF2B5EF4-FFF2-40B4-BE49-F238E27FC236}">
                <a16:creationId xmlns:a16="http://schemas.microsoft.com/office/drawing/2014/main" id="{CCC4D160-A359-419D-BD12-F65BE6183B77}"/>
              </a:ext>
            </a:extLst>
          </p:cNvPr>
          <p:cNvSpPr>
            <a:spLocks noGrp="1"/>
          </p:cNvSpPr>
          <p:nvPr>
            <p:ph type="body" sz="quarter" idx="54" hasCustomPrompt="1"/>
          </p:nvPr>
        </p:nvSpPr>
        <p:spPr>
          <a:xfrm>
            <a:off x="144193" y="5982177"/>
            <a:ext cx="2148840" cy="722376"/>
          </a:xfrm>
        </p:spPr>
        <p:txBody>
          <a:bodyPr anchor="ctr">
            <a:normAutofit/>
          </a:bodyPr>
          <a:lstStyle>
            <a:lvl1pPr marL="0" indent="0" algn="ctr">
              <a:buNone/>
              <a:defRPr sz="2000" b="1"/>
            </a:lvl1pPr>
          </a:lstStyle>
          <a:p>
            <a:pPr lvl="0"/>
            <a:r>
              <a:rPr lang="en-US"/>
              <a:t>Click to add text</a:t>
            </a:r>
          </a:p>
        </p:txBody>
      </p:sp>
      <p:sp>
        <p:nvSpPr>
          <p:cNvPr id="73" name="Picture Placeholder 19">
            <a:extLst>
              <a:ext uri="{FF2B5EF4-FFF2-40B4-BE49-F238E27FC236}">
                <a16:creationId xmlns:a16="http://schemas.microsoft.com/office/drawing/2014/main" id="{0D271139-EB02-4351-B32D-98286D27AD6C}"/>
              </a:ext>
            </a:extLst>
          </p:cNvPr>
          <p:cNvSpPr>
            <a:spLocks noGrp="1"/>
          </p:cNvSpPr>
          <p:nvPr>
            <p:ph type="pic" sz="quarter" idx="42"/>
          </p:nvPr>
        </p:nvSpPr>
        <p:spPr bwMode="gray">
          <a:xfrm>
            <a:off x="2838561" y="4304416"/>
            <a:ext cx="1688368" cy="1572637"/>
          </a:xfrm>
        </p:spPr>
        <p:txBody>
          <a:bodyPr/>
          <a:lstStyle>
            <a:lvl1pPr marL="0" indent="0" algn="ctr">
              <a:buNone/>
              <a:defRPr/>
            </a:lvl1pPr>
          </a:lstStyle>
          <a:p>
            <a:r>
              <a:rPr lang="en-US"/>
              <a:t>Click icon to add picture</a:t>
            </a:r>
          </a:p>
        </p:txBody>
      </p:sp>
      <p:sp>
        <p:nvSpPr>
          <p:cNvPr id="93" name="Text Placeholder 20">
            <a:extLst>
              <a:ext uri="{FF2B5EF4-FFF2-40B4-BE49-F238E27FC236}">
                <a16:creationId xmlns:a16="http://schemas.microsoft.com/office/drawing/2014/main" id="{49EF6F7E-E510-4C65-A550-B5300CCADE05}"/>
              </a:ext>
            </a:extLst>
          </p:cNvPr>
          <p:cNvSpPr>
            <a:spLocks noGrp="1"/>
          </p:cNvSpPr>
          <p:nvPr>
            <p:ph type="body" sz="quarter" idx="55" hasCustomPrompt="1"/>
          </p:nvPr>
        </p:nvSpPr>
        <p:spPr>
          <a:xfrm>
            <a:off x="2596612" y="5982177"/>
            <a:ext cx="2148840" cy="722376"/>
          </a:xfrm>
        </p:spPr>
        <p:txBody>
          <a:bodyPr anchor="ctr">
            <a:normAutofit/>
          </a:bodyPr>
          <a:lstStyle>
            <a:lvl1pPr marL="0" indent="0" algn="ctr">
              <a:buNone/>
              <a:defRPr sz="2000" b="1"/>
            </a:lvl1pPr>
          </a:lstStyle>
          <a:p>
            <a:pPr lvl="0"/>
            <a:r>
              <a:rPr lang="en-US"/>
              <a:t>Click to add text</a:t>
            </a:r>
          </a:p>
        </p:txBody>
      </p:sp>
      <p:sp>
        <p:nvSpPr>
          <p:cNvPr id="75" name="Picture Placeholder 21">
            <a:extLst>
              <a:ext uri="{FF2B5EF4-FFF2-40B4-BE49-F238E27FC236}">
                <a16:creationId xmlns:a16="http://schemas.microsoft.com/office/drawing/2014/main" id="{51DCDB0D-A1AA-42EB-8125-F4656517D2CD}"/>
              </a:ext>
            </a:extLst>
          </p:cNvPr>
          <p:cNvSpPr>
            <a:spLocks noGrp="1"/>
          </p:cNvSpPr>
          <p:nvPr>
            <p:ph type="pic" sz="quarter" idx="44"/>
          </p:nvPr>
        </p:nvSpPr>
        <p:spPr bwMode="gray">
          <a:xfrm>
            <a:off x="5249471" y="4304416"/>
            <a:ext cx="1688368" cy="1572637"/>
          </a:xfrm>
        </p:spPr>
        <p:txBody>
          <a:bodyPr/>
          <a:lstStyle>
            <a:lvl1pPr marL="0" indent="0" algn="ctr">
              <a:buNone/>
              <a:defRPr/>
            </a:lvl1pPr>
          </a:lstStyle>
          <a:p>
            <a:r>
              <a:rPr lang="en-US"/>
              <a:t>Click icon to add picture</a:t>
            </a:r>
          </a:p>
        </p:txBody>
      </p:sp>
      <p:sp>
        <p:nvSpPr>
          <p:cNvPr id="94" name="Text Placeholder 22">
            <a:extLst>
              <a:ext uri="{FF2B5EF4-FFF2-40B4-BE49-F238E27FC236}">
                <a16:creationId xmlns:a16="http://schemas.microsoft.com/office/drawing/2014/main" id="{87DF68F9-C9AB-4D3A-8431-FF108ED3DF9E}"/>
              </a:ext>
            </a:extLst>
          </p:cNvPr>
          <p:cNvSpPr>
            <a:spLocks noGrp="1"/>
          </p:cNvSpPr>
          <p:nvPr>
            <p:ph type="body" sz="quarter" idx="56" hasCustomPrompt="1"/>
          </p:nvPr>
        </p:nvSpPr>
        <p:spPr>
          <a:xfrm>
            <a:off x="5024862" y="5982177"/>
            <a:ext cx="2148840" cy="722376"/>
          </a:xfrm>
        </p:spPr>
        <p:txBody>
          <a:bodyPr anchor="ctr">
            <a:normAutofit/>
          </a:bodyPr>
          <a:lstStyle>
            <a:lvl1pPr marL="0" indent="0" algn="ctr">
              <a:buNone/>
              <a:defRPr sz="2000" b="1"/>
            </a:lvl1pPr>
          </a:lstStyle>
          <a:p>
            <a:pPr lvl="0"/>
            <a:r>
              <a:rPr lang="en-US"/>
              <a:t>Click to add text</a:t>
            </a:r>
          </a:p>
        </p:txBody>
      </p:sp>
      <p:sp>
        <p:nvSpPr>
          <p:cNvPr id="77" name="Picture Placeholder 23">
            <a:extLst>
              <a:ext uri="{FF2B5EF4-FFF2-40B4-BE49-F238E27FC236}">
                <a16:creationId xmlns:a16="http://schemas.microsoft.com/office/drawing/2014/main" id="{D82E0B0A-7218-4FD5-9991-8E5E9FFBFFC7}"/>
              </a:ext>
            </a:extLst>
          </p:cNvPr>
          <p:cNvSpPr>
            <a:spLocks noGrp="1"/>
          </p:cNvSpPr>
          <p:nvPr>
            <p:ph type="pic" sz="quarter" idx="46"/>
          </p:nvPr>
        </p:nvSpPr>
        <p:spPr bwMode="gray">
          <a:xfrm>
            <a:off x="7660381" y="4304416"/>
            <a:ext cx="1688368" cy="1572637"/>
          </a:xfrm>
        </p:spPr>
        <p:txBody>
          <a:bodyPr/>
          <a:lstStyle>
            <a:lvl1pPr marL="0" indent="0" algn="ctr">
              <a:buNone/>
              <a:defRPr/>
            </a:lvl1pPr>
          </a:lstStyle>
          <a:p>
            <a:r>
              <a:rPr lang="en-US"/>
              <a:t>Click icon to add picture</a:t>
            </a:r>
          </a:p>
        </p:txBody>
      </p:sp>
      <p:sp>
        <p:nvSpPr>
          <p:cNvPr id="95" name="Text Placeholder 24">
            <a:extLst>
              <a:ext uri="{FF2B5EF4-FFF2-40B4-BE49-F238E27FC236}">
                <a16:creationId xmlns:a16="http://schemas.microsoft.com/office/drawing/2014/main" id="{D6FF2AA9-E000-4B0D-956F-F94226FE2E1C}"/>
              </a:ext>
            </a:extLst>
          </p:cNvPr>
          <p:cNvSpPr>
            <a:spLocks noGrp="1"/>
          </p:cNvSpPr>
          <p:nvPr>
            <p:ph type="body" sz="quarter" idx="57" hasCustomPrompt="1"/>
          </p:nvPr>
        </p:nvSpPr>
        <p:spPr>
          <a:xfrm>
            <a:off x="7474206" y="5982177"/>
            <a:ext cx="2148840" cy="722376"/>
          </a:xfrm>
        </p:spPr>
        <p:txBody>
          <a:bodyPr anchor="ctr">
            <a:normAutofit/>
          </a:bodyPr>
          <a:lstStyle>
            <a:lvl1pPr marL="0" indent="0" algn="ctr">
              <a:buNone/>
              <a:defRPr sz="2000" b="1"/>
            </a:lvl1pPr>
          </a:lstStyle>
          <a:p>
            <a:pPr lvl="0"/>
            <a:r>
              <a:rPr lang="en-US"/>
              <a:t>Click to add text</a:t>
            </a:r>
          </a:p>
        </p:txBody>
      </p:sp>
      <p:sp>
        <p:nvSpPr>
          <p:cNvPr id="79" name="Picture Placeholder 25">
            <a:extLst>
              <a:ext uri="{FF2B5EF4-FFF2-40B4-BE49-F238E27FC236}">
                <a16:creationId xmlns:a16="http://schemas.microsoft.com/office/drawing/2014/main" id="{F4AE9E1B-D8F1-43B5-8EC9-55F377B7EA06}"/>
              </a:ext>
            </a:extLst>
          </p:cNvPr>
          <p:cNvSpPr>
            <a:spLocks noGrp="1"/>
          </p:cNvSpPr>
          <p:nvPr>
            <p:ph type="pic" sz="quarter" idx="48"/>
          </p:nvPr>
        </p:nvSpPr>
        <p:spPr bwMode="gray">
          <a:xfrm>
            <a:off x="10115310" y="4304416"/>
            <a:ext cx="1688368" cy="1572637"/>
          </a:xfrm>
        </p:spPr>
        <p:txBody>
          <a:bodyPr/>
          <a:lstStyle>
            <a:lvl1pPr marL="0" indent="0" algn="ctr">
              <a:buNone/>
              <a:defRPr/>
            </a:lvl1pPr>
          </a:lstStyle>
          <a:p>
            <a:r>
              <a:rPr lang="en-US"/>
              <a:t>Click icon to add picture</a:t>
            </a:r>
          </a:p>
        </p:txBody>
      </p:sp>
      <p:sp>
        <p:nvSpPr>
          <p:cNvPr id="96" name="Text Placeholder 26">
            <a:extLst>
              <a:ext uri="{FF2B5EF4-FFF2-40B4-BE49-F238E27FC236}">
                <a16:creationId xmlns:a16="http://schemas.microsoft.com/office/drawing/2014/main" id="{86B304D2-5934-49D0-828A-58E73AB34CAB}"/>
              </a:ext>
            </a:extLst>
          </p:cNvPr>
          <p:cNvSpPr>
            <a:spLocks noGrp="1"/>
          </p:cNvSpPr>
          <p:nvPr>
            <p:ph type="body" sz="quarter" idx="58" hasCustomPrompt="1"/>
          </p:nvPr>
        </p:nvSpPr>
        <p:spPr>
          <a:xfrm>
            <a:off x="9898967" y="5982177"/>
            <a:ext cx="2148840" cy="722376"/>
          </a:xfrm>
        </p:spPr>
        <p:txBody>
          <a:bodyPr anchor="ctr">
            <a:normAutofit/>
          </a:bodyPr>
          <a:lstStyle>
            <a:lvl1pPr marL="0" indent="0" algn="ctr">
              <a:buNone/>
              <a:defRPr sz="2000" b="1"/>
            </a:lvl1pPr>
          </a:lstStyle>
          <a:p>
            <a:pPr lvl="0"/>
            <a:r>
              <a:rPr lang="en-US"/>
              <a:t>Click to add text</a:t>
            </a:r>
          </a:p>
        </p:txBody>
      </p:sp>
    </p:spTree>
    <p:extLst>
      <p:ext uri="{BB962C8B-B14F-4D97-AF65-F5344CB8AC3E}">
        <p14:creationId xmlns:p14="http://schemas.microsoft.com/office/powerpoint/2010/main" val="4221754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4304258"/>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457200" marR="0" indent="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None/>
              <a:tabLst/>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marL="685800" marR="0" lvl="0" indent="-22860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Char char="•"/>
              <a:tabLst/>
              <a:defRPr/>
            </a:pPr>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6059607"/>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1172562820"/>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218152030"/>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2630317318"/>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4/22/2026</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health.state.mn.us</a:t>
            </a: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8317536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t>4/22/2026</a:t>
            </a:fld>
            <a:endParaRPr lang="en-US"/>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t>health.state.mn.us</a:t>
            </a: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42700364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a:solidFill>
            <a:schemeClr val="tx2">
              <a:lumMod val="65000"/>
              <a:lumOff val="35000"/>
            </a:schemeClr>
          </a:solidFill>
        </p:spPr>
        <p:txBody>
          <a:bodyPr/>
          <a:lstStyle>
            <a:lvl1pPr>
              <a:defRPr>
                <a:solidFill>
                  <a:schemeClr val="bg1"/>
                </a:solidFill>
              </a:defRPr>
            </a:lvl1pPr>
          </a:lstStyle>
          <a:p>
            <a:r>
              <a:rPr lang="en-US"/>
              <a:t>Click icon to add background picture. Ensure sufficient contrast exists between photo and white text.</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4/22/2026</a:t>
            </a:fld>
            <a:endParaRPr lang="en-US"/>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t>health.state.mn.us</a:t>
            </a:r>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130866372"/>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4/22/2026</a:t>
            </a:fld>
            <a:endParaRPr lang="en-US"/>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t>health.state.mn.us</a:t>
            </a: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7" descr="Minnesota Department of Health logo">
            <a:extLst>
              <a:ext uri="{FF2B5EF4-FFF2-40B4-BE49-F238E27FC236}">
                <a16:creationId xmlns:a16="http://schemas.microsoft.com/office/drawing/2014/main" id="{5592C70C-B546-4A40-9C26-6C857E0F9E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80090" y="705704"/>
            <a:ext cx="2427390" cy="346770"/>
          </a:xfrm>
          <a:prstGeom prst="rect">
            <a:avLst/>
          </a:prstGeom>
        </p:spPr>
      </p:pic>
    </p:spTree>
    <p:extLst>
      <p:ext uri="{BB962C8B-B14F-4D97-AF65-F5344CB8AC3E}">
        <p14:creationId xmlns:p14="http://schemas.microsoft.com/office/powerpoint/2010/main" val="145541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7C198DD1-C477-482D-A126-3FBDD1778E48}" type="datetime1">
              <a:rPr lang="en-US" smtClean="0"/>
              <a:t>4/22/2026</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3661370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Add “thank you” here</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4/22/2026</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health.state.mn.us</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8" descr="Minnesota Department of Health logo">
            <a:extLst>
              <a:ext uri="{FF2B5EF4-FFF2-40B4-BE49-F238E27FC236}">
                <a16:creationId xmlns:a16="http://schemas.microsoft.com/office/drawing/2014/main" id="{2A40E8AF-55F5-4194-AB93-9716C425792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80090" y="705704"/>
            <a:ext cx="2427390" cy="346770"/>
          </a:xfrm>
          <a:prstGeom prst="rect">
            <a:avLst/>
          </a:prstGeom>
        </p:spPr>
      </p:pic>
    </p:spTree>
    <p:extLst>
      <p:ext uri="{BB962C8B-B14F-4D97-AF65-F5344CB8AC3E}">
        <p14:creationId xmlns:p14="http://schemas.microsoft.com/office/powerpoint/2010/main" val="29759837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74A8A-1A6C-E9E4-F671-48724C22DF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1D3B3C-7C04-C89C-1DD5-B7ADF42783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7D9E3C-A05B-8F85-8F02-F8C5FF1C62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F0CC7D-85DC-B3A1-6F4F-1A47407CAE1D}"/>
              </a:ext>
            </a:extLst>
          </p:cNvPr>
          <p:cNvSpPr>
            <a:spLocks noGrp="1"/>
          </p:cNvSpPr>
          <p:nvPr>
            <p:ph type="dt" sz="half" idx="10"/>
          </p:nvPr>
        </p:nvSpPr>
        <p:spPr/>
        <p:txBody>
          <a:bodyPr/>
          <a:lstStyle/>
          <a:p>
            <a:fld id="{3B51AB6E-B032-4B88-BADE-BE88F24FD961}" type="datetimeFigureOut">
              <a:rPr lang="en-US" smtClean="0"/>
              <a:t>4/22/2026</a:t>
            </a:fld>
            <a:endParaRPr lang="en-US"/>
          </a:p>
        </p:txBody>
      </p:sp>
      <p:sp>
        <p:nvSpPr>
          <p:cNvPr id="6" name="Footer Placeholder 5">
            <a:extLst>
              <a:ext uri="{FF2B5EF4-FFF2-40B4-BE49-F238E27FC236}">
                <a16:creationId xmlns:a16="http://schemas.microsoft.com/office/drawing/2014/main" id="{960E2D67-10B3-9F04-684F-670993CB1E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A535C-0F88-86DE-1472-E463BCA2AB6F}"/>
              </a:ext>
            </a:extLst>
          </p:cNvPr>
          <p:cNvSpPr>
            <a:spLocks noGrp="1"/>
          </p:cNvSpPr>
          <p:nvPr>
            <p:ph type="sldNum" sz="quarter" idx="12"/>
          </p:nvPr>
        </p:nvSpPr>
        <p:spPr/>
        <p:txBody>
          <a:bodyPr/>
          <a:lstStyle/>
          <a:p>
            <a:fld id="{0256913A-578F-4EC3-AC5A-9A5A744B2B7F}" type="slidenum">
              <a:rPr lang="en-US" smtClean="0"/>
              <a:t>‹#›</a:t>
            </a:fld>
            <a:endParaRPr lang="en-US"/>
          </a:p>
        </p:txBody>
      </p:sp>
    </p:spTree>
    <p:extLst>
      <p:ext uri="{BB962C8B-B14F-4D97-AF65-F5344CB8AC3E}">
        <p14:creationId xmlns:p14="http://schemas.microsoft.com/office/powerpoint/2010/main" val="7812050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88CC9-3835-41DE-80DE-91435B2055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3BEA3F-0821-4FA0-8990-662B186222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9B658D-51E4-4D7A-A610-4FAB8A31DDE7}"/>
              </a:ext>
            </a:extLst>
          </p:cNvPr>
          <p:cNvSpPr>
            <a:spLocks noGrp="1"/>
          </p:cNvSpPr>
          <p:nvPr>
            <p:ph type="dt" sz="half" idx="10"/>
          </p:nvPr>
        </p:nvSpPr>
        <p:spPr/>
        <p:txBody>
          <a:bodyPr/>
          <a:lstStyle/>
          <a:p>
            <a:fld id="{7F7F6047-099D-471D-A068-DE1E3170A6C8}" type="datetimeFigureOut">
              <a:rPr lang="en-US" smtClean="0"/>
              <a:t>4/22/2026</a:t>
            </a:fld>
            <a:endParaRPr lang="en-US"/>
          </a:p>
        </p:txBody>
      </p:sp>
      <p:sp>
        <p:nvSpPr>
          <p:cNvPr id="5" name="Footer Placeholder 4">
            <a:extLst>
              <a:ext uri="{FF2B5EF4-FFF2-40B4-BE49-F238E27FC236}">
                <a16:creationId xmlns:a16="http://schemas.microsoft.com/office/drawing/2014/main" id="{4621F2C9-80E3-4730-BF7F-0AC98DA33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194EAB-8335-4981-B609-6D0D95CA217F}"/>
              </a:ext>
            </a:extLst>
          </p:cNvPr>
          <p:cNvSpPr>
            <a:spLocks noGrp="1"/>
          </p:cNvSpPr>
          <p:nvPr>
            <p:ph type="sldNum" sz="quarter" idx="12"/>
          </p:nvPr>
        </p:nvSpPr>
        <p:spPr/>
        <p:txBody>
          <a:bodyPr/>
          <a:lstStyle/>
          <a:p>
            <a:fld id="{4673A7A7-9812-4578-B80C-18FEEB21815F}" type="slidenum">
              <a:rPr lang="en-US" smtClean="0"/>
              <a:t>‹#›</a:t>
            </a:fld>
            <a:endParaRPr lang="en-US"/>
          </a:p>
        </p:txBody>
      </p:sp>
    </p:spTree>
    <p:extLst>
      <p:ext uri="{BB962C8B-B14F-4D97-AF65-F5344CB8AC3E}">
        <p14:creationId xmlns:p14="http://schemas.microsoft.com/office/powerpoint/2010/main" val="26731022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9D47E-7DD7-4889-A6E3-16AF70D90E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2C59AE-0046-459A-92CF-128141937F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0FFF7-EEA5-4CFB-81C7-5A58D9023B5A}"/>
              </a:ext>
            </a:extLst>
          </p:cNvPr>
          <p:cNvSpPr>
            <a:spLocks noGrp="1"/>
          </p:cNvSpPr>
          <p:nvPr>
            <p:ph type="dt" sz="half" idx="10"/>
          </p:nvPr>
        </p:nvSpPr>
        <p:spPr/>
        <p:txBody>
          <a:bodyPr/>
          <a:lstStyle/>
          <a:p>
            <a:fld id="{7F7F6047-099D-471D-A068-DE1E3170A6C8}" type="datetimeFigureOut">
              <a:rPr lang="en-US" smtClean="0"/>
              <a:t>4/22/2026</a:t>
            </a:fld>
            <a:endParaRPr lang="en-US"/>
          </a:p>
        </p:txBody>
      </p:sp>
      <p:sp>
        <p:nvSpPr>
          <p:cNvPr id="5" name="Footer Placeholder 4">
            <a:extLst>
              <a:ext uri="{FF2B5EF4-FFF2-40B4-BE49-F238E27FC236}">
                <a16:creationId xmlns:a16="http://schemas.microsoft.com/office/drawing/2014/main" id="{D9FEEE65-9B34-4653-B0A1-979E283C0E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806D53-6F47-4961-A702-D8DE83DB34EF}"/>
              </a:ext>
            </a:extLst>
          </p:cNvPr>
          <p:cNvSpPr>
            <a:spLocks noGrp="1"/>
          </p:cNvSpPr>
          <p:nvPr>
            <p:ph type="sldNum" sz="quarter" idx="12"/>
          </p:nvPr>
        </p:nvSpPr>
        <p:spPr/>
        <p:txBody>
          <a:bodyPr/>
          <a:lstStyle/>
          <a:p>
            <a:fld id="{4673A7A7-9812-4578-B80C-18FEEB21815F}" type="slidenum">
              <a:rPr lang="en-US" smtClean="0"/>
              <a:t>‹#›</a:t>
            </a:fld>
            <a:endParaRPr lang="en-US"/>
          </a:p>
        </p:txBody>
      </p:sp>
    </p:spTree>
    <p:extLst>
      <p:ext uri="{BB962C8B-B14F-4D97-AF65-F5344CB8AC3E}">
        <p14:creationId xmlns:p14="http://schemas.microsoft.com/office/powerpoint/2010/main" val="34804067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D925-3785-4D3E-B362-E172C739EF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7DE355-5A30-474E-9500-7D3946E1E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E65840-7EAE-4B9D-AF9C-7A2A95C0EBFB}"/>
              </a:ext>
            </a:extLst>
          </p:cNvPr>
          <p:cNvSpPr>
            <a:spLocks noGrp="1"/>
          </p:cNvSpPr>
          <p:nvPr>
            <p:ph type="dt" sz="half" idx="10"/>
          </p:nvPr>
        </p:nvSpPr>
        <p:spPr/>
        <p:txBody>
          <a:bodyPr/>
          <a:lstStyle/>
          <a:p>
            <a:fld id="{7F7F6047-099D-471D-A068-DE1E3170A6C8}" type="datetimeFigureOut">
              <a:rPr lang="en-US" smtClean="0"/>
              <a:t>4/22/2026</a:t>
            </a:fld>
            <a:endParaRPr lang="en-US"/>
          </a:p>
        </p:txBody>
      </p:sp>
      <p:sp>
        <p:nvSpPr>
          <p:cNvPr id="5" name="Footer Placeholder 4">
            <a:extLst>
              <a:ext uri="{FF2B5EF4-FFF2-40B4-BE49-F238E27FC236}">
                <a16:creationId xmlns:a16="http://schemas.microsoft.com/office/drawing/2014/main" id="{A702CD37-ACC7-43C8-931E-997303C98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992A5-5B65-41EE-8A48-27A5CF1348BC}"/>
              </a:ext>
            </a:extLst>
          </p:cNvPr>
          <p:cNvSpPr>
            <a:spLocks noGrp="1"/>
          </p:cNvSpPr>
          <p:nvPr>
            <p:ph type="sldNum" sz="quarter" idx="12"/>
          </p:nvPr>
        </p:nvSpPr>
        <p:spPr/>
        <p:txBody>
          <a:bodyPr/>
          <a:lstStyle/>
          <a:p>
            <a:fld id="{4673A7A7-9812-4578-B80C-18FEEB21815F}" type="slidenum">
              <a:rPr lang="en-US" smtClean="0"/>
              <a:t>‹#›</a:t>
            </a:fld>
            <a:endParaRPr lang="en-US"/>
          </a:p>
        </p:txBody>
      </p:sp>
    </p:spTree>
    <p:extLst>
      <p:ext uri="{BB962C8B-B14F-4D97-AF65-F5344CB8AC3E}">
        <p14:creationId xmlns:p14="http://schemas.microsoft.com/office/powerpoint/2010/main" val="12875814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715A-109B-4A9D-8B90-34BC2462C6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43B011-B950-4C70-9BD1-5DDAC4525B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67F702-201F-45AE-8A03-74A7958B41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1841AE-B0E2-4C32-8858-F78904C1F4C1}"/>
              </a:ext>
            </a:extLst>
          </p:cNvPr>
          <p:cNvSpPr>
            <a:spLocks noGrp="1"/>
          </p:cNvSpPr>
          <p:nvPr>
            <p:ph type="dt" sz="half" idx="10"/>
          </p:nvPr>
        </p:nvSpPr>
        <p:spPr/>
        <p:txBody>
          <a:bodyPr/>
          <a:lstStyle/>
          <a:p>
            <a:fld id="{7F7F6047-099D-471D-A068-DE1E3170A6C8}" type="datetimeFigureOut">
              <a:rPr lang="en-US" smtClean="0"/>
              <a:t>4/22/2026</a:t>
            </a:fld>
            <a:endParaRPr lang="en-US"/>
          </a:p>
        </p:txBody>
      </p:sp>
      <p:sp>
        <p:nvSpPr>
          <p:cNvPr id="6" name="Footer Placeholder 5">
            <a:extLst>
              <a:ext uri="{FF2B5EF4-FFF2-40B4-BE49-F238E27FC236}">
                <a16:creationId xmlns:a16="http://schemas.microsoft.com/office/drawing/2014/main" id="{ED5C77AD-784C-4D25-A967-11420AA2EE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161400-9085-4E4F-98DE-D6FF7DAA6304}"/>
              </a:ext>
            </a:extLst>
          </p:cNvPr>
          <p:cNvSpPr>
            <a:spLocks noGrp="1"/>
          </p:cNvSpPr>
          <p:nvPr>
            <p:ph type="sldNum" sz="quarter" idx="12"/>
          </p:nvPr>
        </p:nvSpPr>
        <p:spPr/>
        <p:txBody>
          <a:bodyPr/>
          <a:lstStyle/>
          <a:p>
            <a:fld id="{4673A7A7-9812-4578-B80C-18FEEB21815F}" type="slidenum">
              <a:rPr lang="en-US" smtClean="0"/>
              <a:t>‹#›</a:t>
            </a:fld>
            <a:endParaRPr lang="en-US"/>
          </a:p>
        </p:txBody>
      </p:sp>
    </p:spTree>
    <p:extLst>
      <p:ext uri="{BB962C8B-B14F-4D97-AF65-F5344CB8AC3E}">
        <p14:creationId xmlns:p14="http://schemas.microsoft.com/office/powerpoint/2010/main" val="28130822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69B64-B3CD-40BC-B1BF-A1AD501EB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CD5B78-B6A4-4F48-AF9E-89614F1BC4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F3C2C8-FAE9-4780-978A-53D693F242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3A054F-6195-4417-969C-B3C936C0E8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60541E-59DA-4AA6-A122-324AF82285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5D952F-135D-4CF4-BE63-5660C0B6C73A}"/>
              </a:ext>
            </a:extLst>
          </p:cNvPr>
          <p:cNvSpPr>
            <a:spLocks noGrp="1"/>
          </p:cNvSpPr>
          <p:nvPr>
            <p:ph type="dt" sz="half" idx="10"/>
          </p:nvPr>
        </p:nvSpPr>
        <p:spPr/>
        <p:txBody>
          <a:bodyPr/>
          <a:lstStyle/>
          <a:p>
            <a:fld id="{7F7F6047-099D-471D-A068-DE1E3170A6C8}" type="datetimeFigureOut">
              <a:rPr lang="en-US" smtClean="0"/>
              <a:t>4/22/2026</a:t>
            </a:fld>
            <a:endParaRPr lang="en-US"/>
          </a:p>
        </p:txBody>
      </p:sp>
      <p:sp>
        <p:nvSpPr>
          <p:cNvPr id="8" name="Footer Placeholder 7">
            <a:extLst>
              <a:ext uri="{FF2B5EF4-FFF2-40B4-BE49-F238E27FC236}">
                <a16:creationId xmlns:a16="http://schemas.microsoft.com/office/drawing/2014/main" id="{14550598-4954-4C31-A34A-0901ED774A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5C3E16-DF33-4C57-9823-C8FD89705408}"/>
              </a:ext>
            </a:extLst>
          </p:cNvPr>
          <p:cNvSpPr>
            <a:spLocks noGrp="1"/>
          </p:cNvSpPr>
          <p:nvPr>
            <p:ph type="sldNum" sz="quarter" idx="12"/>
          </p:nvPr>
        </p:nvSpPr>
        <p:spPr/>
        <p:txBody>
          <a:bodyPr/>
          <a:lstStyle/>
          <a:p>
            <a:fld id="{4673A7A7-9812-4578-B80C-18FEEB21815F}" type="slidenum">
              <a:rPr lang="en-US" smtClean="0"/>
              <a:t>‹#›</a:t>
            </a:fld>
            <a:endParaRPr lang="en-US"/>
          </a:p>
        </p:txBody>
      </p:sp>
    </p:spTree>
    <p:extLst>
      <p:ext uri="{BB962C8B-B14F-4D97-AF65-F5344CB8AC3E}">
        <p14:creationId xmlns:p14="http://schemas.microsoft.com/office/powerpoint/2010/main" val="24803378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C4840-5380-40D8-A00E-64294FFA34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8DD9D1-AFD5-41F0-A8E1-E4EFF9960C07}"/>
              </a:ext>
            </a:extLst>
          </p:cNvPr>
          <p:cNvSpPr>
            <a:spLocks noGrp="1"/>
          </p:cNvSpPr>
          <p:nvPr>
            <p:ph type="dt" sz="half" idx="10"/>
          </p:nvPr>
        </p:nvSpPr>
        <p:spPr/>
        <p:txBody>
          <a:bodyPr/>
          <a:lstStyle/>
          <a:p>
            <a:fld id="{7F7F6047-099D-471D-A068-DE1E3170A6C8}" type="datetimeFigureOut">
              <a:rPr lang="en-US" smtClean="0"/>
              <a:t>4/22/2026</a:t>
            </a:fld>
            <a:endParaRPr lang="en-US"/>
          </a:p>
        </p:txBody>
      </p:sp>
      <p:sp>
        <p:nvSpPr>
          <p:cNvPr id="4" name="Footer Placeholder 3">
            <a:extLst>
              <a:ext uri="{FF2B5EF4-FFF2-40B4-BE49-F238E27FC236}">
                <a16:creationId xmlns:a16="http://schemas.microsoft.com/office/drawing/2014/main" id="{8873B876-E29F-4BCE-B23F-4120CF2131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732F0D-3E55-4166-B690-CC9D1602DF6F}"/>
              </a:ext>
            </a:extLst>
          </p:cNvPr>
          <p:cNvSpPr>
            <a:spLocks noGrp="1"/>
          </p:cNvSpPr>
          <p:nvPr>
            <p:ph type="sldNum" sz="quarter" idx="12"/>
          </p:nvPr>
        </p:nvSpPr>
        <p:spPr/>
        <p:txBody>
          <a:bodyPr/>
          <a:lstStyle/>
          <a:p>
            <a:fld id="{4673A7A7-9812-4578-B80C-18FEEB21815F}" type="slidenum">
              <a:rPr lang="en-US" smtClean="0"/>
              <a:t>‹#›</a:t>
            </a:fld>
            <a:endParaRPr lang="en-US"/>
          </a:p>
        </p:txBody>
      </p:sp>
    </p:spTree>
    <p:extLst>
      <p:ext uri="{BB962C8B-B14F-4D97-AF65-F5344CB8AC3E}">
        <p14:creationId xmlns:p14="http://schemas.microsoft.com/office/powerpoint/2010/main" val="38778390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9EA45C-5536-47BA-AF14-3AFEE63F98EC}"/>
              </a:ext>
            </a:extLst>
          </p:cNvPr>
          <p:cNvSpPr>
            <a:spLocks noGrp="1"/>
          </p:cNvSpPr>
          <p:nvPr>
            <p:ph type="dt" sz="half" idx="10"/>
          </p:nvPr>
        </p:nvSpPr>
        <p:spPr/>
        <p:txBody>
          <a:bodyPr/>
          <a:lstStyle/>
          <a:p>
            <a:fld id="{7F7F6047-099D-471D-A068-DE1E3170A6C8}" type="datetimeFigureOut">
              <a:rPr lang="en-US" smtClean="0"/>
              <a:t>4/22/2026</a:t>
            </a:fld>
            <a:endParaRPr lang="en-US"/>
          </a:p>
        </p:txBody>
      </p:sp>
      <p:sp>
        <p:nvSpPr>
          <p:cNvPr id="3" name="Footer Placeholder 2">
            <a:extLst>
              <a:ext uri="{FF2B5EF4-FFF2-40B4-BE49-F238E27FC236}">
                <a16:creationId xmlns:a16="http://schemas.microsoft.com/office/drawing/2014/main" id="{5F37DBBE-FDDE-4C76-AE56-6ECC76D000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D572A8-9A8B-41B7-8F4E-AE07C5835DC3}"/>
              </a:ext>
            </a:extLst>
          </p:cNvPr>
          <p:cNvSpPr>
            <a:spLocks noGrp="1"/>
          </p:cNvSpPr>
          <p:nvPr>
            <p:ph type="sldNum" sz="quarter" idx="12"/>
          </p:nvPr>
        </p:nvSpPr>
        <p:spPr/>
        <p:txBody>
          <a:bodyPr/>
          <a:lstStyle/>
          <a:p>
            <a:fld id="{4673A7A7-9812-4578-B80C-18FEEB21815F}" type="slidenum">
              <a:rPr lang="en-US" smtClean="0"/>
              <a:t>‹#›</a:t>
            </a:fld>
            <a:endParaRPr lang="en-US"/>
          </a:p>
        </p:txBody>
      </p:sp>
    </p:spTree>
    <p:extLst>
      <p:ext uri="{BB962C8B-B14F-4D97-AF65-F5344CB8AC3E}">
        <p14:creationId xmlns:p14="http://schemas.microsoft.com/office/powerpoint/2010/main" val="36337399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D3109-2AEA-4AFA-97ED-5EF611DA50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B4A536-91AC-4ABE-BABE-E62BC4803B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CBE953-4E60-4F7D-81E1-237590BBBA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A4258E-4979-4CF1-9577-28E625F85B7E}"/>
              </a:ext>
            </a:extLst>
          </p:cNvPr>
          <p:cNvSpPr>
            <a:spLocks noGrp="1"/>
          </p:cNvSpPr>
          <p:nvPr>
            <p:ph type="dt" sz="half" idx="10"/>
          </p:nvPr>
        </p:nvSpPr>
        <p:spPr/>
        <p:txBody>
          <a:bodyPr/>
          <a:lstStyle/>
          <a:p>
            <a:fld id="{7F7F6047-099D-471D-A068-DE1E3170A6C8}" type="datetimeFigureOut">
              <a:rPr lang="en-US" smtClean="0"/>
              <a:t>4/22/2026</a:t>
            </a:fld>
            <a:endParaRPr lang="en-US"/>
          </a:p>
        </p:txBody>
      </p:sp>
      <p:sp>
        <p:nvSpPr>
          <p:cNvPr id="6" name="Footer Placeholder 5">
            <a:extLst>
              <a:ext uri="{FF2B5EF4-FFF2-40B4-BE49-F238E27FC236}">
                <a16:creationId xmlns:a16="http://schemas.microsoft.com/office/drawing/2014/main" id="{0C2FCAAA-30E5-4004-B59C-7652902837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9753B3-0115-48FE-90D5-87A9714EC465}"/>
              </a:ext>
            </a:extLst>
          </p:cNvPr>
          <p:cNvSpPr>
            <a:spLocks noGrp="1"/>
          </p:cNvSpPr>
          <p:nvPr>
            <p:ph type="sldNum" sz="quarter" idx="12"/>
          </p:nvPr>
        </p:nvSpPr>
        <p:spPr/>
        <p:txBody>
          <a:bodyPr/>
          <a:lstStyle/>
          <a:p>
            <a:fld id="{4673A7A7-9812-4578-B80C-18FEEB21815F}" type="slidenum">
              <a:rPr lang="en-US" smtClean="0"/>
              <a:t>‹#›</a:t>
            </a:fld>
            <a:endParaRPr lang="en-US"/>
          </a:p>
        </p:txBody>
      </p:sp>
    </p:spTree>
    <p:extLst>
      <p:ext uri="{BB962C8B-B14F-4D97-AF65-F5344CB8AC3E}">
        <p14:creationId xmlns:p14="http://schemas.microsoft.com/office/powerpoint/2010/main" val="328424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182880" rIns="182880" b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4"/>
          <p:cNvSpPr>
            <a:spLocks noGrp="1"/>
          </p:cNvSpPr>
          <p:nvPr>
            <p:ph type="dt" sz="half" idx="10"/>
          </p:nvPr>
        </p:nvSpPr>
        <p:spPr bwMode="black"/>
        <p:txBody>
          <a:bodyPr/>
          <a:lstStyle/>
          <a:p>
            <a:fld id="{9A198C9B-0587-4A1E-9E03-E4C9FE222F08}" type="datetime1">
              <a:rPr lang="en-US" smtClean="0"/>
              <a:t>4/22/2026</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785874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06BAF-7B81-41B8-87DE-04ED7DE893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F230-2C26-4A26-896D-C099024CDF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00331-3821-4394-9E5C-1044DB2C62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2326C-1265-4F3F-BE26-0A2838FDCD5B}"/>
              </a:ext>
            </a:extLst>
          </p:cNvPr>
          <p:cNvSpPr>
            <a:spLocks noGrp="1"/>
          </p:cNvSpPr>
          <p:nvPr>
            <p:ph type="dt" sz="half" idx="10"/>
          </p:nvPr>
        </p:nvSpPr>
        <p:spPr/>
        <p:txBody>
          <a:bodyPr/>
          <a:lstStyle/>
          <a:p>
            <a:fld id="{7F7F6047-099D-471D-A068-DE1E3170A6C8}" type="datetimeFigureOut">
              <a:rPr lang="en-US" smtClean="0"/>
              <a:t>4/22/2026</a:t>
            </a:fld>
            <a:endParaRPr lang="en-US"/>
          </a:p>
        </p:txBody>
      </p:sp>
      <p:sp>
        <p:nvSpPr>
          <p:cNvPr id="6" name="Footer Placeholder 5">
            <a:extLst>
              <a:ext uri="{FF2B5EF4-FFF2-40B4-BE49-F238E27FC236}">
                <a16:creationId xmlns:a16="http://schemas.microsoft.com/office/drawing/2014/main" id="{83A30C87-0D2B-49D0-A098-B3E9073F8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2974D8-7D5F-474A-9F1F-58A3027FDC9E}"/>
              </a:ext>
            </a:extLst>
          </p:cNvPr>
          <p:cNvSpPr>
            <a:spLocks noGrp="1"/>
          </p:cNvSpPr>
          <p:nvPr>
            <p:ph type="sldNum" sz="quarter" idx="12"/>
          </p:nvPr>
        </p:nvSpPr>
        <p:spPr/>
        <p:txBody>
          <a:bodyPr/>
          <a:lstStyle/>
          <a:p>
            <a:fld id="{4673A7A7-9812-4578-B80C-18FEEB21815F}" type="slidenum">
              <a:rPr lang="en-US" smtClean="0"/>
              <a:t>‹#›</a:t>
            </a:fld>
            <a:endParaRPr lang="en-US"/>
          </a:p>
        </p:txBody>
      </p:sp>
    </p:spTree>
    <p:extLst>
      <p:ext uri="{BB962C8B-B14F-4D97-AF65-F5344CB8AC3E}">
        <p14:creationId xmlns:p14="http://schemas.microsoft.com/office/powerpoint/2010/main" val="4119807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9F3F3-7FE8-433D-AF3D-655CA468C0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570154-0373-4309-B8A6-EFCA20CBEC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3F5970-92AD-4F21-BAC9-5970210E1BF8}"/>
              </a:ext>
            </a:extLst>
          </p:cNvPr>
          <p:cNvSpPr>
            <a:spLocks noGrp="1"/>
          </p:cNvSpPr>
          <p:nvPr>
            <p:ph type="dt" sz="half" idx="10"/>
          </p:nvPr>
        </p:nvSpPr>
        <p:spPr/>
        <p:txBody>
          <a:bodyPr/>
          <a:lstStyle/>
          <a:p>
            <a:fld id="{7F7F6047-099D-471D-A068-DE1E3170A6C8}" type="datetimeFigureOut">
              <a:rPr lang="en-US" smtClean="0"/>
              <a:t>4/22/2026</a:t>
            </a:fld>
            <a:endParaRPr lang="en-US"/>
          </a:p>
        </p:txBody>
      </p:sp>
      <p:sp>
        <p:nvSpPr>
          <p:cNvPr id="5" name="Footer Placeholder 4">
            <a:extLst>
              <a:ext uri="{FF2B5EF4-FFF2-40B4-BE49-F238E27FC236}">
                <a16:creationId xmlns:a16="http://schemas.microsoft.com/office/drawing/2014/main" id="{0D6DB721-878C-4597-9A13-B73831E1B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C9A714-77F2-4C7D-90EF-AEB22CFEF8CF}"/>
              </a:ext>
            </a:extLst>
          </p:cNvPr>
          <p:cNvSpPr>
            <a:spLocks noGrp="1"/>
          </p:cNvSpPr>
          <p:nvPr>
            <p:ph type="sldNum" sz="quarter" idx="12"/>
          </p:nvPr>
        </p:nvSpPr>
        <p:spPr/>
        <p:txBody>
          <a:bodyPr/>
          <a:lstStyle/>
          <a:p>
            <a:fld id="{4673A7A7-9812-4578-B80C-18FEEB21815F}" type="slidenum">
              <a:rPr lang="en-US" smtClean="0"/>
              <a:t>‹#›</a:t>
            </a:fld>
            <a:endParaRPr lang="en-US"/>
          </a:p>
        </p:txBody>
      </p:sp>
    </p:spTree>
    <p:extLst>
      <p:ext uri="{BB962C8B-B14F-4D97-AF65-F5344CB8AC3E}">
        <p14:creationId xmlns:p14="http://schemas.microsoft.com/office/powerpoint/2010/main" val="30374784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AA828-A29B-4170-B521-496A2B4464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3CD96-718B-4B0C-ADE4-51EA964FF1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8E2FF-A035-4093-829F-995F98455360}"/>
              </a:ext>
            </a:extLst>
          </p:cNvPr>
          <p:cNvSpPr>
            <a:spLocks noGrp="1"/>
          </p:cNvSpPr>
          <p:nvPr>
            <p:ph type="dt" sz="half" idx="10"/>
          </p:nvPr>
        </p:nvSpPr>
        <p:spPr/>
        <p:txBody>
          <a:bodyPr/>
          <a:lstStyle/>
          <a:p>
            <a:fld id="{7F7F6047-099D-471D-A068-DE1E3170A6C8}" type="datetimeFigureOut">
              <a:rPr lang="en-US" smtClean="0"/>
              <a:t>4/22/2026</a:t>
            </a:fld>
            <a:endParaRPr lang="en-US"/>
          </a:p>
        </p:txBody>
      </p:sp>
      <p:sp>
        <p:nvSpPr>
          <p:cNvPr id="5" name="Footer Placeholder 4">
            <a:extLst>
              <a:ext uri="{FF2B5EF4-FFF2-40B4-BE49-F238E27FC236}">
                <a16:creationId xmlns:a16="http://schemas.microsoft.com/office/drawing/2014/main" id="{BD081CDF-9FA8-4810-9B51-87BE44E461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A28DF-D979-4364-A772-3B0EE68A306D}"/>
              </a:ext>
            </a:extLst>
          </p:cNvPr>
          <p:cNvSpPr>
            <a:spLocks noGrp="1"/>
          </p:cNvSpPr>
          <p:nvPr>
            <p:ph type="sldNum" sz="quarter" idx="12"/>
          </p:nvPr>
        </p:nvSpPr>
        <p:spPr/>
        <p:txBody>
          <a:bodyPr/>
          <a:lstStyle/>
          <a:p>
            <a:fld id="{4673A7A7-9812-4578-B80C-18FEEB21815F}" type="slidenum">
              <a:rPr lang="en-US" smtClean="0"/>
              <a:t>‹#›</a:t>
            </a:fld>
            <a:endParaRPr lang="en-US"/>
          </a:p>
        </p:txBody>
      </p:sp>
    </p:spTree>
    <p:extLst>
      <p:ext uri="{BB962C8B-B14F-4D97-AF65-F5344CB8AC3E}">
        <p14:creationId xmlns:p14="http://schemas.microsoft.com/office/powerpoint/2010/main" val="6314314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1A9E3-324C-57BF-846B-73963792D7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AC3146-B650-4D30-1D64-30C2278355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43C0C6-CF58-08A7-237B-E7077E9A7E58}"/>
              </a:ext>
            </a:extLst>
          </p:cNvPr>
          <p:cNvSpPr>
            <a:spLocks noGrp="1"/>
          </p:cNvSpPr>
          <p:nvPr>
            <p:ph type="dt" sz="half" idx="10"/>
          </p:nvPr>
        </p:nvSpPr>
        <p:spPr/>
        <p:txBody>
          <a:bodyPr/>
          <a:lstStyle/>
          <a:p>
            <a:fld id="{EB499C79-6EB5-408D-9CC3-B2FBC5A1598F}" type="datetimeFigureOut">
              <a:rPr lang="en-US" smtClean="0"/>
              <a:t>4/22/2026</a:t>
            </a:fld>
            <a:endParaRPr lang="en-US"/>
          </a:p>
        </p:txBody>
      </p:sp>
      <p:sp>
        <p:nvSpPr>
          <p:cNvPr id="5" name="Footer Placeholder 4">
            <a:extLst>
              <a:ext uri="{FF2B5EF4-FFF2-40B4-BE49-F238E27FC236}">
                <a16:creationId xmlns:a16="http://schemas.microsoft.com/office/drawing/2014/main" id="{03F08C0B-C712-169D-DCBF-3245D05E5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C3C2B4-CCBC-29FF-733F-FC2E2CCD26BD}"/>
              </a:ext>
            </a:extLst>
          </p:cNvPr>
          <p:cNvSpPr>
            <a:spLocks noGrp="1"/>
          </p:cNvSpPr>
          <p:nvPr>
            <p:ph type="sldNum" sz="quarter" idx="12"/>
          </p:nvPr>
        </p:nvSpPr>
        <p:spPr/>
        <p:txBody>
          <a:bodyPr/>
          <a:lstStyle/>
          <a:p>
            <a:fld id="{A829C93C-B458-4A6F-8A0B-1BCA0CFB0340}" type="slidenum">
              <a:rPr lang="en-US" smtClean="0"/>
              <a:t>‹#›</a:t>
            </a:fld>
            <a:endParaRPr lang="en-US"/>
          </a:p>
        </p:txBody>
      </p:sp>
    </p:spTree>
    <p:extLst>
      <p:ext uri="{BB962C8B-B14F-4D97-AF65-F5344CB8AC3E}">
        <p14:creationId xmlns:p14="http://schemas.microsoft.com/office/powerpoint/2010/main" val="6110614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D889F-5C04-4056-4443-E927E07023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0EBF49-9013-55D5-2475-95629B0A48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49A20-6684-A4D5-81D7-616D7D150CDF}"/>
              </a:ext>
            </a:extLst>
          </p:cNvPr>
          <p:cNvSpPr>
            <a:spLocks noGrp="1"/>
          </p:cNvSpPr>
          <p:nvPr>
            <p:ph type="dt" sz="half" idx="10"/>
          </p:nvPr>
        </p:nvSpPr>
        <p:spPr/>
        <p:txBody>
          <a:bodyPr/>
          <a:lstStyle/>
          <a:p>
            <a:fld id="{EB499C79-6EB5-408D-9CC3-B2FBC5A1598F}" type="datetimeFigureOut">
              <a:rPr lang="en-US" smtClean="0"/>
              <a:t>4/22/2026</a:t>
            </a:fld>
            <a:endParaRPr lang="en-US"/>
          </a:p>
        </p:txBody>
      </p:sp>
      <p:sp>
        <p:nvSpPr>
          <p:cNvPr id="5" name="Footer Placeholder 4">
            <a:extLst>
              <a:ext uri="{FF2B5EF4-FFF2-40B4-BE49-F238E27FC236}">
                <a16:creationId xmlns:a16="http://schemas.microsoft.com/office/drawing/2014/main" id="{A29EAEEA-F09F-5F9E-7C9D-265B25FAF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5C5B2-F1F5-8833-F400-3B60C7CBD0F1}"/>
              </a:ext>
            </a:extLst>
          </p:cNvPr>
          <p:cNvSpPr>
            <a:spLocks noGrp="1"/>
          </p:cNvSpPr>
          <p:nvPr>
            <p:ph type="sldNum" sz="quarter" idx="12"/>
          </p:nvPr>
        </p:nvSpPr>
        <p:spPr/>
        <p:txBody>
          <a:bodyPr/>
          <a:lstStyle/>
          <a:p>
            <a:fld id="{A829C93C-B458-4A6F-8A0B-1BCA0CFB0340}" type="slidenum">
              <a:rPr lang="en-US" smtClean="0"/>
              <a:t>‹#›</a:t>
            </a:fld>
            <a:endParaRPr lang="en-US"/>
          </a:p>
        </p:txBody>
      </p:sp>
    </p:spTree>
    <p:extLst>
      <p:ext uri="{BB962C8B-B14F-4D97-AF65-F5344CB8AC3E}">
        <p14:creationId xmlns:p14="http://schemas.microsoft.com/office/powerpoint/2010/main" val="26626745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E0EEC-4C5A-30D0-1BEF-AF3822FB97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2D1B14-3C76-03B4-8F41-659A3E79CE0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93E6E9-696A-05D9-3B80-67AB00399601}"/>
              </a:ext>
            </a:extLst>
          </p:cNvPr>
          <p:cNvSpPr>
            <a:spLocks noGrp="1"/>
          </p:cNvSpPr>
          <p:nvPr>
            <p:ph type="dt" sz="half" idx="10"/>
          </p:nvPr>
        </p:nvSpPr>
        <p:spPr/>
        <p:txBody>
          <a:bodyPr/>
          <a:lstStyle/>
          <a:p>
            <a:fld id="{EB499C79-6EB5-408D-9CC3-B2FBC5A1598F}" type="datetimeFigureOut">
              <a:rPr lang="en-US" smtClean="0"/>
              <a:t>4/22/2026</a:t>
            </a:fld>
            <a:endParaRPr lang="en-US"/>
          </a:p>
        </p:txBody>
      </p:sp>
      <p:sp>
        <p:nvSpPr>
          <p:cNvPr id="5" name="Footer Placeholder 4">
            <a:extLst>
              <a:ext uri="{FF2B5EF4-FFF2-40B4-BE49-F238E27FC236}">
                <a16:creationId xmlns:a16="http://schemas.microsoft.com/office/drawing/2014/main" id="{64BB5583-1246-B9B3-4C6E-138C69FAA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60148-65F3-92AD-D259-7DE489305B21}"/>
              </a:ext>
            </a:extLst>
          </p:cNvPr>
          <p:cNvSpPr>
            <a:spLocks noGrp="1"/>
          </p:cNvSpPr>
          <p:nvPr>
            <p:ph type="sldNum" sz="quarter" idx="12"/>
          </p:nvPr>
        </p:nvSpPr>
        <p:spPr/>
        <p:txBody>
          <a:bodyPr/>
          <a:lstStyle/>
          <a:p>
            <a:fld id="{A829C93C-B458-4A6F-8A0B-1BCA0CFB0340}" type="slidenum">
              <a:rPr lang="en-US" smtClean="0"/>
              <a:t>‹#›</a:t>
            </a:fld>
            <a:endParaRPr lang="en-US"/>
          </a:p>
        </p:txBody>
      </p:sp>
    </p:spTree>
    <p:extLst>
      <p:ext uri="{BB962C8B-B14F-4D97-AF65-F5344CB8AC3E}">
        <p14:creationId xmlns:p14="http://schemas.microsoft.com/office/powerpoint/2010/main" val="41318906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77FA-E4E5-DBEC-A4F9-81D269A8D8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484592-29A2-D42B-7ECA-8CBBEF33AF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3BC389-CC8B-ED9E-A142-92011E34F1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C20B71-55F5-8FF5-95C1-165D31734E39}"/>
              </a:ext>
            </a:extLst>
          </p:cNvPr>
          <p:cNvSpPr>
            <a:spLocks noGrp="1"/>
          </p:cNvSpPr>
          <p:nvPr>
            <p:ph type="dt" sz="half" idx="10"/>
          </p:nvPr>
        </p:nvSpPr>
        <p:spPr/>
        <p:txBody>
          <a:bodyPr/>
          <a:lstStyle/>
          <a:p>
            <a:fld id="{EB499C79-6EB5-408D-9CC3-B2FBC5A1598F}" type="datetimeFigureOut">
              <a:rPr lang="en-US" smtClean="0"/>
              <a:t>4/22/2026</a:t>
            </a:fld>
            <a:endParaRPr lang="en-US"/>
          </a:p>
        </p:txBody>
      </p:sp>
      <p:sp>
        <p:nvSpPr>
          <p:cNvPr id="6" name="Footer Placeholder 5">
            <a:extLst>
              <a:ext uri="{FF2B5EF4-FFF2-40B4-BE49-F238E27FC236}">
                <a16:creationId xmlns:a16="http://schemas.microsoft.com/office/drawing/2014/main" id="{BC5E038D-8B6D-8FE3-E1CC-AB6596491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33A97B-9F60-3174-7D38-AE62B4980BD8}"/>
              </a:ext>
            </a:extLst>
          </p:cNvPr>
          <p:cNvSpPr>
            <a:spLocks noGrp="1"/>
          </p:cNvSpPr>
          <p:nvPr>
            <p:ph type="sldNum" sz="quarter" idx="12"/>
          </p:nvPr>
        </p:nvSpPr>
        <p:spPr/>
        <p:txBody>
          <a:bodyPr/>
          <a:lstStyle/>
          <a:p>
            <a:fld id="{A829C93C-B458-4A6F-8A0B-1BCA0CFB0340}" type="slidenum">
              <a:rPr lang="en-US" smtClean="0"/>
              <a:t>‹#›</a:t>
            </a:fld>
            <a:endParaRPr lang="en-US"/>
          </a:p>
        </p:txBody>
      </p:sp>
    </p:spTree>
    <p:extLst>
      <p:ext uri="{BB962C8B-B14F-4D97-AF65-F5344CB8AC3E}">
        <p14:creationId xmlns:p14="http://schemas.microsoft.com/office/powerpoint/2010/main" val="10876560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0C545-F90B-547C-11C3-C8456ABC72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205F7C-EF6F-9103-3FE9-7F51BDAEB5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324705-32F7-2AA5-B961-568B2CD0B8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9091FC-DE84-4AA7-958C-42CE73C7E6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47A94C-5245-A5BD-B0C6-81BED1C897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6211C-BD9E-1F50-EED8-F43FD78B1E11}"/>
              </a:ext>
            </a:extLst>
          </p:cNvPr>
          <p:cNvSpPr>
            <a:spLocks noGrp="1"/>
          </p:cNvSpPr>
          <p:nvPr>
            <p:ph type="dt" sz="half" idx="10"/>
          </p:nvPr>
        </p:nvSpPr>
        <p:spPr/>
        <p:txBody>
          <a:bodyPr/>
          <a:lstStyle/>
          <a:p>
            <a:fld id="{EB499C79-6EB5-408D-9CC3-B2FBC5A1598F}" type="datetimeFigureOut">
              <a:rPr lang="en-US" smtClean="0"/>
              <a:t>4/22/2026</a:t>
            </a:fld>
            <a:endParaRPr lang="en-US"/>
          </a:p>
        </p:txBody>
      </p:sp>
      <p:sp>
        <p:nvSpPr>
          <p:cNvPr id="8" name="Footer Placeholder 7">
            <a:extLst>
              <a:ext uri="{FF2B5EF4-FFF2-40B4-BE49-F238E27FC236}">
                <a16:creationId xmlns:a16="http://schemas.microsoft.com/office/drawing/2014/main" id="{8457CF13-C9F5-E269-65E8-3BD20428F0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CDAD9F-9538-335B-770C-BFC3073DDCCB}"/>
              </a:ext>
            </a:extLst>
          </p:cNvPr>
          <p:cNvSpPr>
            <a:spLocks noGrp="1"/>
          </p:cNvSpPr>
          <p:nvPr>
            <p:ph type="sldNum" sz="quarter" idx="12"/>
          </p:nvPr>
        </p:nvSpPr>
        <p:spPr/>
        <p:txBody>
          <a:bodyPr/>
          <a:lstStyle/>
          <a:p>
            <a:fld id="{A829C93C-B458-4A6F-8A0B-1BCA0CFB0340}" type="slidenum">
              <a:rPr lang="en-US" smtClean="0"/>
              <a:t>‹#›</a:t>
            </a:fld>
            <a:endParaRPr lang="en-US"/>
          </a:p>
        </p:txBody>
      </p:sp>
    </p:spTree>
    <p:extLst>
      <p:ext uri="{BB962C8B-B14F-4D97-AF65-F5344CB8AC3E}">
        <p14:creationId xmlns:p14="http://schemas.microsoft.com/office/powerpoint/2010/main" val="3768888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C324B-815F-DD56-2B00-9084777A58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B7B761-F90A-DB78-7480-945A5B2541D4}"/>
              </a:ext>
            </a:extLst>
          </p:cNvPr>
          <p:cNvSpPr>
            <a:spLocks noGrp="1"/>
          </p:cNvSpPr>
          <p:nvPr>
            <p:ph type="dt" sz="half" idx="10"/>
          </p:nvPr>
        </p:nvSpPr>
        <p:spPr/>
        <p:txBody>
          <a:bodyPr/>
          <a:lstStyle/>
          <a:p>
            <a:fld id="{EB499C79-6EB5-408D-9CC3-B2FBC5A1598F}" type="datetimeFigureOut">
              <a:rPr lang="en-US" smtClean="0"/>
              <a:t>4/22/2026</a:t>
            </a:fld>
            <a:endParaRPr lang="en-US"/>
          </a:p>
        </p:txBody>
      </p:sp>
      <p:sp>
        <p:nvSpPr>
          <p:cNvPr id="4" name="Footer Placeholder 3">
            <a:extLst>
              <a:ext uri="{FF2B5EF4-FFF2-40B4-BE49-F238E27FC236}">
                <a16:creationId xmlns:a16="http://schemas.microsoft.com/office/drawing/2014/main" id="{4A1435A3-F6F8-504D-A734-C7F4A68D26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0977D7-81C4-DFBE-236C-04240F95F5CD}"/>
              </a:ext>
            </a:extLst>
          </p:cNvPr>
          <p:cNvSpPr>
            <a:spLocks noGrp="1"/>
          </p:cNvSpPr>
          <p:nvPr>
            <p:ph type="sldNum" sz="quarter" idx="12"/>
          </p:nvPr>
        </p:nvSpPr>
        <p:spPr/>
        <p:txBody>
          <a:bodyPr/>
          <a:lstStyle/>
          <a:p>
            <a:fld id="{A829C93C-B458-4A6F-8A0B-1BCA0CFB0340}" type="slidenum">
              <a:rPr lang="en-US" smtClean="0"/>
              <a:t>‹#›</a:t>
            </a:fld>
            <a:endParaRPr lang="en-US"/>
          </a:p>
        </p:txBody>
      </p:sp>
    </p:spTree>
    <p:extLst>
      <p:ext uri="{BB962C8B-B14F-4D97-AF65-F5344CB8AC3E}">
        <p14:creationId xmlns:p14="http://schemas.microsoft.com/office/powerpoint/2010/main" val="9527121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35776C-4A25-B148-548A-A9B4B9EDE6D3}"/>
              </a:ext>
            </a:extLst>
          </p:cNvPr>
          <p:cNvSpPr>
            <a:spLocks noGrp="1"/>
          </p:cNvSpPr>
          <p:nvPr>
            <p:ph type="dt" sz="half" idx="10"/>
          </p:nvPr>
        </p:nvSpPr>
        <p:spPr/>
        <p:txBody>
          <a:bodyPr/>
          <a:lstStyle/>
          <a:p>
            <a:fld id="{EB499C79-6EB5-408D-9CC3-B2FBC5A1598F}" type="datetimeFigureOut">
              <a:rPr lang="en-US" smtClean="0"/>
              <a:t>4/22/2026</a:t>
            </a:fld>
            <a:endParaRPr lang="en-US"/>
          </a:p>
        </p:txBody>
      </p:sp>
      <p:sp>
        <p:nvSpPr>
          <p:cNvPr id="3" name="Footer Placeholder 2">
            <a:extLst>
              <a:ext uri="{FF2B5EF4-FFF2-40B4-BE49-F238E27FC236}">
                <a16:creationId xmlns:a16="http://schemas.microsoft.com/office/drawing/2014/main" id="{CE262B59-5AF2-5903-AC50-7BCD1F7368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EE11F7-8375-C7B5-B601-E0AB540A7730}"/>
              </a:ext>
            </a:extLst>
          </p:cNvPr>
          <p:cNvSpPr>
            <a:spLocks noGrp="1"/>
          </p:cNvSpPr>
          <p:nvPr>
            <p:ph type="sldNum" sz="quarter" idx="12"/>
          </p:nvPr>
        </p:nvSpPr>
        <p:spPr/>
        <p:txBody>
          <a:bodyPr/>
          <a:lstStyle/>
          <a:p>
            <a:fld id="{A829C93C-B458-4A6F-8A0B-1BCA0CFB0340}" type="slidenum">
              <a:rPr lang="en-US" smtClean="0"/>
              <a:t>‹#›</a:t>
            </a:fld>
            <a:endParaRPr lang="en-US"/>
          </a:p>
        </p:txBody>
      </p:sp>
    </p:spTree>
    <p:extLst>
      <p:ext uri="{BB962C8B-B14F-4D97-AF65-F5344CB8AC3E}">
        <p14:creationId xmlns:p14="http://schemas.microsoft.com/office/powerpoint/2010/main" val="2693999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5485A5BA-A5F9-4138-9E4B-FFD626F6437A}" type="datetime1">
              <a:rPr lang="en-US" smtClean="0"/>
              <a:t>4/22/2026</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373787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12829-AD82-1853-D322-E724AD94D0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E4C2FD-CFA6-5EE5-B06A-FC09FE2DA5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B48A9F-8E24-5543-04B4-ED153C1B5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F79C7-301E-0386-4D58-D347640EA44D}"/>
              </a:ext>
            </a:extLst>
          </p:cNvPr>
          <p:cNvSpPr>
            <a:spLocks noGrp="1"/>
          </p:cNvSpPr>
          <p:nvPr>
            <p:ph type="dt" sz="half" idx="10"/>
          </p:nvPr>
        </p:nvSpPr>
        <p:spPr/>
        <p:txBody>
          <a:bodyPr/>
          <a:lstStyle/>
          <a:p>
            <a:fld id="{EB499C79-6EB5-408D-9CC3-B2FBC5A1598F}" type="datetimeFigureOut">
              <a:rPr lang="en-US" smtClean="0"/>
              <a:t>4/22/2026</a:t>
            </a:fld>
            <a:endParaRPr lang="en-US"/>
          </a:p>
        </p:txBody>
      </p:sp>
      <p:sp>
        <p:nvSpPr>
          <p:cNvPr id="6" name="Footer Placeholder 5">
            <a:extLst>
              <a:ext uri="{FF2B5EF4-FFF2-40B4-BE49-F238E27FC236}">
                <a16:creationId xmlns:a16="http://schemas.microsoft.com/office/drawing/2014/main" id="{FE2A0B30-9ABD-182E-C342-68B0E9629E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35B49-45A6-3775-2A70-3AC0BE6F173C}"/>
              </a:ext>
            </a:extLst>
          </p:cNvPr>
          <p:cNvSpPr>
            <a:spLocks noGrp="1"/>
          </p:cNvSpPr>
          <p:nvPr>
            <p:ph type="sldNum" sz="quarter" idx="12"/>
          </p:nvPr>
        </p:nvSpPr>
        <p:spPr/>
        <p:txBody>
          <a:bodyPr/>
          <a:lstStyle/>
          <a:p>
            <a:fld id="{A829C93C-B458-4A6F-8A0B-1BCA0CFB0340}" type="slidenum">
              <a:rPr lang="en-US" smtClean="0"/>
              <a:t>‹#›</a:t>
            </a:fld>
            <a:endParaRPr lang="en-US"/>
          </a:p>
        </p:txBody>
      </p:sp>
    </p:spTree>
    <p:extLst>
      <p:ext uri="{BB962C8B-B14F-4D97-AF65-F5344CB8AC3E}">
        <p14:creationId xmlns:p14="http://schemas.microsoft.com/office/powerpoint/2010/main" val="8883839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19E3-34C9-4AC2-3E78-0777E29FA8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EA2EFE-6370-B868-6E66-8966AE96B7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7A9686-8126-48CB-8480-9D3B319A1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84BAA5-44AD-898A-765F-25F54D583749}"/>
              </a:ext>
            </a:extLst>
          </p:cNvPr>
          <p:cNvSpPr>
            <a:spLocks noGrp="1"/>
          </p:cNvSpPr>
          <p:nvPr>
            <p:ph type="dt" sz="half" idx="10"/>
          </p:nvPr>
        </p:nvSpPr>
        <p:spPr/>
        <p:txBody>
          <a:bodyPr/>
          <a:lstStyle/>
          <a:p>
            <a:fld id="{EB499C79-6EB5-408D-9CC3-B2FBC5A1598F}" type="datetimeFigureOut">
              <a:rPr lang="en-US" smtClean="0"/>
              <a:t>4/22/2026</a:t>
            </a:fld>
            <a:endParaRPr lang="en-US"/>
          </a:p>
        </p:txBody>
      </p:sp>
      <p:sp>
        <p:nvSpPr>
          <p:cNvPr id="6" name="Footer Placeholder 5">
            <a:extLst>
              <a:ext uri="{FF2B5EF4-FFF2-40B4-BE49-F238E27FC236}">
                <a16:creationId xmlns:a16="http://schemas.microsoft.com/office/drawing/2014/main" id="{2DBA70E2-E0DF-A493-FC7B-B65C00F6F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85D769-1AE3-42F0-A367-6A6633E7EAF8}"/>
              </a:ext>
            </a:extLst>
          </p:cNvPr>
          <p:cNvSpPr>
            <a:spLocks noGrp="1"/>
          </p:cNvSpPr>
          <p:nvPr>
            <p:ph type="sldNum" sz="quarter" idx="12"/>
          </p:nvPr>
        </p:nvSpPr>
        <p:spPr/>
        <p:txBody>
          <a:bodyPr/>
          <a:lstStyle/>
          <a:p>
            <a:fld id="{A829C93C-B458-4A6F-8A0B-1BCA0CFB0340}" type="slidenum">
              <a:rPr lang="en-US" smtClean="0"/>
              <a:t>‹#›</a:t>
            </a:fld>
            <a:endParaRPr lang="en-US"/>
          </a:p>
        </p:txBody>
      </p:sp>
    </p:spTree>
    <p:extLst>
      <p:ext uri="{BB962C8B-B14F-4D97-AF65-F5344CB8AC3E}">
        <p14:creationId xmlns:p14="http://schemas.microsoft.com/office/powerpoint/2010/main" val="39490957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74876-2325-532E-66A0-A6570799D5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4B522B-7EB8-778E-0C3F-21CD246952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30DEFB-1F1A-0E10-B5FE-DC89F4518064}"/>
              </a:ext>
            </a:extLst>
          </p:cNvPr>
          <p:cNvSpPr>
            <a:spLocks noGrp="1"/>
          </p:cNvSpPr>
          <p:nvPr>
            <p:ph type="dt" sz="half" idx="10"/>
          </p:nvPr>
        </p:nvSpPr>
        <p:spPr/>
        <p:txBody>
          <a:bodyPr/>
          <a:lstStyle/>
          <a:p>
            <a:fld id="{EB499C79-6EB5-408D-9CC3-B2FBC5A1598F}" type="datetimeFigureOut">
              <a:rPr lang="en-US" smtClean="0"/>
              <a:t>4/22/2026</a:t>
            </a:fld>
            <a:endParaRPr lang="en-US"/>
          </a:p>
        </p:txBody>
      </p:sp>
      <p:sp>
        <p:nvSpPr>
          <p:cNvPr id="5" name="Footer Placeholder 4">
            <a:extLst>
              <a:ext uri="{FF2B5EF4-FFF2-40B4-BE49-F238E27FC236}">
                <a16:creationId xmlns:a16="http://schemas.microsoft.com/office/drawing/2014/main" id="{F202661C-3F13-0EF2-016A-974AEEE06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3FC730-A900-9042-2BC2-E71D73645C6A}"/>
              </a:ext>
            </a:extLst>
          </p:cNvPr>
          <p:cNvSpPr>
            <a:spLocks noGrp="1"/>
          </p:cNvSpPr>
          <p:nvPr>
            <p:ph type="sldNum" sz="quarter" idx="12"/>
          </p:nvPr>
        </p:nvSpPr>
        <p:spPr/>
        <p:txBody>
          <a:bodyPr/>
          <a:lstStyle/>
          <a:p>
            <a:fld id="{A829C93C-B458-4A6F-8A0B-1BCA0CFB0340}" type="slidenum">
              <a:rPr lang="en-US" smtClean="0"/>
              <a:t>‹#›</a:t>
            </a:fld>
            <a:endParaRPr lang="en-US"/>
          </a:p>
        </p:txBody>
      </p:sp>
    </p:spTree>
    <p:extLst>
      <p:ext uri="{BB962C8B-B14F-4D97-AF65-F5344CB8AC3E}">
        <p14:creationId xmlns:p14="http://schemas.microsoft.com/office/powerpoint/2010/main" val="27806813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95AF2E-F53B-336C-F9E9-8783AA1971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6E4686-017F-6608-D0FF-3F8002E49E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04F193-66B0-9C05-218E-5A3C3C2A7DC3}"/>
              </a:ext>
            </a:extLst>
          </p:cNvPr>
          <p:cNvSpPr>
            <a:spLocks noGrp="1"/>
          </p:cNvSpPr>
          <p:nvPr>
            <p:ph type="dt" sz="half" idx="10"/>
          </p:nvPr>
        </p:nvSpPr>
        <p:spPr/>
        <p:txBody>
          <a:bodyPr/>
          <a:lstStyle/>
          <a:p>
            <a:fld id="{EB499C79-6EB5-408D-9CC3-B2FBC5A1598F}" type="datetimeFigureOut">
              <a:rPr lang="en-US" smtClean="0"/>
              <a:t>4/22/2026</a:t>
            </a:fld>
            <a:endParaRPr lang="en-US"/>
          </a:p>
        </p:txBody>
      </p:sp>
      <p:sp>
        <p:nvSpPr>
          <p:cNvPr id="5" name="Footer Placeholder 4">
            <a:extLst>
              <a:ext uri="{FF2B5EF4-FFF2-40B4-BE49-F238E27FC236}">
                <a16:creationId xmlns:a16="http://schemas.microsoft.com/office/drawing/2014/main" id="{A58E9CF9-F165-CF6B-EBCC-6A946BE34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1C24F-708F-2B3D-4F3C-D48CB2847501}"/>
              </a:ext>
            </a:extLst>
          </p:cNvPr>
          <p:cNvSpPr>
            <a:spLocks noGrp="1"/>
          </p:cNvSpPr>
          <p:nvPr>
            <p:ph type="sldNum" sz="quarter" idx="12"/>
          </p:nvPr>
        </p:nvSpPr>
        <p:spPr/>
        <p:txBody>
          <a:bodyPr/>
          <a:lstStyle/>
          <a:p>
            <a:fld id="{A829C93C-B458-4A6F-8A0B-1BCA0CFB0340}" type="slidenum">
              <a:rPr lang="en-US" smtClean="0"/>
              <a:t>‹#›</a:t>
            </a:fld>
            <a:endParaRPr lang="en-US"/>
          </a:p>
        </p:txBody>
      </p:sp>
    </p:spTree>
    <p:extLst>
      <p:ext uri="{BB962C8B-B14F-4D97-AF65-F5344CB8AC3E}">
        <p14:creationId xmlns:p14="http://schemas.microsoft.com/office/powerpoint/2010/main" val="39870010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4/22/2026</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102307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02_Title Slide Gold">
  <p:cSld name="02_Title Slide Gold">
    <p:bg>
      <p:bgPr>
        <a:solidFill>
          <a:srgbClr val="FFCC33"/>
        </a:solidFill>
        <a:effectLst/>
      </p:bgPr>
    </p:bg>
    <p:spTree>
      <p:nvGrpSpPr>
        <p:cNvPr id="1" name="Shape 13"/>
        <p:cNvGrpSpPr/>
        <p:nvPr/>
      </p:nvGrpSpPr>
      <p:grpSpPr>
        <a:xfrm>
          <a:off x="0" y="0"/>
          <a:ext cx="0" cy="0"/>
          <a:chOff x="0" y="0"/>
          <a:chExt cx="0" cy="0"/>
        </a:xfrm>
      </p:grpSpPr>
      <p:pic>
        <p:nvPicPr>
          <p:cNvPr id="14" name="Google Shape;14;p2" descr="University of Minnesota mark"/>
          <p:cNvPicPr preferRelativeResize="0"/>
          <p:nvPr/>
        </p:nvPicPr>
        <p:blipFill rotWithShape="1">
          <a:blip r:embed="rId2">
            <a:alphaModFix/>
          </a:blip>
          <a:srcRect/>
          <a:stretch/>
        </p:blipFill>
        <p:spPr>
          <a:xfrm>
            <a:off x="989075" y="454350"/>
            <a:ext cx="1282525" cy="765950"/>
          </a:xfrm>
          <a:prstGeom prst="rect">
            <a:avLst/>
          </a:prstGeom>
          <a:noFill/>
          <a:ln>
            <a:noFill/>
          </a:ln>
        </p:spPr>
      </p:pic>
      <p:sp>
        <p:nvSpPr>
          <p:cNvPr id="15" name="Google Shape;15;p2"/>
          <p:cNvSpPr txBox="1">
            <a:spLocks noGrp="1"/>
          </p:cNvSpPr>
          <p:nvPr>
            <p:ph type="ctrTitle"/>
          </p:nvPr>
        </p:nvSpPr>
        <p:spPr>
          <a:xfrm>
            <a:off x="974725" y="2677625"/>
            <a:ext cx="10809000" cy="18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7A0019"/>
              </a:buClr>
              <a:buSzPts val="6000"/>
              <a:buFont typeface="Open Sans"/>
              <a:buNone/>
              <a:defRPr sz="6000">
                <a:solidFill>
                  <a:srgbClr val="7A001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974725" y="4709626"/>
            <a:ext cx="10354500" cy="407400"/>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rgbClr val="7A0019"/>
              </a:buClr>
              <a:buSzPts val="2400"/>
              <a:buNone/>
              <a:defRPr sz="2400" b="1">
                <a:solidFill>
                  <a:srgbClr val="7A0019"/>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2"/>
          <p:cNvSpPr txBox="1">
            <a:spLocks noGrp="1"/>
          </p:cNvSpPr>
          <p:nvPr>
            <p:ph type="body" idx="2"/>
          </p:nvPr>
        </p:nvSpPr>
        <p:spPr>
          <a:xfrm>
            <a:off x="974725" y="5148794"/>
            <a:ext cx="10354500" cy="46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0000"/>
              </a:buClr>
              <a:buSzPts val="2400"/>
              <a:buNone/>
              <a:defRPr sz="2400">
                <a:solidFill>
                  <a:srgbClr val="000000"/>
                </a:solidFill>
              </a:defRPr>
            </a:lvl1pPr>
            <a:lvl2pPr marL="914400" lvl="1" indent="-228600" algn="l">
              <a:lnSpc>
                <a:spcPct val="100000"/>
              </a:lnSpc>
              <a:spcBef>
                <a:spcPts val="500"/>
              </a:spcBef>
              <a:spcAft>
                <a:spcPts val="0"/>
              </a:spcAft>
              <a:buClr>
                <a:srgbClr val="000000"/>
              </a:buClr>
              <a:buSzPts val="2400"/>
              <a:buNone/>
              <a:defRPr>
                <a:solidFill>
                  <a:srgbClr val="000000"/>
                </a:solidFill>
              </a:defRPr>
            </a:lvl2pPr>
            <a:lvl3pPr marL="1371600" lvl="2" indent="-228600" algn="l">
              <a:lnSpc>
                <a:spcPct val="100000"/>
              </a:lnSpc>
              <a:spcBef>
                <a:spcPts val="500"/>
              </a:spcBef>
              <a:spcAft>
                <a:spcPts val="0"/>
              </a:spcAft>
              <a:buClr>
                <a:srgbClr val="000000"/>
              </a:buClr>
              <a:buSzPts val="2000"/>
              <a:buNone/>
              <a:defRPr>
                <a:solidFill>
                  <a:srgbClr val="000000"/>
                </a:solidFill>
              </a:defRPr>
            </a:lvl3pPr>
            <a:lvl4pPr marL="1828800" lvl="3" indent="-228600" algn="l">
              <a:lnSpc>
                <a:spcPct val="100000"/>
              </a:lnSpc>
              <a:spcBef>
                <a:spcPts val="500"/>
              </a:spcBef>
              <a:spcAft>
                <a:spcPts val="0"/>
              </a:spcAft>
              <a:buClr>
                <a:srgbClr val="000000"/>
              </a:buClr>
              <a:buSzPts val="1800"/>
              <a:buNone/>
              <a:defRPr>
                <a:solidFill>
                  <a:srgbClr val="000000"/>
                </a:solidFill>
              </a:defRPr>
            </a:lvl4pPr>
            <a:lvl5pPr marL="2286000" lvl="4" indent="-228600" algn="l">
              <a:lnSpc>
                <a:spcPct val="100000"/>
              </a:lnSpc>
              <a:spcBef>
                <a:spcPts val="500"/>
              </a:spcBef>
              <a:spcAft>
                <a:spcPts val="0"/>
              </a:spcAft>
              <a:buClr>
                <a:srgbClr val="000000"/>
              </a:buClr>
              <a:buSzPts val="1800"/>
              <a:buNone/>
              <a:defRPr>
                <a:solidFill>
                  <a:srgbClr val="000000"/>
                </a:solidFill>
              </a:defRPr>
            </a:lvl5pPr>
            <a:lvl6pPr marL="2743200" lvl="5" indent="-342900" algn="l">
              <a:lnSpc>
                <a:spcPct val="90000"/>
              </a:lnSpc>
              <a:spcBef>
                <a:spcPts val="500"/>
              </a:spcBef>
              <a:spcAft>
                <a:spcPts val="0"/>
              </a:spcAft>
              <a:buClr>
                <a:srgbClr val="000000"/>
              </a:buClr>
              <a:buSzPts val="1800"/>
              <a:buChar char="•"/>
              <a:defRPr>
                <a:solidFill>
                  <a:srgbClr val="000000"/>
                </a:solidFill>
              </a:defRPr>
            </a:lvl6pPr>
            <a:lvl7pPr marL="3200400" lvl="6" indent="-342900" algn="l">
              <a:lnSpc>
                <a:spcPct val="90000"/>
              </a:lnSpc>
              <a:spcBef>
                <a:spcPts val="500"/>
              </a:spcBef>
              <a:spcAft>
                <a:spcPts val="0"/>
              </a:spcAft>
              <a:buClr>
                <a:srgbClr val="000000"/>
              </a:buClr>
              <a:buSzPts val="1800"/>
              <a:buChar char="•"/>
              <a:defRPr>
                <a:solidFill>
                  <a:srgbClr val="000000"/>
                </a:solidFill>
              </a:defRPr>
            </a:lvl7pPr>
            <a:lvl8pPr marL="3657600" lvl="7" indent="-342900" algn="l">
              <a:lnSpc>
                <a:spcPct val="90000"/>
              </a:lnSpc>
              <a:spcBef>
                <a:spcPts val="500"/>
              </a:spcBef>
              <a:spcAft>
                <a:spcPts val="0"/>
              </a:spcAft>
              <a:buClr>
                <a:srgbClr val="000000"/>
              </a:buClr>
              <a:buSzPts val="1800"/>
              <a:buChar char="•"/>
              <a:defRPr>
                <a:solidFill>
                  <a:srgbClr val="000000"/>
                </a:solidFill>
              </a:defRPr>
            </a:lvl8pPr>
            <a:lvl9pPr marL="4114800" lvl="8" indent="-342900" algn="l">
              <a:lnSpc>
                <a:spcPct val="90000"/>
              </a:lnSpc>
              <a:spcBef>
                <a:spcPts val="500"/>
              </a:spcBef>
              <a:spcAft>
                <a:spcPts val="0"/>
              </a:spcAft>
              <a:buClr>
                <a:srgbClr val="000000"/>
              </a:buClr>
              <a:buSzPts val="1800"/>
              <a:buChar char="•"/>
              <a:defRPr>
                <a:solidFill>
                  <a:srgbClr val="000000"/>
                </a:solidFill>
              </a:defRPr>
            </a:lvl9pPr>
          </a:lstStyle>
          <a:p>
            <a:endParaRPr/>
          </a:p>
        </p:txBody>
      </p:sp>
    </p:spTree>
    <p:extLst>
      <p:ext uri="{BB962C8B-B14F-4D97-AF65-F5344CB8AC3E}">
        <p14:creationId xmlns:p14="http://schemas.microsoft.com/office/powerpoint/2010/main" val="11423306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09_Bullet Slide">
  <p:cSld name="09_Bullet Slide">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952499" y="526777"/>
            <a:ext cx="10287001" cy="869089"/>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4000"/>
              <a:buFont typeface="Open Sans SemiBold"/>
              <a:buNone/>
              <a:defRPr b="0">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952498" y="1686757"/>
            <a:ext cx="10251527" cy="4256843"/>
          </a:xfrm>
          <a:prstGeom prst="rect">
            <a:avLst/>
          </a:prstGeom>
          <a:noFill/>
          <a:ln>
            <a:noFill/>
          </a:ln>
        </p:spPr>
        <p:txBody>
          <a:bodyPr spcFirstLastPara="1" wrap="square" lIns="0" tIns="0" rIns="0" bIns="0" anchor="t" anchorCtr="0">
            <a:normAutofit/>
          </a:bodyPr>
          <a:lstStyle>
            <a:lvl1pPr marL="457200" lvl="0" indent="-397510" algn="l">
              <a:lnSpc>
                <a:spcPct val="100000"/>
              </a:lnSpc>
              <a:spcBef>
                <a:spcPts val="1000"/>
              </a:spcBef>
              <a:spcAft>
                <a:spcPts val="0"/>
              </a:spcAft>
              <a:buClr>
                <a:srgbClr val="000000"/>
              </a:buClr>
              <a:buSzPts val="2660"/>
              <a:buChar char="•"/>
              <a:defRPr>
                <a:solidFill>
                  <a:srgbClr val="000000"/>
                </a:solidFill>
              </a:defRPr>
            </a:lvl1pPr>
            <a:lvl2pPr marL="914400" lvl="1" indent="-381000" algn="l">
              <a:lnSpc>
                <a:spcPct val="100000"/>
              </a:lnSpc>
              <a:spcBef>
                <a:spcPts val="500"/>
              </a:spcBef>
              <a:spcAft>
                <a:spcPts val="0"/>
              </a:spcAft>
              <a:buClr>
                <a:srgbClr val="000000"/>
              </a:buClr>
              <a:buSzPts val="2400"/>
              <a:buChar char="‒"/>
              <a:defRPr>
                <a:solidFill>
                  <a:srgbClr val="000000"/>
                </a:solidFill>
              </a:defRPr>
            </a:lvl2pPr>
            <a:lvl3pPr marL="1371600" lvl="2" indent="-355600" algn="l">
              <a:lnSpc>
                <a:spcPct val="100000"/>
              </a:lnSpc>
              <a:spcBef>
                <a:spcPts val="500"/>
              </a:spcBef>
              <a:spcAft>
                <a:spcPts val="0"/>
              </a:spcAft>
              <a:buClr>
                <a:srgbClr val="000000"/>
              </a:buClr>
              <a:buSzPts val="2000"/>
              <a:buChar char="•"/>
              <a:defRPr>
                <a:solidFill>
                  <a:srgbClr val="000000"/>
                </a:solidFill>
              </a:defRPr>
            </a:lvl3pPr>
            <a:lvl4pPr marL="1828800" lvl="3" indent="-342900" algn="l">
              <a:lnSpc>
                <a:spcPct val="100000"/>
              </a:lnSpc>
              <a:spcBef>
                <a:spcPts val="500"/>
              </a:spcBef>
              <a:spcAft>
                <a:spcPts val="0"/>
              </a:spcAft>
              <a:buClr>
                <a:srgbClr val="000000"/>
              </a:buClr>
              <a:buSzPts val="1800"/>
              <a:buChar char="―"/>
              <a:defRPr>
                <a:solidFill>
                  <a:srgbClr val="000000"/>
                </a:solidFill>
              </a:defRPr>
            </a:lvl4pPr>
            <a:lvl5pPr marL="2286000" lvl="4" indent="-342900" algn="l">
              <a:lnSpc>
                <a:spcPct val="100000"/>
              </a:lnSpc>
              <a:spcBef>
                <a:spcPts val="500"/>
              </a:spcBef>
              <a:spcAft>
                <a:spcPts val="0"/>
              </a:spcAft>
              <a:buClr>
                <a:srgbClr val="000000"/>
              </a:buClr>
              <a:buSzPts val="1800"/>
              <a:buChar char="•"/>
              <a:defRPr>
                <a:solidFill>
                  <a:srgbClr val="000000"/>
                </a:solidFill>
              </a:defRPr>
            </a:lvl5pPr>
            <a:lvl6pPr marL="2743200" lvl="5" indent="-342900" algn="l">
              <a:lnSpc>
                <a:spcPct val="90000"/>
              </a:lnSpc>
              <a:spcBef>
                <a:spcPts val="500"/>
              </a:spcBef>
              <a:spcAft>
                <a:spcPts val="0"/>
              </a:spcAft>
              <a:buClr>
                <a:srgbClr val="000000"/>
              </a:buClr>
              <a:buSzPts val="1800"/>
              <a:buChar char="•"/>
              <a:defRPr>
                <a:solidFill>
                  <a:srgbClr val="000000"/>
                </a:solidFill>
              </a:defRPr>
            </a:lvl6pPr>
            <a:lvl7pPr marL="3200400" lvl="6" indent="-342900" algn="l">
              <a:lnSpc>
                <a:spcPct val="90000"/>
              </a:lnSpc>
              <a:spcBef>
                <a:spcPts val="500"/>
              </a:spcBef>
              <a:spcAft>
                <a:spcPts val="0"/>
              </a:spcAft>
              <a:buClr>
                <a:srgbClr val="000000"/>
              </a:buClr>
              <a:buSzPts val="1800"/>
              <a:buChar char="•"/>
              <a:defRPr>
                <a:solidFill>
                  <a:srgbClr val="000000"/>
                </a:solidFill>
              </a:defRPr>
            </a:lvl7pPr>
            <a:lvl8pPr marL="3657600" lvl="7" indent="-342900" algn="l">
              <a:lnSpc>
                <a:spcPct val="90000"/>
              </a:lnSpc>
              <a:spcBef>
                <a:spcPts val="500"/>
              </a:spcBef>
              <a:spcAft>
                <a:spcPts val="0"/>
              </a:spcAft>
              <a:buClr>
                <a:srgbClr val="000000"/>
              </a:buClr>
              <a:buSzPts val="1800"/>
              <a:buChar char="•"/>
              <a:defRPr>
                <a:solidFill>
                  <a:srgbClr val="000000"/>
                </a:solidFill>
              </a:defRPr>
            </a:lvl8pPr>
            <a:lvl9pPr marL="4114800" lvl="8" indent="-342900" algn="l">
              <a:lnSpc>
                <a:spcPct val="90000"/>
              </a:lnSpc>
              <a:spcBef>
                <a:spcPts val="500"/>
              </a:spcBef>
              <a:spcAft>
                <a:spcPts val="0"/>
              </a:spcAft>
              <a:buClr>
                <a:srgbClr val="000000"/>
              </a:buClr>
              <a:buSzPts val="1800"/>
              <a:buChar char="•"/>
              <a:defRPr>
                <a:solidFill>
                  <a:srgbClr val="000000"/>
                </a:solidFill>
              </a:defRPr>
            </a:lvl9pPr>
          </a:lstStyle>
          <a:p>
            <a:endParaRPr/>
          </a:p>
        </p:txBody>
      </p:sp>
      <p:sp>
        <p:nvSpPr>
          <p:cNvPr id="21" name="Google Shape;21;p3"/>
          <p:cNvSpPr/>
          <p:nvPr/>
        </p:nvSpPr>
        <p:spPr>
          <a:xfrm>
            <a:off x="0" y="6400800"/>
            <a:ext cx="12192000" cy="457200"/>
          </a:xfrm>
          <a:prstGeom prst="rect">
            <a:avLst/>
          </a:prstGeom>
          <a:solidFill>
            <a:srgbClr val="7A00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 name="Google Shape;22;p3"/>
          <p:cNvSpPr txBox="1">
            <a:spLocks noGrp="1"/>
          </p:cNvSpPr>
          <p:nvPr>
            <p:ph type="sldNum" idx="12"/>
          </p:nvPr>
        </p:nvSpPr>
        <p:spPr>
          <a:xfrm>
            <a:off x="9753600" y="6400798"/>
            <a:ext cx="1828800" cy="4572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1pPr>
            <a:lvl2pPr marL="0" lvl="1"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2pPr>
            <a:lvl3pPr marL="0" lvl="2"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3pPr>
            <a:lvl4pPr marL="0" lvl="3"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4pPr>
            <a:lvl5pPr marL="0" lvl="4"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5pPr>
            <a:lvl6pPr marL="0" lvl="5"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6pPr>
            <a:lvl7pPr marL="0" lvl="6"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7pPr>
            <a:lvl8pPr marL="0" lvl="7"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8pPr>
            <a:lvl9pPr marL="0" lvl="8"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23" name="Google Shape;23;p3"/>
          <p:cNvPicPr preferRelativeResize="0"/>
          <p:nvPr/>
        </p:nvPicPr>
        <p:blipFill rotWithShape="1">
          <a:blip r:embed="rId2">
            <a:alphaModFix/>
          </a:blip>
          <a:srcRect/>
          <a:stretch/>
        </p:blipFill>
        <p:spPr>
          <a:xfrm>
            <a:off x="609600" y="6492875"/>
            <a:ext cx="457200" cy="273049"/>
          </a:xfrm>
          <a:prstGeom prst="rect">
            <a:avLst/>
          </a:prstGeom>
          <a:noFill/>
          <a:ln>
            <a:noFill/>
          </a:ln>
        </p:spPr>
      </p:pic>
    </p:spTree>
    <p:extLst>
      <p:ext uri="{BB962C8B-B14F-4D97-AF65-F5344CB8AC3E}">
        <p14:creationId xmlns:p14="http://schemas.microsoft.com/office/powerpoint/2010/main" val="10986348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2_Formal End Slide">
  <p:cSld name="22_Formal End Slide">
    <p:bg>
      <p:bgPr>
        <a:solidFill>
          <a:srgbClr val="7A0019"/>
        </a:solidFill>
        <a:effectLst/>
      </p:bgPr>
    </p:bg>
    <p:spTree>
      <p:nvGrpSpPr>
        <p:cNvPr id="1" name="Shape 24"/>
        <p:cNvGrpSpPr/>
        <p:nvPr/>
      </p:nvGrpSpPr>
      <p:grpSpPr>
        <a:xfrm>
          <a:off x="0" y="0"/>
          <a:ext cx="0" cy="0"/>
          <a:chOff x="0" y="0"/>
          <a:chExt cx="0" cy="0"/>
        </a:xfrm>
      </p:grpSpPr>
      <p:pic>
        <p:nvPicPr>
          <p:cNvPr id="25" name="Google Shape;25;p4" descr="University of Minnesota"/>
          <p:cNvPicPr preferRelativeResize="0"/>
          <p:nvPr/>
        </p:nvPicPr>
        <p:blipFill rotWithShape="1">
          <a:blip r:embed="rId2">
            <a:alphaModFix/>
          </a:blip>
          <a:srcRect/>
          <a:stretch/>
        </p:blipFill>
        <p:spPr>
          <a:xfrm>
            <a:off x="1524000" y="1143000"/>
            <a:ext cx="9144000" cy="4572000"/>
          </a:xfrm>
          <a:prstGeom prst="rect">
            <a:avLst/>
          </a:prstGeom>
          <a:noFill/>
          <a:ln>
            <a:noFill/>
          </a:ln>
        </p:spPr>
      </p:pic>
      <p:sp>
        <p:nvSpPr>
          <p:cNvPr id="26" name="Google Shape;26;p4"/>
          <p:cNvSpPr txBox="1">
            <a:spLocks noGrp="1"/>
          </p:cNvSpPr>
          <p:nvPr>
            <p:ph type="title"/>
          </p:nvPr>
        </p:nvSpPr>
        <p:spPr>
          <a:xfrm>
            <a:off x="2110616" y="-838200"/>
            <a:ext cx="7924800" cy="71323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A0019"/>
              </a:buClr>
              <a:buSzPts val="40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282494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1_End Slide">
  <p:cSld name="21_End Slide">
    <p:bg>
      <p:bgPr>
        <a:solidFill>
          <a:srgbClr val="7A0019"/>
        </a:solidFill>
        <a:effectLst/>
      </p:bgPr>
    </p:bg>
    <p:spTree>
      <p:nvGrpSpPr>
        <p:cNvPr id="1" name="Shape 27"/>
        <p:cNvGrpSpPr/>
        <p:nvPr/>
      </p:nvGrpSpPr>
      <p:grpSpPr>
        <a:xfrm>
          <a:off x="0" y="0"/>
          <a:ext cx="0" cy="0"/>
          <a:chOff x="0" y="0"/>
          <a:chExt cx="0" cy="0"/>
        </a:xfrm>
      </p:grpSpPr>
      <p:pic>
        <p:nvPicPr>
          <p:cNvPr id="28" name="Google Shape;28;p5" descr="University of Minnesota" title="Artboard 1 copy.png"/>
          <p:cNvPicPr preferRelativeResize="0"/>
          <p:nvPr/>
        </p:nvPicPr>
        <p:blipFill rotWithShape="1">
          <a:blip r:embed="rId2">
            <a:alphaModFix/>
          </a:blip>
          <a:srcRect/>
          <a:stretch/>
        </p:blipFill>
        <p:spPr>
          <a:xfrm>
            <a:off x="5454738" y="3046025"/>
            <a:ext cx="1282525" cy="765950"/>
          </a:xfrm>
          <a:prstGeom prst="rect">
            <a:avLst/>
          </a:prstGeom>
          <a:noFill/>
          <a:ln>
            <a:noFill/>
          </a:ln>
        </p:spPr>
      </p:pic>
      <p:sp>
        <p:nvSpPr>
          <p:cNvPr id="29" name="Google Shape;29;p5"/>
          <p:cNvSpPr txBox="1">
            <a:spLocks noGrp="1"/>
          </p:cNvSpPr>
          <p:nvPr>
            <p:ph type="title"/>
          </p:nvPr>
        </p:nvSpPr>
        <p:spPr>
          <a:xfrm>
            <a:off x="2110616" y="-838200"/>
            <a:ext cx="7924800" cy="71323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A0019"/>
              </a:buClr>
              <a:buSzPts val="40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250906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01_Title Slide Maroon">
  <p:cSld name="01_Title Slide Maroon">
    <p:bg>
      <p:bgPr>
        <a:solidFill>
          <a:srgbClr val="7A0019"/>
        </a:solidFill>
        <a:effectLst/>
      </p:bgPr>
    </p:bg>
    <p:spTree>
      <p:nvGrpSpPr>
        <p:cNvPr id="1" name="Shape 30"/>
        <p:cNvGrpSpPr/>
        <p:nvPr/>
      </p:nvGrpSpPr>
      <p:grpSpPr>
        <a:xfrm>
          <a:off x="0" y="0"/>
          <a:ext cx="0" cy="0"/>
          <a:chOff x="0" y="0"/>
          <a:chExt cx="0" cy="0"/>
        </a:xfrm>
      </p:grpSpPr>
      <p:sp>
        <p:nvSpPr>
          <p:cNvPr id="31" name="Google Shape;31;p6"/>
          <p:cNvSpPr txBox="1">
            <a:spLocks noGrp="1"/>
          </p:cNvSpPr>
          <p:nvPr>
            <p:ph type="ctrTitle"/>
          </p:nvPr>
        </p:nvSpPr>
        <p:spPr>
          <a:xfrm>
            <a:off x="974725" y="2677625"/>
            <a:ext cx="10809000" cy="18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Open Sans"/>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6"/>
          <p:cNvSpPr txBox="1">
            <a:spLocks noGrp="1"/>
          </p:cNvSpPr>
          <p:nvPr>
            <p:ph type="subTitle" idx="1"/>
          </p:nvPr>
        </p:nvSpPr>
        <p:spPr>
          <a:xfrm>
            <a:off x="974725" y="4709626"/>
            <a:ext cx="10354500" cy="407400"/>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rgbClr val="FFCC33"/>
              </a:buClr>
              <a:buSzPts val="2400"/>
              <a:buNone/>
              <a:defRPr sz="2400" b="1">
                <a:solidFill>
                  <a:srgbClr val="FFCC33"/>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 name="Google Shape;33;p6"/>
          <p:cNvSpPr txBox="1">
            <a:spLocks noGrp="1"/>
          </p:cNvSpPr>
          <p:nvPr>
            <p:ph type="body" idx="2"/>
          </p:nvPr>
        </p:nvSpPr>
        <p:spPr>
          <a:xfrm>
            <a:off x="974725" y="5148794"/>
            <a:ext cx="10354500" cy="46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0000"/>
              </a:buClr>
              <a:buSzPts val="2400"/>
              <a:buNone/>
              <a:defRPr sz="2400">
                <a:solidFill>
                  <a:schemeClr val="lt1"/>
                </a:solidFill>
              </a:defRPr>
            </a:lvl1pPr>
            <a:lvl2pPr marL="914400" lvl="1" indent="-228600" algn="l">
              <a:lnSpc>
                <a:spcPct val="100000"/>
              </a:lnSpc>
              <a:spcBef>
                <a:spcPts val="500"/>
              </a:spcBef>
              <a:spcAft>
                <a:spcPts val="0"/>
              </a:spcAft>
              <a:buClr>
                <a:srgbClr val="000000"/>
              </a:buClr>
              <a:buSzPts val="2400"/>
              <a:buNone/>
              <a:defRPr>
                <a:solidFill>
                  <a:srgbClr val="000000"/>
                </a:solidFill>
              </a:defRPr>
            </a:lvl2pPr>
            <a:lvl3pPr marL="1371600" lvl="2" indent="-228600" algn="l">
              <a:lnSpc>
                <a:spcPct val="100000"/>
              </a:lnSpc>
              <a:spcBef>
                <a:spcPts val="500"/>
              </a:spcBef>
              <a:spcAft>
                <a:spcPts val="0"/>
              </a:spcAft>
              <a:buClr>
                <a:srgbClr val="000000"/>
              </a:buClr>
              <a:buSzPts val="2000"/>
              <a:buNone/>
              <a:defRPr>
                <a:solidFill>
                  <a:srgbClr val="000000"/>
                </a:solidFill>
              </a:defRPr>
            </a:lvl3pPr>
            <a:lvl4pPr marL="1828800" lvl="3" indent="-228600" algn="l">
              <a:lnSpc>
                <a:spcPct val="100000"/>
              </a:lnSpc>
              <a:spcBef>
                <a:spcPts val="500"/>
              </a:spcBef>
              <a:spcAft>
                <a:spcPts val="0"/>
              </a:spcAft>
              <a:buClr>
                <a:srgbClr val="000000"/>
              </a:buClr>
              <a:buSzPts val="1800"/>
              <a:buNone/>
              <a:defRPr>
                <a:solidFill>
                  <a:srgbClr val="000000"/>
                </a:solidFill>
              </a:defRPr>
            </a:lvl4pPr>
            <a:lvl5pPr marL="2286000" lvl="4" indent="-228600" algn="l">
              <a:lnSpc>
                <a:spcPct val="100000"/>
              </a:lnSpc>
              <a:spcBef>
                <a:spcPts val="500"/>
              </a:spcBef>
              <a:spcAft>
                <a:spcPts val="0"/>
              </a:spcAft>
              <a:buClr>
                <a:srgbClr val="000000"/>
              </a:buClr>
              <a:buSzPts val="1800"/>
              <a:buNone/>
              <a:defRPr>
                <a:solidFill>
                  <a:srgbClr val="000000"/>
                </a:solidFill>
              </a:defRPr>
            </a:lvl5pPr>
            <a:lvl6pPr marL="2743200" lvl="5" indent="-342900" algn="l">
              <a:lnSpc>
                <a:spcPct val="90000"/>
              </a:lnSpc>
              <a:spcBef>
                <a:spcPts val="500"/>
              </a:spcBef>
              <a:spcAft>
                <a:spcPts val="0"/>
              </a:spcAft>
              <a:buClr>
                <a:srgbClr val="000000"/>
              </a:buClr>
              <a:buSzPts val="1800"/>
              <a:buChar char="•"/>
              <a:defRPr>
                <a:solidFill>
                  <a:srgbClr val="000000"/>
                </a:solidFill>
              </a:defRPr>
            </a:lvl6pPr>
            <a:lvl7pPr marL="3200400" lvl="6" indent="-342900" algn="l">
              <a:lnSpc>
                <a:spcPct val="90000"/>
              </a:lnSpc>
              <a:spcBef>
                <a:spcPts val="500"/>
              </a:spcBef>
              <a:spcAft>
                <a:spcPts val="0"/>
              </a:spcAft>
              <a:buClr>
                <a:srgbClr val="000000"/>
              </a:buClr>
              <a:buSzPts val="1800"/>
              <a:buChar char="•"/>
              <a:defRPr>
                <a:solidFill>
                  <a:srgbClr val="000000"/>
                </a:solidFill>
              </a:defRPr>
            </a:lvl7pPr>
            <a:lvl8pPr marL="3657600" lvl="7" indent="-342900" algn="l">
              <a:lnSpc>
                <a:spcPct val="90000"/>
              </a:lnSpc>
              <a:spcBef>
                <a:spcPts val="500"/>
              </a:spcBef>
              <a:spcAft>
                <a:spcPts val="0"/>
              </a:spcAft>
              <a:buClr>
                <a:srgbClr val="000000"/>
              </a:buClr>
              <a:buSzPts val="1800"/>
              <a:buChar char="•"/>
              <a:defRPr>
                <a:solidFill>
                  <a:srgbClr val="000000"/>
                </a:solidFill>
              </a:defRPr>
            </a:lvl8pPr>
            <a:lvl9pPr marL="4114800" lvl="8" indent="-342900" algn="l">
              <a:lnSpc>
                <a:spcPct val="90000"/>
              </a:lnSpc>
              <a:spcBef>
                <a:spcPts val="500"/>
              </a:spcBef>
              <a:spcAft>
                <a:spcPts val="0"/>
              </a:spcAft>
              <a:buClr>
                <a:srgbClr val="000000"/>
              </a:buClr>
              <a:buSzPts val="1800"/>
              <a:buChar char="•"/>
              <a:defRPr>
                <a:solidFill>
                  <a:srgbClr val="000000"/>
                </a:solidFill>
              </a:defRPr>
            </a:lvl9pPr>
          </a:lstStyle>
          <a:p>
            <a:endParaRPr/>
          </a:p>
        </p:txBody>
      </p:sp>
      <p:pic>
        <p:nvPicPr>
          <p:cNvPr id="34" name="Google Shape;34;p6" descr="University of Minnesota mark"/>
          <p:cNvPicPr preferRelativeResize="0"/>
          <p:nvPr/>
        </p:nvPicPr>
        <p:blipFill rotWithShape="1">
          <a:blip r:embed="rId2">
            <a:alphaModFix/>
          </a:blip>
          <a:srcRect/>
          <a:stretch/>
        </p:blipFill>
        <p:spPr>
          <a:xfrm>
            <a:off x="974725" y="454350"/>
            <a:ext cx="1282525" cy="765950"/>
          </a:xfrm>
          <a:prstGeom prst="rect">
            <a:avLst/>
          </a:prstGeom>
          <a:noFill/>
          <a:ln>
            <a:noFill/>
          </a:ln>
        </p:spPr>
      </p:pic>
    </p:spTree>
    <p:extLst>
      <p:ext uri="{BB962C8B-B14F-4D97-AF65-F5344CB8AC3E}">
        <p14:creationId xmlns:p14="http://schemas.microsoft.com/office/powerpoint/2010/main" val="1414262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lIns="91440" tIns="45720" rIns="91440" bIns="457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t>4/22/2026</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948207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03_Title Slide White">
  <p:cSld name="03_Title Slide White">
    <p:spTree>
      <p:nvGrpSpPr>
        <p:cNvPr id="1" name="Shape 35"/>
        <p:cNvGrpSpPr/>
        <p:nvPr/>
      </p:nvGrpSpPr>
      <p:grpSpPr>
        <a:xfrm>
          <a:off x="0" y="0"/>
          <a:ext cx="0" cy="0"/>
          <a:chOff x="0" y="0"/>
          <a:chExt cx="0" cy="0"/>
        </a:xfrm>
      </p:grpSpPr>
      <p:pic>
        <p:nvPicPr>
          <p:cNvPr id="36" name="Google Shape;36;p7"/>
          <p:cNvPicPr preferRelativeResize="0"/>
          <p:nvPr/>
        </p:nvPicPr>
        <p:blipFill rotWithShape="1">
          <a:blip r:embed="rId2">
            <a:alphaModFix/>
          </a:blip>
          <a:srcRect/>
          <a:stretch/>
        </p:blipFill>
        <p:spPr>
          <a:xfrm>
            <a:off x="989075" y="454350"/>
            <a:ext cx="1282525" cy="765950"/>
          </a:xfrm>
          <a:prstGeom prst="rect">
            <a:avLst/>
          </a:prstGeom>
          <a:noFill/>
          <a:ln>
            <a:noFill/>
          </a:ln>
        </p:spPr>
      </p:pic>
      <p:sp>
        <p:nvSpPr>
          <p:cNvPr id="37" name="Google Shape;37;p7"/>
          <p:cNvSpPr txBox="1">
            <a:spLocks noGrp="1"/>
          </p:cNvSpPr>
          <p:nvPr>
            <p:ph type="ctrTitle"/>
          </p:nvPr>
        </p:nvSpPr>
        <p:spPr>
          <a:xfrm>
            <a:off x="974725" y="2677625"/>
            <a:ext cx="10809000" cy="18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7A0019"/>
              </a:buClr>
              <a:buSzPts val="6000"/>
              <a:buFont typeface="Open Sans"/>
              <a:buNone/>
              <a:defRPr sz="6000">
                <a:solidFill>
                  <a:srgbClr val="7A001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subTitle" idx="1"/>
          </p:nvPr>
        </p:nvSpPr>
        <p:spPr>
          <a:xfrm>
            <a:off x="974725" y="4709626"/>
            <a:ext cx="10354500" cy="407400"/>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rgbClr val="7A0019"/>
              </a:buClr>
              <a:buSzPts val="2400"/>
              <a:buNone/>
              <a:defRPr sz="2400" b="1">
                <a:solidFill>
                  <a:srgbClr val="7A0019"/>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 name="Google Shape;39;p7"/>
          <p:cNvSpPr txBox="1">
            <a:spLocks noGrp="1"/>
          </p:cNvSpPr>
          <p:nvPr>
            <p:ph type="body" idx="2"/>
          </p:nvPr>
        </p:nvSpPr>
        <p:spPr>
          <a:xfrm>
            <a:off x="974725" y="5148794"/>
            <a:ext cx="10354500" cy="46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0000"/>
              </a:buClr>
              <a:buSzPts val="2400"/>
              <a:buNone/>
              <a:defRPr sz="2400">
                <a:solidFill>
                  <a:srgbClr val="000000"/>
                </a:solidFill>
              </a:defRPr>
            </a:lvl1pPr>
            <a:lvl2pPr marL="914400" lvl="1" indent="-228600" algn="l">
              <a:lnSpc>
                <a:spcPct val="100000"/>
              </a:lnSpc>
              <a:spcBef>
                <a:spcPts val="500"/>
              </a:spcBef>
              <a:spcAft>
                <a:spcPts val="0"/>
              </a:spcAft>
              <a:buClr>
                <a:srgbClr val="000000"/>
              </a:buClr>
              <a:buSzPts val="2400"/>
              <a:buNone/>
              <a:defRPr>
                <a:solidFill>
                  <a:srgbClr val="000000"/>
                </a:solidFill>
              </a:defRPr>
            </a:lvl2pPr>
            <a:lvl3pPr marL="1371600" lvl="2" indent="-228600" algn="l">
              <a:lnSpc>
                <a:spcPct val="100000"/>
              </a:lnSpc>
              <a:spcBef>
                <a:spcPts val="500"/>
              </a:spcBef>
              <a:spcAft>
                <a:spcPts val="0"/>
              </a:spcAft>
              <a:buClr>
                <a:srgbClr val="000000"/>
              </a:buClr>
              <a:buSzPts val="2000"/>
              <a:buNone/>
              <a:defRPr>
                <a:solidFill>
                  <a:srgbClr val="000000"/>
                </a:solidFill>
              </a:defRPr>
            </a:lvl3pPr>
            <a:lvl4pPr marL="1828800" lvl="3" indent="-228600" algn="l">
              <a:lnSpc>
                <a:spcPct val="100000"/>
              </a:lnSpc>
              <a:spcBef>
                <a:spcPts val="500"/>
              </a:spcBef>
              <a:spcAft>
                <a:spcPts val="0"/>
              </a:spcAft>
              <a:buClr>
                <a:srgbClr val="000000"/>
              </a:buClr>
              <a:buSzPts val="1800"/>
              <a:buNone/>
              <a:defRPr>
                <a:solidFill>
                  <a:srgbClr val="000000"/>
                </a:solidFill>
              </a:defRPr>
            </a:lvl4pPr>
            <a:lvl5pPr marL="2286000" lvl="4" indent="-228600" algn="l">
              <a:lnSpc>
                <a:spcPct val="100000"/>
              </a:lnSpc>
              <a:spcBef>
                <a:spcPts val="500"/>
              </a:spcBef>
              <a:spcAft>
                <a:spcPts val="0"/>
              </a:spcAft>
              <a:buClr>
                <a:srgbClr val="000000"/>
              </a:buClr>
              <a:buSzPts val="1800"/>
              <a:buNone/>
              <a:defRPr>
                <a:solidFill>
                  <a:srgbClr val="000000"/>
                </a:solidFill>
              </a:defRPr>
            </a:lvl5pPr>
            <a:lvl6pPr marL="2743200" lvl="5" indent="-342900" algn="l">
              <a:lnSpc>
                <a:spcPct val="90000"/>
              </a:lnSpc>
              <a:spcBef>
                <a:spcPts val="500"/>
              </a:spcBef>
              <a:spcAft>
                <a:spcPts val="0"/>
              </a:spcAft>
              <a:buClr>
                <a:srgbClr val="000000"/>
              </a:buClr>
              <a:buSzPts val="1800"/>
              <a:buChar char="•"/>
              <a:defRPr>
                <a:solidFill>
                  <a:srgbClr val="000000"/>
                </a:solidFill>
              </a:defRPr>
            </a:lvl6pPr>
            <a:lvl7pPr marL="3200400" lvl="6" indent="-342900" algn="l">
              <a:lnSpc>
                <a:spcPct val="90000"/>
              </a:lnSpc>
              <a:spcBef>
                <a:spcPts val="500"/>
              </a:spcBef>
              <a:spcAft>
                <a:spcPts val="0"/>
              </a:spcAft>
              <a:buClr>
                <a:srgbClr val="000000"/>
              </a:buClr>
              <a:buSzPts val="1800"/>
              <a:buChar char="•"/>
              <a:defRPr>
                <a:solidFill>
                  <a:srgbClr val="000000"/>
                </a:solidFill>
              </a:defRPr>
            </a:lvl7pPr>
            <a:lvl8pPr marL="3657600" lvl="7" indent="-342900" algn="l">
              <a:lnSpc>
                <a:spcPct val="90000"/>
              </a:lnSpc>
              <a:spcBef>
                <a:spcPts val="500"/>
              </a:spcBef>
              <a:spcAft>
                <a:spcPts val="0"/>
              </a:spcAft>
              <a:buClr>
                <a:srgbClr val="000000"/>
              </a:buClr>
              <a:buSzPts val="1800"/>
              <a:buChar char="•"/>
              <a:defRPr>
                <a:solidFill>
                  <a:srgbClr val="000000"/>
                </a:solidFill>
              </a:defRPr>
            </a:lvl8pPr>
            <a:lvl9pPr marL="4114800" lvl="8" indent="-342900" algn="l">
              <a:lnSpc>
                <a:spcPct val="90000"/>
              </a:lnSpc>
              <a:spcBef>
                <a:spcPts val="500"/>
              </a:spcBef>
              <a:spcAft>
                <a:spcPts val="0"/>
              </a:spcAft>
              <a:buClr>
                <a:srgbClr val="000000"/>
              </a:buClr>
              <a:buSzPts val="1800"/>
              <a:buChar char="•"/>
              <a:defRPr>
                <a:solidFill>
                  <a:srgbClr val="000000"/>
                </a:solidFill>
              </a:defRPr>
            </a:lvl9pPr>
          </a:lstStyle>
          <a:p>
            <a:endParaRPr/>
          </a:p>
        </p:txBody>
      </p:sp>
    </p:spTree>
    <p:extLst>
      <p:ext uri="{BB962C8B-B14F-4D97-AF65-F5344CB8AC3E}">
        <p14:creationId xmlns:p14="http://schemas.microsoft.com/office/powerpoint/2010/main" val="22155580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04_Title Slide with Image Maroon">
  <p:cSld name="04_Title Slide with Image Maroon">
    <p:bg>
      <p:bgPr>
        <a:solidFill>
          <a:srgbClr val="7A0019"/>
        </a:solidFill>
        <a:effectLst/>
      </p:bgPr>
    </p:bg>
    <p:spTree>
      <p:nvGrpSpPr>
        <p:cNvPr id="1" name="Shape 40"/>
        <p:cNvGrpSpPr/>
        <p:nvPr/>
      </p:nvGrpSpPr>
      <p:grpSpPr>
        <a:xfrm>
          <a:off x="0" y="0"/>
          <a:ext cx="0" cy="0"/>
          <a:chOff x="0" y="0"/>
          <a:chExt cx="0" cy="0"/>
        </a:xfrm>
      </p:grpSpPr>
      <p:sp>
        <p:nvSpPr>
          <p:cNvPr id="41" name="Google Shape;41;p8"/>
          <p:cNvSpPr txBox="1">
            <a:spLocks noGrp="1"/>
          </p:cNvSpPr>
          <p:nvPr>
            <p:ph type="ctrTitle"/>
          </p:nvPr>
        </p:nvSpPr>
        <p:spPr>
          <a:xfrm>
            <a:off x="5028797" y="1499101"/>
            <a:ext cx="6155700" cy="24312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lt1"/>
              </a:buClr>
              <a:buSzPts val="5500"/>
              <a:buFont typeface="Open Sans SemiBold"/>
              <a:buNone/>
              <a:defRPr sz="5500" b="0">
                <a:solidFill>
                  <a:schemeClr val="lt1"/>
                </a:solidFill>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8"/>
          <p:cNvSpPr txBox="1">
            <a:spLocks noGrp="1"/>
          </p:cNvSpPr>
          <p:nvPr>
            <p:ph type="subTitle" idx="1"/>
          </p:nvPr>
        </p:nvSpPr>
        <p:spPr>
          <a:xfrm>
            <a:off x="5028798" y="3991033"/>
            <a:ext cx="6155700" cy="494700"/>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accent1"/>
              </a:buClr>
              <a:buSzPts val="2400"/>
              <a:buNone/>
              <a:defRPr sz="2400" b="1">
                <a:solidFill>
                  <a:srgbClr val="FFCC33"/>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3" name="Google Shape;43;p8"/>
          <p:cNvSpPr txBox="1">
            <a:spLocks noGrp="1"/>
          </p:cNvSpPr>
          <p:nvPr>
            <p:ph type="body" idx="2"/>
          </p:nvPr>
        </p:nvSpPr>
        <p:spPr>
          <a:xfrm>
            <a:off x="5028796" y="4453629"/>
            <a:ext cx="6155700" cy="4953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FFFFFF"/>
              </a:buClr>
              <a:buSzPts val="2400"/>
              <a:buNone/>
              <a:defRPr sz="2400">
                <a:solidFill>
                  <a:srgbClr val="FFFFFF"/>
                </a:solidFill>
              </a:defRPr>
            </a:lvl1pPr>
            <a:lvl2pPr marL="914400" lvl="1" indent="-228600" algn="l">
              <a:lnSpc>
                <a:spcPct val="100000"/>
              </a:lnSpc>
              <a:spcBef>
                <a:spcPts val="500"/>
              </a:spcBef>
              <a:spcAft>
                <a:spcPts val="0"/>
              </a:spcAft>
              <a:buClr>
                <a:srgbClr val="FFFFFF"/>
              </a:buClr>
              <a:buSzPts val="2400"/>
              <a:buNone/>
              <a:defRPr>
                <a:solidFill>
                  <a:srgbClr val="FFFFFF"/>
                </a:solidFill>
              </a:defRPr>
            </a:lvl2pPr>
            <a:lvl3pPr marL="1371600" lvl="2" indent="-228600" algn="l">
              <a:lnSpc>
                <a:spcPct val="100000"/>
              </a:lnSpc>
              <a:spcBef>
                <a:spcPts val="500"/>
              </a:spcBef>
              <a:spcAft>
                <a:spcPts val="0"/>
              </a:spcAft>
              <a:buClr>
                <a:srgbClr val="FFFFFF"/>
              </a:buClr>
              <a:buSzPts val="2000"/>
              <a:buNone/>
              <a:defRPr>
                <a:solidFill>
                  <a:srgbClr val="FFFFFF"/>
                </a:solidFill>
              </a:defRPr>
            </a:lvl3pPr>
            <a:lvl4pPr marL="1828800" lvl="3" indent="-228600" algn="l">
              <a:lnSpc>
                <a:spcPct val="100000"/>
              </a:lnSpc>
              <a:spcBef>
                <a:spcPts val="500"/>
              </a:spcBef>
              <a:spcAft>
                <a:spcPts val="0"/>
              </a:spcAft>
              <a:buClr>
                <a:srgbClr val="FFFFFF"/>
              </a:buClr>
              <a:buSzPts val="1800"/>
              <a:buNone/>
              <a:defRPr>
                <a:solidFill>
                  <a:srgbClr val="FFFFFF"/>
                </a:solidFill>
              </a:defRPr>
            </a:lvl4pPr>
            <a:lvl5pPr marL="2286000" lvl="4" indent="-228600" algn="l">
              <a:lnSpc>
                <a:spcPct val="100000"/>
              </a:lnSpc>
              <a:spcBef>
                <a:spcPts val="500"/>
              </a:spcBef>
              <a:spcAft>
                <a:spcPts val="0"/>
              </a:spcAft>
              <a:buClr>
                <a:srgbClr val="FFFFFF"/>
              </a:buClr>
              <a:buSzPts val="1800"/>
              <a:buNone/>
              <a:defRPr>
                <a:solidFill>
                  <a:srgbClr val="FFFFFF"/>
                </a:solidFill>
              </a:defRPr>
            </a:lvl5pPr>
            <a:lvl6pPr marL="2743200" lvl="5" indent="-342900" algn="l">
              <a:lnSpc>
                <a:spcPct val="90000"/>
              </a:lnSpc>
              <a:spcBef>
                <a:spcPts val="500"/>
              </a:spcBef>
              <a:spcAft>
                <a:spcPts val="0"/>
              </a:spcAft>
              <a:buClr>
                <a:srgbClr val="FFFFFF"/>
              </a:buClr>
              <a:buSzPts val="1800"/>
              <a:buChar char="•"/>
              <a:defRPr>
                <a:solidFill>
                  <a:srgbClr val="FFFFFF"/>
                </a:solidFill>
              </a:defRPr>
            </a:lvl6pPr>
            <a:lvl7pPr marL="3200400" lvl="6" indent="-342900" algn="l">
              <a:lnSpc>
                <a:spcPct val="90000"/>
              </a:lnSpc>
              <a:spcBef>
                <a:spcPts val="500"/>
              </a:spcBef>
              <a:spcAft>
                <a:spcPts val="0"/>
              </a:spcAft>
              <a:buClr>
                <a:srgbClr val="FFFFFF"/>
              </a:buClr>
              <a:buSzPts val="1800"/>
              <a:buChar char="•"/>
              <a:defRPr>
                <a:solidFill>
                  <a:srgbClr val="FFFFFF"/>
                </a:solidFill>
              </a:defRPr>
            </a:lvl7pPr>
            <a:lvl8pPr marL="3657600" lvl="7" indent="-342900" algn="l">
              <a:lnSpc>
                <a:spcPct val="90000"/>
              </a:lnSpc>
              <a:spcBef>
                <a:spcPts val="500"/>
              </a:spcBef>
              <a:spcAft>
                <a:spcPts val="0"/>
              </a:spcAft>
              <a:buClr>
                <a:srgbClr val="FFFFFF"/>
              </a:buClr>
              <a:buSzPts val="1800"/>
              <a:buChar char="•"/>
              <a:defRPr>
                <a:solidFill>
                  <a:srgbClr val="FFFFFF"/>
                </a:solidFill>
              </a:defRPr>
            </a:lvl8pPr>
            <a:lvl9pPr marL="4114800" lvl="8" indent="-342900" algn="l">
              <a:lnSpc>
                <a:spcPct val="90000"/>
              </a:lnSpc>
              <a:spcBef>
                <a:spcPts val="500"/>
              </a:spcBef>
              <a:spcAft>
                <a:spcPts val="0"/>
              </a:spcAft>
              <a:buClr>
                <a:srgbClr val="FFFFFF"/>
              </a:buClr>
              <a:buSzPts val="1800"/>
              <a:buChar char="•"/>
              <a:defRPr>
                <a:solidFill>
                  <a:srgbClr val="FFFFFF"/>
                </a:solidFill>
              </a:defRPr>
            </a:lvl9pPr>
          </a:lstStyle>
          <a:p>
            <a:endParaRPr/>
          </a:p>
        </p:txBody>
      </p:sp>
      <p:sp>
        <p:nvSpPr>
          <p:cNvPr id="44" name="Google Shape;44;p8"/>
          <p:cNvSpPr>
            <a:spLocks noGrp="1"/>
          </p:cNvSpPr>
          <p:nvPr>
            <p:ph type="pic" idx="3"/>
          </p:nvPr>
        </p:nvSpPr>
        <p:spPr>
          <a:xfrm>
            <a:off x="-7" y="0"/>
            <a:ext cx="4567800" cy="6858000"/>
          </a:xfrm>
          <a:prstGeom prst="rect">
            <a:avLst/>
          </a:prstGeom>
          <a:noFill/>
          <a:ln>
            <a:noFill/>
          </a:ln>
        </p:spPr>
      </p:sp>
      <p:pic>
        <p:nvPicPr>
          <p:cNvPr id="45" name="Google Shape;45;p8" descr="University of Minnesota mark"/>
          <p:cNvPicPr preferRelativeResize="0"/>
          <p:nvPr/>
        </p:nvPicPr>
        <p:blipFill rotWithShape="1">
          <a:blip r:embed="rId2">
            <a:alphaModFix/>
          </a:blip>
          <a:srcRect/>
          <a:stretch/>
        </p:blipFill>
        <p:spPr>
          <a:xfrm>
            <a:off x="10476975" y="5677250"/>
            <a:ext cx="1282525" cy="765950"/>
          </a:xfrm>
          <a:prstGeom prst="rect">
            <a:avLst/>
          </a:prstGeom>
          <a:noFill/>
          <a:ln>
            <a:noFill/>
          </a:ln>
        </p:spPr>
      </p:pic>
    </p:spTree>
    <p:extLst>
      <p:ext uri="{BB962C8B-B14F-4D97-AF65-F5344CB8AC3E}">
        <p14:creationId xmlns:p14="http://schemas.microsoft.com/office/powerpoint/2010/main" val="26632751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05_Title Slide with Image Gold">
  <p:cSld name="05_Title Slide with Image Gold">
    <p:bg>
      <p:bgPr>
        <a:solidFill>
          <a:srgbClr val="FFCC33"/>
        </a:solidFill>
        <a:effectLst/>
      </p:bgPr>
    </p:bg>
    <p:spTree>
      <p:nvGrpSpPr>
        <p:cNvPr id="1" name="Shape 46"/>
        <p:cNvGrpSpPr/>
        <p:nvPr/>
      </p:nvGrpSpPr>
      <p:grpSpPr>
        <a:xfrm>
          <a:off x="0" y="0"/>
          <a:ext cx="0" cy="0"/>
          <a:chOff x="0" y="0"/>
          <a:chExt cx="0" cy="0"/>
        </a:xfrm>
      </p:grpSpPr>
      <p:sp>
        <p:nvSpPr>
          <p:cNvPr id="47" name="Google Shape;47;p9"/>
          <p:cNvSpPr txBox="1">
            <a:spLocks noGrp="1"/>
          </p:cNvSpPr>
          <p:nvPr>
            <p:ph type="ctrTitle"/>
          </p:nvPr>
        </p:nvSpPr>
        <p:spPr>
          <a:xfrm>
            <a:off x="5028797" y="1499101"/>
            <a:ext cx="6155700" cy="24312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7A0019"/>
              </a:buClr>
              <a:buSzPts val="5500"/>
              <a:buFont typeface="Open Sans SemiBold"/>
              <a:buNone/>
              <a:defRPr sz="5500" b="0">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9"/>
          <p:cNvSpPr txBox="1">
            <a:spLocks noGrp="1"/>
          </p:cNvSpPr>
          <p:nvPr>
            <p:ph type="subTitle" idx="1"/>
          </p:nvPr>
        </p:nvSpPr>
        <p:spPr>
          <a:xfrm>
            <a:off x="5028798" y="3991033"/>
            <a:ext cx="6155700" cy="494700"/>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dk1"/>
              </a:buClr>
              <a:buSzPts val="2400"/>
              <a:buNone/>
              <a:defRPr sz="2400" b="1"/>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 name="Google Shape;49;p9"/>
          <p:cNvSpPr txBox="1">
            <a:spLocks noGrp="1"/>
          </p:cNvSpPr>
          <p:nvPr>
            <p:ph type="body" idx="2"/>
          </p:nvPr>
        </p:nvSpPr>
        <p:spPr>
          <a:xfrm>
            <a:off x="5028796" y="4453629"/>
            <a:ext cx="6155700" cy="4953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0000"/>
              </a:buClr>
              <a:buSzPts val="2400"/>
              <a:buNone/>
              <a:defRPr sz="2400">
                <a:solidFill>
                  <a:srgbClr val="000000"/>
                </a:solidFill>
              </a:defRPr>
            </a:lvl1pPr>
            <a:lvl2pPr marL="914400" lvl="1" indent="-228600" algn="l">
              <a:lnSpc>
                <a:spcPct val="100000"/>
              </a:lnSpc>
              <a:spcBef>
                <a:spcPts val="500"/>
              </a:spcBef>
              <a:spcAft>
                <a:spcPts val="0"/>
              </a:spcAft>
              <a:buClr>
                <a:srgbClr val="000000"/>
              </a:buClr>
              <a:buSzPts val="2400"/>
              <a:buNone/>
              <a:defRPr>
                <a:solidFill>
                  <a:srgbClr val="000000"/>
                </a:solidFill>
              </a:defRPr>
            </a:lvl2pPr>
            <a:lvl3pPr marL="1371600" lvl="2" indent="-228600" algn="l">
              <a:lnSpc>
                <a:spcPct val="100000"/>
              </a:lnSpc>
              <a:spcBef>
                <a:spcPts val="500"/>
              </a:spcBef>
              <a:spcAft>
                <a:spcPts val="0"/>
              </a:spcAft>
              <a:buClr>
                <a:srgbClr val="000000"/>
              </a:buClr>
              <a:buSzPts val="2000"/>
              <a:buNone/>
              <a:defRPr>
                <a:solidFill>
                  <a:srgbClr val="000000"/>
                </a:solidFill>
              </a:defRPr>
            </a:lvl3pPr>
            <a:lvl4pPr marL="1828800" lvl="3" indent="-228600" algn="l">
              <a:lnSpc>
                <a:spcPct val="100000"/>
              </a:lnSpc>
              <a:spcBef>
                <a:spcPts val="500"/>
              </a:spcBef>
              <a:spcAft>
                <a:spcPts val="0"/>
              </a:spcAft>
              <a:buClr>
                <a:srgbClr val="000000"/>
              </a:buClr>
              <a:buSzPts val="1800"/>
              <a:buNone/>
              <a:defRPr>
                <a:solidFill>
                  <a:srgbClr val="000000"/>
                </a:solidFill>
              </a:defRPr>
            </a:lvl4pPr>
            <a:lvl5pPr marL="2286000" lvl="4" indent="-228600" algn="l">
              <a:lnSpc>
                <a:spcPct val="100000"/>
              </a:lnSpc>
              <a:spcBef>
                <a:spcPts val="500"/>
              </a:spcBef>
              <a:spcAft>
                <a:spcPts val="0"/>
              </a:spcAft>
              <a:buClr>
                <a:srgbClr val="000000"/>
              </a:buClr>
              <a:buSzPts val="1800"/>
              <a:buNone/>
              <a:defRPr>
                <a:solidFill>
                  <a:srgbClr val="000000"/>
                </a:solidFill>
              </a:defRPr>
            </a:lvl5pPr>
            <a:lvl6pPr marL="2743200" lvl="5" indent="-342900" algn="l">
              <a:lnSpc>
                <a:spcPct val="90000"/>
              </a:lnSpc>
              <a:spcBef>
                <a:spcPts val="500"/>
              </a:spcBef>
              <a:spcAft>
                <a:spcPts val="0"/>
              </a:spcAft>
              <a:buClr>
                <a:srgbClr val="000000"/>
              </a:buClr>
              <a:buSzPts val="1800"/>
              <a:buChar char="•"/>
              <a:defRPr>
                <a:solidFill>
                  <a:srgbClr val="000000"/>
                </a:solidFill>
              </a:defRPr>
            </a:lvl6pPr>
            <a:lvl7pPr marL="3200400" lvl="6" indent="-342900" algn="l">
              <a:lnSpc>
                <a:spcPct val="90000"/>
              </a:lnSpc>
              <a:spcBef>
                <a:spcPts val="500"/>
              </a:spcBef>
              <a:spcAft>
                <a:spcPts val="0"/>
              </a:spcAft>
              <a:buClr>
                <a:srgbClr val="000000"/>
              </a:buClr>
              <a:buSzPts val="1800"/>
              <a:buChar char="•"/>
              <a:defRPr>
                <a:solidFill>
                  <a:srgbClr val="000000"/>
                </a:solidFill>
              </a:defRPr>
            </a:lvl7pPr>
            <a:lvl8pPr marL="3657600" lvl="7" indent="-342900" algn="l">
              <a:lnSpc>
                <a:spcPct val="90000"/>
              </a:lnSpc>
              <a:spcBef>
                <a:spcPts val="500"/>
              </a:spcBef>
              <a:spcAft>
                <a:spcPts val="0"/>
              </a:spcAft>
              <a:buClr>
                <a:srgbClr val="000000"/>
              </a:buClr>
              <a:buSzPts val="1800"/>
              <a:buChar char="•"/>
              <a:defRPr>
                <a:solidFill>
                  <a:srgbClr val="000000"/>
                </a:solidFill>
              </a:defRPr>
            </a:lvl8pPr>
            <a:lvl9pPr marL="4114800" lvl="8" indent="-342900" algn="l">
              <a:lnSpc>
                <a:spcPct val="90000"/>
              </a:lnSpc>
              <a:spcBef>
                <a:spcPts val="500"/>
              </a:spcBef>
              <a:spcAft>
                <a:spcPts val="0"/>
              </a:spcAft>
              <a:buClr>
                <a:srgbClr val="000000"/>
              </a:buClr>
              <a:buSzPts val="1800"/>
              <a:buChar char="•"/>
              <a:defRPr>
                <a:solidFill>
                  <a:srgbClr val="000000"/>
                </a:solidFill>
              </a:defRPr>
            </a:lvl9pPr>
          </a:lstStyle>
          <a:p>
            <a:endParaRPr/>
          </a:p>
        </p:txBody>
      </p:sp>
      <p:sp>
        <p:nvSpPr>
          <p:cNvPr id="50" name="Google Shape;50;p9"/>
          <p:cNvSpPr>
            <a:spLocks noGrp="1"/>
          </p:cNvSpPr>
          <p:nvPr>
            <p:ph type="pic" idx="3"/>
          </p:nvPr>
        </p:nvSpPr>
        <p:spPr>
          <a:xfrm>
            <a:off x="-7" y="0"/>
            <a:ext cx="4567800" cy="6858000"/>
          </a:xfrm>
          <a:prstGeom prst="rect">
            <a:avLst/>
          </a:prstGeom>
          <a:noFill/>
          <a:ln>
            <a:noFill/>
          </a:ln>
        </p:spPr>
      </p:sp>
      <p:pic>
        <p:nvPicPr>
          <p:cNvPr id="51" name="Google Shape;51;p9" descr="University of Minnesota mark"/>
          <p:cNvPicPr preferRelativeResize="0"/>
          <p:nvPr/>
        </p:nvPicPr>
        <p:blipFill rotWithShape="1">
          <a:blip r:embed="rId2">
            <a:alphaModFix/>
          </a:blip>
          <a:srcRect/>
          <a:stretch/>
        </p:blipFill>
        <p:spPr>
          <a:xfrm>
            <a:off x="10476975" y="5677250"/>
            <a:ext cx="1282525" cy="765950"/>
          </a:xfrm>
          <a:prstGeom prst="rect">
            <a:avLst/>
          </a:prstGeom>
          <a:noFill/>
          <a:ln>
            <a:noFill/>
          </a:ln>
        </p:spPr>
      </p:pic>
    </p:spTree>
    <p:extLst>
      <p:ext uri="{BB962C8B-B14F-4D97-AF65-F5344CB8AC3E}">
        <p14:creationId xmlns:p14="http://schemas.microsoft.com/office/powerpoint/2010/main" val="41701801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06_Title Slide with Image White">
  <p:cSld name="06_Title Slide with Image White">
    <p:spTree>
      <p:nvGrpSpPr>
        <p:cNvPr id="1" name="Shape 52"/>
        <p:cNvGrpSpPr/>
        <p:nvPr/>
      </p:nvGrpSpPr>
      <p:grpSpPr>
        <a:xfrm>
          <a:off x="0" y="0"/>
          <a:ext cx="0" cy="0"/>
          <a:chOff x="0" y="0"/>
          <a:chExt cx="0" cy="0"/>
        </a:xfrm>
      </p:grpSpPr>
      <p:sp>
        <p:nvSpPr>
          <p:cNvPr id="53" name="Google Shape;53;p10"/>
          <p:cNvSpPr txBox="1">
            <a:spLocks noGrp="1"/>
          </p:cNvSpPr>
          <p:nvPr>
            <p:ph type="ctrTitle"/>
          </p:nvPr>
        </p:nvSpPr>
        <p:spPr>
          <a:xfrm>
            <a:off x="5028797" y="1499101"/>
            <a:ext cx="6155700" cy="24312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7A0019"/>
              </a:buClr>
              <a:buSzPts val="5500"/>
              <a:buFont typeface="Open Sans SemiBold"/>
              <a:buNone/>
              <a:defRPr sz="5500" b="0">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0"/>
          <p:cNvSpPr txBox="1">
            <a:spLocks noGrp="1"/>
          </p:cNvSpPr>
          <p:nvPr>
            <p:ph type="subTitle" idx="1"/>
          </p:nvPr>
        </p:nvSpPr>
        <p:spPr>
          <a:xfrm>
            <a:off x="5028798" y="3991033"/>
            <a:ext cx="6155700" cy="494700"/>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dk1"/>
              </a:buClr>
              <a:buSzPts val="2400"/>
              <a:buNone/>
              <a:defRPr sz="2400" b="1"/>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5" name="Google Shape;55;p10"/>
          <p:cNvSpPr txBox="1">
            <a:spLocks noGrp="1"/>
          </p:cNvSpPr>
          <p:nvPr>
            <p:ph type="body" idx="2"/>
          </p:nvPr>
        </p:nvSpPr>
        <p:spPr>
          <a:xfrm>
            <a:off x="5028796" y="4453629"/>
            <a:ext cx="6155700" cy="4953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0000"/>
              </a:buClr>
              <a:buSzPts val="2400"/>
              <a:buNone/>
              <a:defRPr sz="2400">
                <a:solidFill>
                  <a:srgbClr val="000000"/>
                </a:solidFill>
              </a:defRPr>
            </a:lvl1pPr>
            <a:lvl2pPr marL="914400" lvl="1" indent="-228600" algn="l">
              <a:lnSpc>
                <a:spcPct val="100000"/>
              </a:lnSpc>
              <a:spcBef>
                <a:spcPts val="500"/>
              </a:spcBef>
              <a:spcAft>
                <a:spcPts val="0"/>
              </a:spcAft>
              <a:buClr>
                <a:srgbClr val="000000"/>
              </a:buClr>
              <a:buSzPts val="2400"/>
              <a:buNone/>
              <a:defRPr>
                <a:solidFill>
                  <a:srgbClr val="000000"/>
                </a:solidFill>
              </a:defRPr>
            </a:lvl2pPr>
            <a:lvl3pPr marL="1371600" lvl="2" indent="-228600" algn="l">
              <a:lnSpc>
                <a:spcPct val="100000"/>
              </a:lnSpc>
              <a:spcBef>
                <a:spcPts val="500"/>
              </a:spcBef>
              <a:spcAft>
                <a:spcPts val="0"/>
              </a:spcAft>
              <a:buClr>
                <a:srgbClr val="000000"/>
              </a:buClr>
              <a:buSzPts val="2000"/>
              <a:buNone/>
              <a:defRPr>
                <a:solidFill>
                  <a:srgbClr val="000000"/>
                </a:solidFill>
              </a:defRPr>
            </a:lvl3pPr>
            <a:lvl4pPr marL="1828800" lvl="3" indent="-228600" algn="l">
              <a:lnSpc>
                <a:spcPct val="100000"/>
              </a:lnSpc>
              <a:spcBef>
                <a:spcPts val="500"/>
              </a:spcBef>
              <a:spcAft>
                <a:spcPts val="0"/>
              </a:spcAft>
              <a:buClr>
                <a:srgbClr val="000000"/>
              </a:buClr>
              <a:buSzPts val="1800"/>
              <a:buNone/>
              <a:defRPr>
                <a:solidFill>
                  <a:srgbClr val="000000"/>
                </a:solidFill>
              </a:defRPr>
            </a:lvl4pPr>
            <a:lvl5pPr marL="2286000" lvl="4" indent="-228600" algn="l">
              <a:lnSpc>
                <a:spcPct val="100000"/>
              </a:lnSpc>
              <a:spcBef>
                <a:spcPts val="500"/>
              </a:spcBef>
              <a:spcAft>
                <a:spcPts val="0"/>
              </a:spcAft>
              <a:buClr>
                <a:srgbClr val="000000"/>
              </a:buClr>
              <a:buSzPts val="1800"/>
              <a:buNone/>
              <a:defRPr>
                <a:solidFill>
                  <a:srgbClr val="000000"/>
                </a:solidFill>
              </a:defRPr>
            </a:lvl5pPr>
            <a:lvl6pPr marL="2743200" lvl="5" indent="-342900" algn="l">
              <a:lnSpc>
                <a:spcPct val="90000"/>
              </a:lnSpc>
              <a:spcBef>
                <a:spcPts val="500"/>
              </a:spcBef>
              <a:spcAft>
                <a:spcPts val="0"/>
              </a:spcAft>
              <a:buClr>
                <a:srgbClr val="000000"/>
              </a:buClr>
              <a:buSzPts val="1800"/>
              <a:buChar char="•"/>
              <a:defRPr>
                <a:solidFill>
                  <a:srgbClr val="000000"/>
                </a:solidFill>
              </a:defRPr>
            </a:lvl6pPr>
            <a:lvl7pPr marL="3200400" lvl="6" indent="-342900" algn="l">
              <a:lnSpc>
                <a:spcPct val="90000"/>
              </a:lnSpc>
              <a:spcBef>
                <a:spcPts val="500"/>
              </a:spcBef>
              <a:spcAft>
                <a:spcPts val="0"/>
              </a:spcAft>
              <a:buClr>
                <a:srgbClr val="000000"/>
              </a:buClr>
              <a:buSzPts val="1800"/>
              <a:buChar char="•"/>
              <a:defRPr>
                <a:solidFill>
                  <a:srgbClr val="000000"/>
                </a:solidFill>
              </a:defRPr>
            </a:lvl7pPr>
            <a:lvl8pPr marL="3657600" lvl="7" indent="-342900" algn="l">
              <a:lnSpc>
                <a:spcPct val="90000"/>
              </a:lnSpc>
              <a:spcBef>
                <a:spcPts val="500"/>
              </a:spcBef>
              <a:spcAft>
                <a:spcPts val="0"/>
              </a:spcAft>
              <a:buClr>
                <a:srgbClr val="000000"/>
              </a:buClr>
              <a:buSzPts val="1800"/>
              <a:buChar char="•"/>
              <a:defRPr>
                <a:solidFill>
                  <a:srgbClr val="000000"/>
                </a:solidFill>
              </a:defRPr>
            </a:lvl8pPr>
            <a:lvl9pPr marL="4114800" lvl="8" indent="-342900" algn="l">
              <a:lnSpc>
                <a:spcPct val="90000"/>
              </a:lnSpc>
              <a:spcBef>
                <a:spcPts val="500"/>
              </a:spcBef>
              <a:spcAft>
                <a:spcPts val="0"/>
              </a:spcAft>
              <a:buClr>
                <a:srgbClr val="000000"/>
              </a:buClr>
              <a:buSzPts val="1800"/>
              <a:buChar char="•"/>
              <a:defRPr>
                <a:solidFill>
                  <a:srgbClr val="000000"/>
                </a:solidFill>
              </a:defRPr>
            </a:lvl9pPr>
          </a:lstStyle>
          <a:p>
            <a:endParaRPr/>
          </a:p>
        </p:txBody>
      </p:sp>
      <p:pic>
        <p:nvPicPr>
          <p:cNvPr id="56" name="Google Shape;56;p10" descr="University of Minnesota mark"/>
          <p:cNvPicPr preferRelativeResize="0"/>
          <p:nvPr/>
        </p:nvPicPr>
        <p:blipFill rotWithShape="1">
          <a:blip r:embed="rId2">
            <a:alphaModFix/>
          </a:blip>
          <a:srcRect/>
          <a:stretch/>
        </p:blipFill>
        <p:spPr>
          <a:xfrm>
            <a:off x="10476975" y="5677250"/>
            <a:ext cx="1282525" cy="765950"/>
          </a:xfrm>
          <a:prstGeom prst="rect">
            <a:avLst/>
          </a:prstGeom>
          <a:noFill/>
          <a:ln>
            <a:noFill/>
          </a:ln>
        </p:spPr>
      </p:pic>
      <p:sp>
        <p:nvSpPr>
          <p:cNvPr id="57" name="Google Shape;57;p10"/>
          <p:cNvSpPr>
            <a:spLocks noGrp="1"/>
          </p:cNvSpPr>
          <p:nvPr>
            <p:ph type="pic" idx="3"/>
          </p:nvPr>
        </p:nvSpPr>
        <p:spPr>
          <a:xfrm>
            <a:off x="-7" y="0"/>
            <a:ext cx="4567800" cy="6858000"/>
          </a:xfrm>
          <a:prstGeom prst="rect">
            <a:avLst/>
          </a:prstGeom>
          <a:noFill/>
          <a:ln>
            <a:noFill/>
          </a:ln>
        </p:spPr>
      </p:sp>
    </p:spTree>
    <p:extLst>
      <p:ext uri="{BB962C8B-B14F-4D97-AF65-F5344CB8AC3E}">
        <p14:creationId xmlns:p14="http://schemas.microsoft.com/office/powerpoint/2010/main" val="20401810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07_Title Slide Formal Gold">
  <p:cSld name="07_Title Slide Formal Gold">
    <p:spTree>
      <p:nvGrpSpPr>
        <p:cNvPr id="1" name="Shape 58"/>
        <p:cNvGrpSpPr/>
        <p:nvPr/>
      </p:nvGrpSpPr>
      <p:grpSpPr>
        <a:xfrm>
          <a:off x="0" y="0"/>
          <a:ext cx="0" cy="0"/>
          <a:chOff x="0" y="0"/>
          <a:chExt cx="0" cy="0"/>
        </a:xfrm>
      </p:grpSpPr>
      <p:sp>
        <p:nvSpPr>
          <p:cNvPr id="59" name="Google Shape;59;p11"/>
          <p:cNvSpPr txBox="1">
            <a:spLocks noGrp="1"/>
          </p:cNvSpPr>
          <p:nvPr>
            <p:ph type="ctrTitle"/>
          </p:nvPr>
        </p:nvSpPr>
        <p:spPr>
          <a:xfrm>
            <a:off x="609600" y="2819400"/>
            <a:ext cx="10964100" cy="759900"/>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6000"/>
              <a:buFont typeface="Open Sans SemiBold"/>
              <a:buNone/>
              <a:defRPr sz="6000" b="0">
                <a:solidFill>
                  <a:srgbClr val="7A0019"/>
                </a:solidFill>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1"/>
          <p:cNvSpPr txBox="1">
            <a:spLocks noGrp="1"/>
          </p:cNvSpPr>
          <p:nvPr>
            <p:ph type="subTitle" idx="1"/>
          </p:nvPr>
        </p:nvSpPr>
        <p:spPr>
          <a:xfrm>
            <a:off x="948151" y="3806051"/>
            <a:ext cx="10286999" cy="407460"/>
          </a:xfrm>
          <a:prstGeom prst="rect">
            <a:avLst/>
          </a:prstGeom>
          <a:noFill/>
          <a:ln>
            <a:noFill/>
          </a:ln>
        </p:spPr>
        <p:txBody>
          <a:bodyPr spcFirstLastPara="1" wrap="square" lIns="0" tIns="0" rIns="0" bIns="0" anchor="t" anchorCtr="0">
            <a:normAutofit/>
          </a:bodyPr>
          <a:lstStyle>
            <a:lvl1pPr lvl="0" algn="ctr">
              <a:lnSpc>
                <a:spcPct val="100000"/>
              </a:lnSpc>
              <a:spcBef>
                <a:spcPts val="1000"/>
              </a:spcBef>
              <a:spcAft>
                <a:spcPts val="0"/>
              </a:spcAft>
              <a:buClr>
                <a:schemeClr val="dk1"/>
              </a:buClr>
              <a:buSzPts val="2400"/>
              <a:buNone/>
              <a:defRPr sz="2400">
                <a:solidFill>
                  <a:schemeClr val="dk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1" name="Google Shape;61;p11" descr="University of Minnesota mark"/>
          <p:cNvPicPr preferRelativeResize="0"/>
          <p:nvPr/>
        </p:nvPicPr>
        <p:blipFill rotWithShape="1">
          <a:blip r:embed="rId2">
            <a:alphaModFix/>
          </a:blip>
          <a:srcRect/>
          <a:stretch/>
        </p:blipFill>
        <p:spPr>
          <a:xfrm>
            <a:off x="-24008" y="5941799"/>
            <a:ext cx="12216008" cy="916201"/>
          </a:xfrm>
          <a:prstGeom prst="rect">
            <a:avLst/>
          </a:prstGeom>
          <a:noFill/>
          <a:ln>
            <a:noFill/>
          </a:ln>
        </p:spPr>
      </p:pic>
    </p:spTree>
    <p:extLst>
      <p:ext uri="{BB962C8B-B14F-4D97-AF65-F5344CB8AC3E}">
        <p14:creationId xmlns:p14="http://schemas.microsoft.com/office/powerpoint/2010/main" val="6183872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08_Title Slide Formal Maroon">
  <p:cSld name="08_Title Slide Formal Maroon">
    <p:spTree>
      <p:nvGrpSpPr>
        <p:cNvPr id="1" name="Shape 62"/>
        <p:cNvGrpSpPr/>
        <p:nvPr/>
      </p:nvGrpSpPr>
      <p:grpSpPr>
        <a:xfrm>
          <a:off x="0" y="0"/>
          <a:ext cx="0" cy="0"/>
          <a:chOff x="0" y="0"/>
          <a:chExt cx="0" cy="0"/>
        </a:xfrm>
      </p:grpSpPr>
      <p:sp>
        <p:nvSpPr>
          <p:cNvPr id="63" name="Google Shape;63;p12"/>
          <p:cNvSpPr txBox="1">
            <a:spLocks noGrp="1"/>
          </p:cNvSpPr>
          <p:nvPr>
            <p:ph type="ctrTitle"/>
          </p:nvPr>
        </p:nvSpPr>
        <p:spPr>
          <a:xfrm>
            <a:off x="609600" y="2819400"/>
            <a:ext cx="10964100" cy="759900"/>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6000"/>
              <a:buFont typeface="Open Sans SemiBold"/>
              <a:buNone/>
              <a:defRPr sz="6000" b="0">
                <a:solidFill>
                  <a:srgbClr val="7A0019"/>
                </a:solidFill>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
          <p:cNvSpPr txBox="1">
            <a:spLocks noGrp="1"/>
          </p:cNvSpPr>
          <p:nvPr>
            <p:ph type="subTitle" idx="1"/>
          </p:nvPr>
        </p:nvSpPr>
        <p:spPr>
          <a:xfrm>
            <a:off x="948151" y="3806051"/>
            <a:ext cx="10286999" cy="407460"/>
          </a:xfrm>
          <a:prstGeom prst="rect">
            <a:avLst/>
          </a:prstGeom>
          <a:noFill/>
          <a:ln>
            <a:noFill/>
          </a:ln>
        </p:spPr>
        <p:txBody>
          <a:bodyPr spcFirstLastPara="1" wrap="square" lIns="0" tIns="0" rIns="0" bIns="0" anchor="t" anchorCtr="0">
            <a:normAutofit/>
          </a:bodyPr>
          <a:lstStyle>
            <a:lvl1pPr lvl="0" algn="ctr">
              <a:lnSpc>
                <a:spcPct val="100000"/>
              </a:lnSpc>
              <a:spcBef>
                <a:spcPts val="1000"/>
              </a:spcBef>
              <a:spcAft>
                <a:spcPts val="0"/>
              </a:spcAft>
              <a:buClr>
                <a:schemeClr val="dk1"/>
              </a:buClr>
              <a:buSzPts val="2400"/>
              <a:buNone/>
              <a:defRPr sz="2400">
                <a:solidFill>
                  <a:schemeClr val="dk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5" name="Google Shape;65;p12" descr="University of Minnesota mark"/>
          <p:cNvPicPr preferRelativeResize="0"/>
          <p:nvPr/>
        </p:nvPicPr>
        <p:blipFill rotWithShape="1">
          <a:blip r:embed="rId2">
            <a:alphaModFix/>
          </a:blip>
          <a:srcRect/>
          <a:stretch/>
        </p:blipFill>
        <p:spPr>
          <a:xfrm>
            <a:off x="0" y="5943600"/>
            <a:ext cx="12192000" cy="914400"/>
          </a:xfrm>
          <a:prstGeom prst="rect">
            <a:avLst/>
          </a:prstGeom>
          <a:noFill/>
          <a:ln>
            <a:noFill/>
          </a:ln>
        </p:spPr>
      </p:pic>
    </p:spTree>
    <p:extLst>
      <p:ext uri="{BB962C8B-B14F-4D97-AF65-F5344CB8AC3E}">
        <p14:creationId xmlns:p14="http://schemas.microsoft.com/office/powerpoint/2010/main" val="20344829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0_Title Only">
  <p:cSld name="10_Title Only">
    <p:spTree>
      <p:nvGrpSpPr>
        <p:cNvPr id="1" name="Shape 66"/>
        <p:cNvGrpSpPr/>
        <p:nvPr/>
      </p:nvGrpSpPr>
      <p:grpSpPr>
        <a:xfrm>
          <a:off x="0" y="0"/>
          <a:ext cx="0" cy="0"/>
          <a:chOff x="0" y="0"/>
          <a:chExt cx="0" cy="0"/>
        </a:xfrm>
      </p:grpSpPr>
      <p:sp>
        <p:nvSpPr>
          <p:cNvPr id="67" name="Google Shape;67;p13"/>
          <p:cNvSpPr txBox="1">
            <a:spLocks noGrp="1"/>
          </p:cNvSpPr>
          <p:nvPr>
            <p:ph type="title"/>
          </p:nvPr>
        </p:nvSpPr>
        <p:spPr>
          <a:xfrm>
            <a:off x="952499" y="526777"/>
            <a:ext cx="10287001" cy="869089"/>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4000"/>
              <a:buFont typeface="Open Sans SemiBold"/>
              <a:buNone/>
              <a:defRPr b="0">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3"/>
          <p:cNvSpPr/>
          <p:nvPr/>
        </p:nvSpPr>
        <p:spPr>
          <a:xfrm>
            <a:off x="0" y="6400800"/>
            <a:ext cx="12192000" cy="457200"/>
          </a:xfrm>
          <a:prstGeom prst="rect">
            <a:avLst/>
          </a:prstGeom>
          <a:solidFill>
            <a:srgbClr val="7A00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9" name="Google Shape;69;p13"/>
          <p:cNvPicPr preferRelativeResize="0"/>
          <p:nvPr/>
        </p:nvPicPr>
        <p:blipFill rotWithShape="1">
          <a:blip r:embed="rId2">
            <a:alphaModFix/>
          </a:blip>
          <a:srcRect/>
          <a:stretch/>
        </p:blipFill>
        <p:spPr>
          <a:xfrm>
            <a:off x="609600" y="6492875"/>
            <a:ext cx="457200" cy="273049"/>
          </a:xfrm>
          <a:prstGeom prst="rect">
            <a:avLst/>
          </a:prstGeom>
          <a:noFill/>
          <a:ln>
            <a:noFill/>
          </a:ln>
        </p:spPr>
      </p:pic>
      <p:sp>
        <p:nvSpPr>
          <p:cNvPr id="70" name="Google Shape;70;p13"/>
          <p:cNvSpPr txBox="1">
            <a:spLocks noGrp="1"/>
          </p:cNvSpPr>
          <p:nvPr>
            <p:ph type="sldNum" idx="12"/>
          </p:nvPr>
        </p:nvSpPr>
        <p:spPr>
          <a:xfrm>
            <a:off x="9753600" y="6400798"/>
            <a:ext cx="1828800" cy="4572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1pPr>
            <a:lvl2pPr marL="0" lvl="1"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2pPr>
            <a:lvl3pPr marL="0" lvl="2"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3pPr>
            <a:lvl4pPr marL="0" lvl="3"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4pPr>
            <a:lvl5pPr marL="0" lvl="4"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5pPr>
            <a:lvl6pPr marL="0" lvl="5"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6pPr>
            <a:lvl7pPr marL="0" lvl="6"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7pPr>
            <a:lvl8pPr marL="0" lvl="7"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8pPr>
            <a:lvl9pPr marL="0" lvl="8"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708595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1_Bullet Slide Right Photo">
  <p:cSld name="11_Bullet Slide Right Photo">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621028" y="389500"/>
            <a:ext cx="5474972" cy="13320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4000"/>
              <a:buFont typeface="Open Sans SemiBold"/>
              <a:buNone/>
              <a:defRPr b="0">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4"/>
          <p:cNvSpPr txBox="1">
            <a:spLocks noGrp="1"/>
          </p:cNvSpPr>
          <p:nvPr>
            <p:ph type="body" idx="1"/>
          </p:nvPr>
        </p:nvSpPr>
        <p:spPr>
          <a:xfrm>
            <a:off x="621028" y="2050737"/>
            <a:ext cx="5474972" cy="3892800"/>
          </a:xfrm>
          <a:prstGeom prst="rect">
            <a:avLst/>
          </a:prstGeom>
          <a:noFill/>
          <a:ln>
            <a:noFill/>
          </a:ln>
        </p:spPr>
        <p:txBody>
          <a:bodyPr spcFirstLastPara="1" wrap="square" lIns="0" tIns="0" rIns="0" bIns="0" anchor="t" anchorCtr="0">
            <a:normAutofit/>
          </a:bodyPr>
          <a:lstStyle>
            <a:lvl1pPr marL="457200" lvl="0" indent="-397510" algn="l">
              <a:lnSpc>
                <a:spcPct val="100000"/>
              </a:lnSpc>
              <a:spcBef>
                <a:spcPts val="1000"/>
              </a:spcBef>
              <a:spcAft>
                <a:spcPts val="0"/>
              </a:spcAft>
              <a:buClr>
                <a:schemeClr val="dk2"/>
              </a:buClr>
              <a:buSzPts val="2660"/>
              <a:buChar char="•"/>
              <a:defRPr/>
            </a:lvl1pPr>
            <a:lvl2pPr marL="914400" lvl="1" indent="-381000" algn="l">
              <a:lnSpc>
                <a:spcPct val="100000"/>
              </a:lnSpc>
              <a:spcBef>
                <a:spcPts val="500"/>
              </a:spcBef>
              <a:spcAft>
                <a:spcPts val="0"/>
              </a:spcAft>
              <a:buClr>
                <a:schemeClr val="dk2"/>
              </a:buClr>
              <a:buSzPts val="2400"/>
              <a:buChar char="–"/>
              <a:defRPr/>
            </a:lvl2pPr>
            <a:lvl3pPr marL="1371600" lvl="2" indent="-355600" algn="l">
              <a:lnSpc>
                <a:spcPct val="100000"/>
              </a:lnSpc>
              <a:spcBef>
                <a:spcPts val="500"/>
              </a:spcBef>
              <a:spcAft>
                <a:spcPts val="0"/>
              </a:spcAft>
              <a:buClr>
                <a:schemeClr val="dk2"/>
              </a:buClr>
              <a:buSzPts val="20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4"/>
          <p:cNvSpPr>
            <a:spLocks noGrp="1"/>
          </p:cNvSpPr>
          <p:nvPr>
            <p:ph type="pic" idx="2"/>
          </p:nvPr>
        </p:nvSpPr>
        <p:spPr>
          <a:xfrm>
            <a:off x="7010400" y="0"/>
            <a:ext cx="5190325" cy="6181344"/>
          </a:xfrm>
          <a:prstGeom prst="rect">
            <a:avLst/>
          </a:prstGeom>
          <a:noFill/>
          <a:ln>
            <a:noFill/>
          </a:ln>
        </p:spPr>
      </p:sp>
      <p:sp>
        <p:nvSpPr>
          <p:cNvPr id="75" name="Google Shape;75;p14"/>
          <p:cNvSpPr/>
          <p:nvPr/>
        </p:nvSpPr>
        <p:spPr>
          <a:xfrm>
            <a:off x="0" y="6400800"/>
            <a:ext cx="12192000" cy="457200"/>
          </a:xfrm>
          <a:prstGeom prst="rect">
            <a:avLst/>
          </a:prstGeom>
          <a:solidFill>
            <a:srgbClr val="7A00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 name="Google Shape;76;p14"/>
          <p:cNvSpPr txBox="1">
            <a:spLocks noGrp="1"/>
          </p:cNvSpPr>
          <p:nvPr>
            <p:ph type="sldNum" idx="12"/>
          </p:nvPr>
        </p:nvSpPr>
        <p:spPr>
          <a:xfrm>
            <a:off x="9753600" y="6400798"/>
            <a:ext cx="1828800" cy="4572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1pPr>
            <a:lvl2pPr marL="0" lvl="1"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2pPr>
            <a:lvl3pPr marL="0" lvl="2"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3pPr>
            <a:lvl4pPr marL="0" lvl="3"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4pPr>
            <a:lvl5pPr marL="0" lvl="4"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5pPr>
            <a:lvl6pPr marL="0" lvl="5"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6pPr>
            <a:lvl7pPr marL="0" lvl="6"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7pPr>
            <a:lvl8pPr marL="0" lvl="7"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8pPr>
            <a:lvl9pPr marL="0" lvl="8"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77" name="Google Shape;77;p14"/>
          <p:cNvPicPr preferRelativeResize="0"/>
          <p:nvPr/>
        </p:nvPicPr>
        <p:blipFill rotWithShape="1">
          <a:blip r:embed="rId2">
            <a:alphaModFix/>
          </a:blip>
          <a:srcRect/>
          <a:stretch/>
        </p:blipFill>
        <p:spPr>
          <a:xfrm>
            <a:off x="609600" y="6492875"/>
            <a:ext cx="457200" cy="273049"/>
          </a:xfrm>
          <a:prstGeom prst="rect">
            <a:avLst/>
          </a:prstGeom>
          <a:noFill/>
          <a:ln>
            <a:noFill/>
          </a:ln>
        </p:spPr>
      </p:pic>
    </p:spTree>
    <p:extLst>
      <p:ext uri="{BB962C8B-B14F-4D97-AF65-F5344CB8AC3E}">
        <p14:creationId xmlns:p14="http://schemas.microsoft.com/office/powerpoint/2010/main" val="7304848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2_Bullet Slide Left Photo">
  <p:cSld name="12_Bullet Slide Left Photo">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6096000" y="389500"/>
            <a:ext cx="5474972" cy="13320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4000"/>
              <a:buFont typeface="Open Sans SemiBold"/>
              <a:buNone/>
              <a:defRPr b="0">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5"/>
          <p:cNvSpPr txBox="1">
            <a:spLocks noGrp="1"/>
          </p:cNvSpPr>
          <p:nvPr>
            <p:ph type="body" idx="1"/>
          </p:nvPr>
        </p:nvSpPr>
        <p:spPr>
          <a:xfrm>
            <a:off x="6096000" y="2057311"/>
            <a:ext cx="5474972" cy="3892800"/>
          </a:xfrm>
          <a:prstGeom prst="rect">
            <a:avLst/>
          </a:prstGeom>
          <a:noFill/>
          <a:ln>
            <a:noFill/>
          </a:ln>
        </p:spPr>
        <p:txBody>
          <a:bodyPr spcFirstLastPara="1" wrap="square" lIns="0" tIns="0" rIns="0" bIns="0" anchor="t" anchorCtr="0">
            <a:normAutofit/>
          </a:bodyPr>
          <a:lstStyle>
            <a:lvl1pPr marL="457200" lvl="0" indent="-397510" algn="l">
              <a:lnSpc>
                <a:spcPct val="100000"/>
              </a:lnSpc>
              <a:spcBef>
                <a:spcPts val="1000"/>
              </a:spcBef>
              <a:spcAft>
                <a:spcPts val="0"/>
              </a:spcAft>
              <a:buClr>
                <a:schemeClr val="dk2"/>
              </a:buClr>
              <a:buSzPts val="2660"/>
              <a:buChar char="•"/>
              <a:defRPr/>
            </a:lvl1pPr>
            <a:lvl2pPr marL="914400" lvl="1" indent="-381000" algn="l">
              <a:lnSpc>
                <a:spcPct val="100000"/>
              </a:lnSpc>
              <a:spcBef>
                <a:spcPts val="500"/>
              </a:spcBef>
              <a:spcAft>
                <a:spcPts val="0"/>
              </a:spcAft>
              <a:buClr>
                <a:schemeClr val="dk2"/>
              </a:buClr>
              <a:buSzPts val="2400"/>
              <a:buChar char="–"/>
              <a:defRPr/>
            </a:lvl2pPr>
            <a:lvl3pPr marL="1371600" lvl="2" indent="-355600" algn="l">
              <a:lnSpc>
                <a:spcPct val="100000"/>
              </a:lnSpc>
              <a:spcBef>
                <a:spcPts val="500"/>
              </a:spcBef>
              <a:spcAft>
                <a:spcPts val="0"/>
              </a:spcAft>
              <a:buClr>
                <a:schemeClr val="dk2"/>
              </a:buClr>
              <a:buSzPts val="20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5"/>
          <p:cNvSpPr>
            <a:spLocks noGrp="1"/>
          </p:cNvSpPr>
          <p:nvPr>
            <p:ph type="pic" idx="2"/>
          </p:nvPr>
        </p:nvSpPr>
        <p:spPr>
          <a:xfrm>
            <a:off x="0" y="0"/>
            <a:ext cx="5190325" cy="6181344"/>
          </a:xfrm>
          <a:prstGeom prst="rect">
            <a:avLst/>
          </a:prstGeom>
          <a:noFill/>
          <a:ln>
            <a:noFill/>
          </a:ln>
        </p:spPr>
      </p:sp>
      <p:sp>
        <p:nvSpPr>
          <p:cNvPr id="82" name="Google Shape;82;p15"/>
          <p:cNvSpPr/>
          <p:nvPr/>
        </p:nvSpPr>
        <p:spPr>
          <a:xfrm>
            <a:off x="0" y="6400800"/>
            <a:ext cx="12192000" cy="457200"/>
          </a:xfrm>
          <a:prstGeom prst="rect">
            <a:avLst/>
          </a:prstGeom>
          <a:solidFill>
            <a:srgbClr val="7A00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 name="Google Shape;83;p15"/>
          <p:cNvSpPr txBox="1">
            <a:spLocks noGrp="1"/>
          </p:cNvSpPr>
          <p:nvPr>
            <p:ph type="sldNum" idx="12"/>
          </p:nvPr>
        </p:nvSpPr>
        <p:spPr>
          <a:xfrm>
            <a:off x="9753600" y="6400798"/>
            <a:ext cx="1828800" cy="4572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1pPr>
            <a:lvl2pPr marL="0" lvl="1"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2pPr>
            <a:lvl3pPr marL="0" lvl="2"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3pPr>
            <a:lvl4pPr marL="0" lvl="3"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4pPr>
            <a:lvl5pPr marL="0" lvl="4"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5pPr>
            <a:lvl6pPr marL="0" lvl="5"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6pPr>
            <a:lvl7pPr marL="0" lvl="6"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7pPr>
            <a:lvl8pPr marL="0" lvl="7"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8pPr>
            <a:lvl9pPr marL="0" lvl="8"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84" name="Google Shape;84;p15" descr="University of Minnesota mark"/>
          <p:cNvPicPr preferRelativeResize="0"/>
          <p:nvPr/>
        </p:nvPicPr>
        <p:blipFill rotWithShape="1">
          <a:blip r:embed="rId2">
            <a:alphaModFix/>
          </a:blip>
          <a:srcRect/>
          <a:stretch/>
        </p:blipFill>
        <p:spPr>
          <a:xfrm>
            <a:off x="609600" y="6492875"/>
            <a:ext cx="457200" cy="273049"/>
          </a:xfrm>
          <a:prstGeom prst="rect">
            <a:avLst/>
          </a:prstGeom>
          <a:noFill/>
          <a:ln>
            <a:noFill/>
          </a:ln>
        </p:spPr>
      </p:pic>
    </p:spTree>
    <p:extLst>
      <p:ext uri="{BB962C8B-B14F-4D97-AF65-F5344CB8AC3E}">
        <p14:creationId xmlns:p14="http://schemas.microsoft.com/office/powerpoint/2010/main" val="26742625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3_Bullet Slide Photo Collage">
  <p:cSld name="13_Bullet Slide Photo Collage">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5546624" y="389500"/>
            <a:ext cx="6035775" cy="13320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4000"/>
              <a:buFont typeface="Open Sans SemiBold"/>
              <a:buNone/>
              <a:defRPr b="0">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6"/>
          <p:cNvSpPr txBox="1">
            <a:spLocks noGrp="1"/>
          </p:cNvSpPr>
          <p:nvPr>
            <p:ph type="body" idx="1"/>
          </p:nvPr>
        </p:nvSpPr>
        <p:spPr>
          <a:xfrm>
            <a:off x="5546625" y="2050737"/>
            <a:ext cx="6035774" cy="3892800"/>
          </a:xfrm>
          <a:prstGeom prst="rect">
            <a:avLst/>
          </a:prstGeom>
          <a:noFill/>
          <a:ln>
            <a:noFill/>
          </a:ln>
        </p:spPr>
        <p:txBody>
          <a:bodyPr spcFirstLastPara="1" wrap="square" lIns="0" tIns="0" rIns="0" bIns="0" anchor="t" anchorCtr="0">
            <a:normAutofit/>
          </a:bodyPr>
          <a:lstStyle>
            <a:lvl1pPr marL="457200" lvl="0" indent="-397510" algn="l">
              <a:lnSpc>
                <a:spcPct val="100000"/>
              </a:lnSpc>
              <a:spcBef>
                <a:spcPts val="1000"/>
              </a:spcBef>
              <a:spcAft>
                <a:spcPts val="0"/>
              </a:spcAft>
              <a:buClr>
                <a:schemeClr val="dk2"/>
              </a:buClr>
              <a:buSzPts val="2660"/>
              <a:buChar char="•"/>
              <a:defRPr/>
            </a:lvl1pPr>
            <a:lvl2pPr marL="914400" lvl="1" indent="-381000" algn="l">
              <a:lnSpc>
                <a:spcPct val="100000"/>
              </a:lnSpc>
              <a:spcBef>
                <a:spcPts val="500"/>
              </a:spcBef>
              <a:spcAft>
                <a:spcPts val="0"/>
              </a:spcAft>
              <a:buClr>
                <a:schemeClr val="dk2"/>
              </a:buClr>
              <a:buSzPts val="2400"/>
              <a:buChar char="–"/>
              <a:defRPr/>
            </a:lvl2pPr>
            <a:lvl3pPr marL="1371600" lvl="2" indent="-355600" algn="l">
              <a:lnSpc>
                <a:spcPct val="100000"/>
              </a:lnSpc>
              <a:spcBef>
                <a:spcPts val="500"/>
              </a:spcBef>
              <a:spcAft>
                <a:spcPts val="0"/>
              </a:spcAft>
              <a:buClr>
                <a:schemeClr val="dk2"/>
              </a:buClr>
              <a:buSzPts val="2000"/>
              <a:buChar char="•"/>
              <a:defRPr/>
            </a:lvl3pPr>
            <a:lvl4pPr marL="1828800" lvl="3" indent="-342900" algn="l">
              <a:lnSpc>
                <a:spcPct val="100000"/>
              </a:lnSpc>
              <a:spcBef>
                <a:spcPts val="500"/>
              </a:spcBef>
              <a:spcAft>
                <a:spcPts val="0"/>
              </a:spcAft>
              <a:buClr>
                <a:schemeClr val="dk2"/>
              </a:buClr>
              <a:buSzPts val="1800"/>
              <a:buChar char="‒"/>
              <a:defRPr/>
            </a:lvl4pPr>
            <a:lvl5pPr marL="2286000" lvl="4" indent="-342900" algn="l">
              <a:lnSpc>
                <a:spcPct val="10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6"/>
          <p:cNvSpPr>
            <a:spLocks noGrp="1"/>
          </p:cNvSpPr>
          <p:nvPr>
            <p:ph type="pic" idx="2"/>
          </p:nvPr>
        </p:nvSpPr>
        <p:spPr>
          <a:xfrm>
            <a:off x="2" y="0"/>
            <a:ext cx="2483400" cy="3191400"/>
          </a:xfrm>
          <a:prstGeom prst="rect">
            <a:avLst/>
          </a:prstGeom>
          <a:noFill/>
          <a:ln>
            <a:noFill/>
          </a:ln>
        </p:spPr>
      </p:sp>
      <p:sp>
        <p:nvSpPr>
          <p:cNvPr id="89" name="Google Shape;89;p16"/>
          <p:cNvSpPr>
            <a:spLocks noGrp="1"/>
          </p:cNvSpPr>
          <p:nvPr>
            <p:ph type="pic" idx="3"/>
          </p:nvPr>
        </p:nvSpPr>
        <p:spPr>
          <a:xfrm>
            <a:off x="2554130" y="0"/>
            <a:ext cx="2483400" cy="3191400"/>
          </a:xfrm>
          <a:prstGeom prst="rect">
            <a:avLst/>
          </a:prstGeom>
          <a:noFill/>
          <a:ln>
            <a:noFill/>
          </a:ln>
        </p:spPr>
      </p:sp>
      <p:sp>
        <p:nvSpPr>
          <p:cNvPr id="90" name="Google Shape;90;p16"/>
          <p:cNvSpPr>
            <a:spLocks noGrp="1"/>
          </p:cNvSpPr>
          <p:nvPr>
            <p:ph type="pic" idx="4"/>
          </p:nvPr>
        </p:nvSpPr>
        <p:spPr>
          <a:xfrm>
            <a:off x="0" y="3260851"/>
            <a:ext cx="5032500" cy="2856600"/>
          </a:xfrm>
          <a:prstGeom prst="rect">
            <a:avLst/>
          </a:prstGeom>
          <a:noFill/>
          <a:ln>
            <a:noFill/>
          </a:ln>
        </p:spPr>
      </p:sp>
      <p:sp>
        <p:nvSpPr>
          <p:cNvPr id="91" name="Google Shape;91;p16"/>
          <p:cNvSpPr/>
          <p:nvPr/>
        </p:nvSpPr>
        <p:spPr>
          <a:xfrm>
            <a:off x="0" y="6400800"/>
            <a:ext cx="12192000" cy="457200"/>
          </a:xfrm>
          <a:prstGeom prst="rect">
            <a:avLst/>
          </a:prstGeom>
          <a:solidFill>
            <a:srgbClr val="7A00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2" name="Google Shape;92;p16"/>
          <p:cNvSpPr txBox="1">
            <a:spLocks noGrp="1"/>
          </p:cNvSpPr>
          <p:nvPr>
            <p:ph type="sldNum" idx="12"/>
          </p:nvPr>
        </p:nvSpPr>
        <p:spPr>
          <a:xfrm>
            <a:off x="9753600" y="6400798"/>
            <a:ext cx="1828800" cy="4572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1pPr>
            <a:lvl2pPr marL="0" lvl="1"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2pPr>
            <a:lvl3pPr marL="0" lvl="2"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3pPr>
            <a:lvl4pPr marL="0" lvl="3"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4pPr>
            <a:lvl5pPr marL="0" lvl="4"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5pPr>
            <a:lvl6pPr marL="0" lvl="5"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6pPr>
            <a:lvl7pPr marL="0" lvl="6"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7pPr>
            <a:lvl8pPr marL="0" lvl="7"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8pPr>
            <a:lvl9pPr marL="0" lvl="8" indent="0" algn="r">
              <a:lnSpc>
                <a:spcPct val="100000"/>
              </a:lnSpc>
              <a:spcBef>
                <a:spcPts val="0"/>
              </a:spcBef>
              <a:spcAft>
                <a:spcPts val="0"/>
              </a:spcAft>
              <a:buSzPts val="1200"/>
              <a:buNone/>
              <a:defRPr sz="1200" b="0" i="0" u="none" strike="noStrike" cap="none">
                <a:solidFill>
                  <a:srgbClr val="FFFFFF"/>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93" name="Google Shape;93;p16"/>
          <p:cNvPicPr preferRelativeResize="0"/>
          <p:nvPr/>
        </p:nvPicPr>
        <p:blipFill rotWithShape="1">
          <a:blip r:embed="rId2">
            <a:alphaModFix/>
          </a:blip>
          <a:srcRect/>
          <a:stretch/>
        </p:blipFill>
        <p:spPr>
          <a:xfrm>
            <a:off x="609600" y="6492875"/>
            <a:ext cx="457200" cy="273049"/>
          </a:xfrm>
          <a:prstGeom prst="rect">
            <a:avLst/>
          </a:prstGeom>
          <a:noFill/>
          <a:ln>
            <a:noFill/>
          </a:ln>
        </p:spPr>
      </p:pic>
    </p:spTree>
    <p:extLst>
      <p:ext uri="{BB962C8B-B14F-4D97-AF65-F5344CB8AC3E}">
        <p14:creationId xmlns:p14="http://schemas.microsoft.com/office/powerpoint/2010/main" val="12980467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2.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3.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theme" Target="../theme/theme4.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4/22/2026</a:t>
            </a:fld>
            <a:endParaRPr lang="en-US"/>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82810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4B5C94-7CEE-4490-8658-E81A64B72F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658E62-F389-4EF6-B630-18F55B3625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2DE19-8EFC-4E79-BAE4-B28268DE7A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7F6047-099D-471D-A068-DE1E3170A6C8}" type="datetimeFigureOut">
              <a:rPr lang="en-US" smtClean="0"/>
              <a:t>4/22/2026</a:t>
            </a:fld>
            <a:endParaRPr lang="en-US"/>
          </a:p>
        </p:txBody>
      </p:sp>
      <p:sp>
        <p:nvSpPr>
          <p:cNvPr id="5" name="Footer Placeholder 4">
            <a:extLst>
              <a:ext uri="{FF2B5EF4-FFF2-40B4-BE49-F238E27FC236}">
                <a16:creationId xmlns:a16="http://schemas.microsoft.com/office/drawing/2014/main" id="{495CD9CD-586A-4A21-9495-56F8E1D5CE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928FEA-3B16-4960-831C-8BA175E436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3A7A7-9812-4578-B80C-18FEEB21815F}" type="slidenum">
              <a:rPr lang="en-US" smtClean="0"/>
              <a:t>‹#›</a:t>
            </a:fld>
            <a:endParaRPr lang="en-US"/>
          </a:p>
        </p:txBody>
      </p:sp>
    </p:spTree>
    <p:extLst>
      <p:ext uri="{BB962C8B-B14F-4D97-AF65-F5344CB8AC3E}">
        <p14:creationId xmlns:p14="http://schemas.microsoft.com/office/powerpoint/2010/main" val="290903997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A0CD66-4599-B69F-B50E-2C12317509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13F33D-8F57-1982-6915-4593D8C7F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886B4-4F37-2DCB-61B4-C716A06774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499C79-6EB5-408D-9CC3-B2FBC5A1598F}" type="datetimeFigureOut">
              <a:rPr lang="en-US" smtClean="0"/>
              <a:t>4/22/2026</a:t>
            </a:fld>
            <a:endParaRPr lang="en-US"/>
          </a:p>
        </p:txBody>
      </p:sp>
      <p:sp>
        <p:nvSpPr>
          <p:cNvPr id="5" name="Footer Placeholder 4">
            <a:extLst>
              <a:ext uri="{FF2B5EF4-FFF2-40B4-BE49-F238E27FC236}">
                <a16:creationId xmlns:a16="http://schemas.microsoft.com/office/drawing/2014/main" id="{B7A57311-817F-8815-791B-69E9800D60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4054A78-7051-01FE-BB6D-BA2EC1DE12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29C93C-B458-4A6F-8A0B-1BCA0CFB0340}" type="slidenum">
              <a:rPr lang="en-US" smtClean="0"/>
              <a:t>‹#›</a:t>
            </a:fld>
            <a:endParaRPr lang="en-US"/>
          </a:p>
        </p:txBody>
      </p:sp>
    </p:spTree>
    <p:extLst>
      <p:ext uri="{BB962C8B-B14F-4D97-AF65-F5344CB8AC3E}">
        <p14:creationId xmlns:p14="http://schemas.microsoft.com/office/powerpoint/2010/main" val="364200205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9F7F6"/>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7A0019"/>
              </a:buClr>
              <a:buSzPts val="4000"/>
              <a:buFont typeface="Open Sans"/>
              <a:buNone/>
              <a:defRPr sz="4000" b="1" i="0" u="none" strike="noStrike" cap="none">
                <a:solidFill>
                  <a:srgbClr val="7A0019"/>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7A0019"/>
                </a:solidFill>
                <a:latin typeface="Open Sans"/>
                <a:ea typeface="Open Sans"/>
                <a:cs typeface="Open Sans"/>
                <a:sym typeface="Open Sans"/>
              </a:defRPr>
            </a:lvl1pPr>
            <a:lvl2pPr marL="0" marR="0" lvl="1" indent="0" algn="r" rtl="0">
              <a:lnSpc>
                <a:spcPct val="100000"/>
              </a:lnSpc>
              <a:spcBef>
                <a:spcPts val="0"/>
              </a:spcBef>
              <a:spcAft>
                <a:spcPts val="0"/>
              </a:spcAft>
              <a:buNone/>
              <a:defRPr sz="1200" b="0" i="0" u="none" strike="noStrike" cap="none">
                <a:solidFill>
                  <a:srgbClr val="7A0019"/>
                </a:solidFill>
                <a:latin typeface="Open Sans"/>
                <a:ea typeface="Open Sans"/>
                <a:cs typeface="Open Sans"/>
                <a:sym typeface="Open Sans"/>
              </a:defRPr>
            </a:lvl2pPr>
            <a:lvl3pPr marL="0" marR="0" lvl="2" indent="0" algn="r" rtl="0">
              <a:lnSpc>
                <a:spcPct val="100000"/>
              </a:lnSpc>
              <a:spcBef>
                <a:spcPts val="0"/>
              </a:spcBef>
              <a:spcAft>
                <a:spcPts val="0"/>
              </a:spcAft>
              <a:buNone/>
              <a:defRPr sz="1200" b="0" i="0" u="none" strike="noStrike" cap="none">
                <a:solidFill>
                  <a:srgbClr val="7A0019"/>
                </a:solidFill>
                <a:latin typeface="Open Sans"/>
                <a:ea typeface="Open Sans"/>
                <a:cs typeface="Open Sans"/>
                <a:sym typeface="Open Sans"/>
              </a:defRPr>
            </a:lvl3pPr>
            <a:lvl4pPr marL="0" marR="0" lvl="3" indent="0" algn="r" rtl="0">
              <a:lnSpc>
                <a:spcPct val="100000"/>
              </a:lnSpc>
              <a:spcBef>
                <a:spcPts val="0"/>
              </a:spcBef>
              <a:spcAft>
                <a:spcPts val="0"/>
              </a:spcAft>
              <a:buNone/>
              <a:defRPr sz="1200" b="0" i="0" u="none" strike="noStrike" cap="none">
                <a:solidFill>
                  <a:srgbClr val="7A0019"/>
                </a:solidFill>
                <a:latin typeface="Open Sans"/>
                <a:ea typeface="Open Sans"/>
                <a:cs typeface="Open Sans"/>
                <a:sym typeface="Open Sans"/>
              </a:defRPr>
            </a:lvl4pPr>
            <a:lvl5pPr marL="0" marR="0" lvl="4" indent="0" algn="r" rtl="0">
              <a:lnSpc>
                <a:spcPct val="100000"/>
              </a:lnSpc>
              <a:spcBef>
                <a:spcPts val="0"/>
              </a:spcBef>
              <a:spcAft>
                <a:spcPts val="0"/>
              </a:spcAft>
              <a:buNone/>
              <a:defRPr sz="1200" b="0" i="0" u="none" strike="noStrike" cap="none">
                <a:solidFill>
                  <a:srgbClr val="7A0019"/>
                </a:solidFill>
                <a:latin typeface="Open Sans"/>
                <a:ea typeface="Open Sans"/>
                <a:cs typeface="Open Sans"/>
                <a:sym typeface="Open Sans"/>
              </a:defRPr>
            </a:lvl5pPr>
            <a:lvl6pPr marL="0" marR="0" lvl="5" indent="0" algn="r" rtl="0">
              <a:lnSpc>
                <a:spcPct val="100000"/>
              </a:lnSpc>
              <a:spcBef>
                <a:spcPts val="0"/>
              </a:spcBef>
              <a:spcAft>
                <a:spcPts val="0"/>
              </a:spcAft>
              <a:buNone/>
              <a:defRPr sz="1200" b="0" i="0" u="none" strike="noStrike" cap="none">
                <a:solidFill>
                  <a:srgbClr val="7A0019"/>
                </a:solidFill>
                <a:latin typeface="Open Sans"/>
                <a:ea typeface="Open Sans"/>
                <a:cs typeface="Open Sans"/>
                <a:sym typeface="Open Sans"/>
              </a:defRPr>
            </a:lvl6pPr>
            <a:lvl7pPr marL="0" marR="0" lvl="6" indent="0" algn="r" rtl="0">
              <a:lnSpc>
                <a:spcPct val="100000"/>
              </a:lnSpc>
              <a:spcBef>
                <a:spcPts val="0"/>
              </a:spcBef>
              <a:spcAft>
                <a:spcPts val="0"/>
              </a:spcAft>
              <a:buNone/>
              <a:defRPr sz="1200" b="0" i="0" u="none" strike="noStrike" cap="none">
                <a:solidFill>
                  <a:srgbClr val="7A0019"/>
                </a:solidFill>
                <a:latin typeface="Open Sans"/>
                <a:ea typeface="Open Sans"/>
                <a:cs typeface="Open Sans"/>
                <a:sym typeface="Open Sans"/>
              </a:defRPr>
            </a:lvl7pPr>
            <a:lvl8pPr marL="0" marR="0" lvl="7" indent="0" algn="r" rtl="0">
              <a:lnSpc>
                <a:spcPct val="100000"/>
              </a:lnSpc>
              <a:spcBef>
                <a:spcPts val="0"/>
              </a:spcBef>
              <a:spcAft>
                <a:spcPts val="0"/>
              </a:spcAft>
              <a:buNone/>
              <a:defRPr sz="1200" b="0" i="0" u="none" strike="noStrike" cap="none">
                <a:solidFill>
                  <a:srgbClr val="7A0019"/>
                </a:solidFill>
                <a:latin typeface="Open Sans"/>
                <a:ea typeface="Open Sans"/>
                <a:cs typeface="Open Sans"/>
                <a:sym typeface="Open Sans"/>
              </a:defRPr>
            </a:lvl8pPr>
            <a:lvl9pPr marL="0" marR="0" lvl="8" indent="0" algn="r" rtl="0">
              <a:lnSpc>
                <a:spcPct val="100000"/>
              </a:lnSpc>
              <a:spcBef>
                <a:spcPts val="0"/>
              </a:spcBef>
              <a:spcAft>
                <a:spcPts val="0"/>
              </a:spcAft>
              <a:buNone/>
              <a:defRPr sz="1200" b="0" i="0" u="none" strike="noStrike" cap="none">
                <a:solidFill>
                  <a:srgbClr val="7A0019"/>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6584910"/>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89.xml"/><Relationship Id="rId5" Type="http://schemas.openxmlformats.org/officeDocument/2006/relationships/image" Target="../media/image21.png"/><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8.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9.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8.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8.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4"/>
          <p:cNvSpPr txBox="1">
            <a:spLocks noGrp="1"/>
          </p:cNvSpPr>
          <p:nvPr>
            <p:ph type="ctrTitle"/>
          </p:nvPr>
        </p:nvSpPr>
        <p:spPr>
          <a:xfrm>
            <a:off x="747475" y="2108458"/>
            <a:ext cx="10809000" cy="1843200"/>
          </a:xfrm>
          <a:prstGeom prst="rect">
            <a:avLst/>
          </a:prstGeom>
          <a:noFill/>
          <a:ln>
            <a:noFill/>
          </a:ln>
        </p:spPr>
        <p:txBody>
          <a:bodyPr spcFirstLastPara="1" wrap="square" lIns="0" tIns="0" rIns="0" bIns="0" anchor="t" anchorCtr="0">
            <a:normAutofit/>
          </a:bodyPr>
          <a:lstStyle/>
          <a:p>
            <a:pPr lvl="0" algn="ctr">
              <a:buClr>
                <a:srgbClr val="7A0019"/>
              </a:buClr>
            </a:pPr>
            <a:r>
              <a:rPr lang="en-US" sz="4000" dirty="0"/>
              <a:t>Watershed-scale Water Resource Planning</a:t>
            </a:r>
            <a:endParaRPr sz="4000" dirty="0"/>
          </a:p>
        </p:txBody>
      </p:sp>
      <p:sp>
        <p:nvSpPr>
          <p:cNvPr id="181" name="Google Shape;181;p24"/>
          <p:cNvSpPr txBox="1">
            <a:spLocks noGrp="1"/>
          </p:cNvSpPr>
          <p:nvPr>
            <p:ph type="subTitle" idx="1"/>
          </p:nvPr>
        </p:nvSpPr>
        <p:spPr>
          <a:xfrm>
            <a:off x="918750" y="2645985"/>
            <a:ext cx="10354500" cy="407400"/>
          </a:xfrm>
          <a:prstGeom prst="rect">
            <a:avLst/>
          </a:prstGeom>
          <a:noFill/>
          <a:ln>
            <a:noFill/>
          </a:ln>
        </p:spPr>
        <p:txBody>
          <a:bodyPr spcFirstLastPara="1" wrap="square" lIns="0" tIns="0" rIns="0" bIns="0" anchor="t" anchorCtr="0">
            <a:noAutofit/>
          </a:bodyPr>
          <a:lstStyle/>
          <a:p>
            <a:pPr marL="228600" lvl="0" indent="-228600" algn="ctr">
              <a:buClr>
                <a:srgbClr val="7A0019"/>
              </a:buClr>
              <a:buSzPct val="108108"/>
            </a:pPr>
            <a:r>
              <a:rPr lang="en-US" sz="2800" dirty="0"/>
              <a:t>The Role of Groundwater Residence Time</a:t>
            </a:r>
            <a:endParaRPr sz="2800" dirty="0"/>
          </a:p>
        </p:txBody>
      </p:sp>
      <p:sp>
        <p:nvSpPr>
          <p:cNvPr id="182" name="Google Shape;182;p24"/>
          <p:cNvSpPr txBox="1">
            <a:spLocks noGrp="1"/>
          </p:cNvSpPr>
          <p:nvPr>
            <p:ph type="body" idx="2"/>
          </p:nvPr>
        </p:nvSpPr>
        <p:spPr>
          <a:xfrm>
            <a:off x="2009775" y="4437957"/>
            <a:ext cx="8420100" cy="876804"/>
          </a:xfrm>
          <a:prstGeom prst="rect">
            <a:avLst/>
          </a:prstGeom>
          <a:noFill/>
          <a:ln>
            <a:noFill/>
          </a:ln>
        </p:spPr>
        <p:txBody>
          <a:bodyPr spcFirstLastPara="1" wrap="square" lIns="0" tIns="0" rIns="0" bIns="0" anchor="t" anchorCtr="0">
            <a:normAutofit fontScale="92500" lnSpcReduction="10000"/>
          </a:bodyPr>
          <a:lstStyle/>
          <a:p>
            <a:pPr marL="457200" lvl="0" indent="-228600" algn="ctr" rtl="0">
              <a:lnSpc>
                <a:spcPct val="100000"/>
              </a:lnSpc>
              <a:spcBef>
                <a:spcPts val="1000"/>
              </a:spcBef>
              <a:spcAft>
                <a:spcPts val="0"/>
              </a:spcAft>
              <a:buClr>
                <a:srgbClr val="000000"/>
              </a:buClr>
              <a:buSzPts val="2400"/>
              <a:buNone/>
            </a:pPr>
            <a:r>
              <a:rPr lang="en-US" dirty="0"/>
              <a:t>Bob Tipping – Minnesota Geological Survey </a:t>
            </a:r>
          </a:p>
          <a:p>
            <a:pPr marL="457200" lvl="0" indent="-228600" algn="ctr" rtl="0">
              <a:lnSpc>
                <a:spcPct val="100000"/>
              </a:lnSpc>
              <a:spcBef>
                <a:spcPts val="1000"/>
              </a:spcBef>
              <a:spcAft>
                <a:spcPts val="0"/>
              </a:spcAft>
              <a:buClr>
                <a:srgbClr val="000000"/>
              </a:buClr>
              <a:buSzPts val="2400"/>
              <a:buNone/>
            </a:pPr>
            <a:r>
              <a:rPr lang="en-US" dirty="0"/>
              <a:t>College of Science and Engineering</a:t>
            </a:r>
            <a:endParaRPr dirty="0"/>
          </a:p>
        </p:txBody>
      </p:sp>
      <p:pic>
        <p:nvPicPr>
          <p:cNvPr id="2" name="Picture 2">
            <a:extLst>
              <a:ext uri="{FF2B5EF4-FFF2-40B4-BE49-F238E27FC236}">
                <a16:creationId xmlns:a16="http://schemas.microsoft.com/office/drawing/2014/main" id="{0AE861F6-E84F-1F51-5118-577A43655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53" y="5567830"/>
            <a:ext cx="1242444" cy="1019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324DA6F3-9E99-5442-4F8B-7A92E6918A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5858" y="5407874"/>
            <a:ext cx="701234" cy="1339162"/>
          </a:xfrm>
          <a:prstGeom prst="rect">
            <a:avLst/>
          </a:prstGeom>
        </p:spPr>
      </p:pic>
      <p:grpSp>
        <p:nvGrpSpPr>
          <p:cNvPr id="6" name="Group 5">
            <a:extLst>
              <a:ext uri="{FF2B5EF4-FFF2-40B4-BE49-F238E27FC236}">
                <a16:creationId xmlns:a16="http://schemas.microsoft.com/office/drawing/2014/main" id="{E4E8FEF7-5F7D-1BC4-257E-EF5D228B94AC}"/>
              </a:ext>
            </a:extLst>
          </p:cNvPr>
          <p:cNvGrpSpPr/>
          <p:nvPr/>
        </p:nvGrpSpPr>
        <p:grpSpPr>
          <a:xfrm>
            <a:off x="9794460" y="5733906"/>
            <a:ext cx="1083988" cy="687097"/>
            <a:chOff x="9107897" y="5733906"/>
            <a:chExt cx="1083988" cy="687097"/>
          </a:xfrm>
        </p:grpSpPr>
        <p:sp>
          <p:nvSpPr>
            <p:cNvPr id="4" name="Rectangle 3">
              <a:extLst>
                <a:ext uri="{FF2B5EF4-FFF2-40B4-BE49-F238E27FC236}">
                  <a16:creationId xmlns:a16="http://schemas.microsoft.com/office/drawing/2014/main" id="{696B700E-EB88-E223-B241-69BFBA715260}"/>
                </a:ext>
              </a:extLst>
            </p:cNvPr>
            <p:cNvSpPr/>
            <p:nvPr/>
          </p:nvSpPr>
          <p:spPr bwMode="auto">
            <a:xfrm>
              <a:off x="9107897" y="5733906"/>
              <a:ext cx="1083988" cy="68709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6" charset="-128"/>
                <a:cs typeface="+mn-cs"/>
              </a:endParaRPr>
            </a:p>
          </p:txBody>
        </p:sp>
        <p:pic>
          <p:nvPicPr>
            <p:cNvPr id="5" name="Picture 6">
              <a:extLst>
                <a:ext uri="{FF2B5EF4-FFF2-40B4-BE49-F238E27FC236}">
                  <a16:creationId xmlns:a16="http://schemas.microsoft.com/office/drawing/2014/main" id="{1FD2B79A-030B-5C02-B459-BC8F1F8C47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3014" y="5827021"/>
              <a:ext cx="853754" cy="50086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Google Shape;182;p24">
            <a:extLst>
              <a:ext uri="{FF2B5EF4-FFF2-40B4-BE49-F238E27FC236}">
                <a16:creationId xmlns:a16="http://schemas.microsoft.com/office/drawing/2014/main" id="{BC03C6A3-4444-8550-062F-06039370FF7F}"/>
              </a:ext>
            </a:extLst>
          </p:cNvPr>
          <p:cNvSpPr txBox="1">
            <a:spLocks/>
          </p:cNvSpPr>
          <p:nvPr/>
        </p:nvSpPr>
        <p:spPr>
          <a:xfrm>
            <a:off x="3969866" y="5759869"/>
            <a:ext cx="4714858" cy="605977"/>
          </a:xfrm>
          <a:prstGeom prst="rect">
            <a:avLst/>
          </a:prstGeom>
          <a:noFill/>
          <a:ln>
            <a:noFill/>
          </a:ln>
        </p:spPr>
        <p:txBody>
          <a:bodyPr spcFirstLastPara="1" wrap="square" lIns="0" tIns="0" rIns="0" bIns="0" anchor="t" anchorCtr="0">
            <a:normAutofit fontScale="92500"/>
          </a:bodyPr>
          <a:lstStyle>
            <a:defPPr marR="0" lvl="0" algn="l" rtl="0">
              <a:lnSpc>
                <a:spcPct val="100000"/>
              </a:lnSpc>
              <a:spcBef>
                <a:spcPts val="0"/>
              </a:spcBef>
              <a:spcAft>
                <a:spcPts val="0"/>
              </a:spcAft>
            </a:defPPr>
            <a:lvl1pPr marL="457200" marR="0" lvl="0" indent="-228600" algn="l" rtl="0">
              <a:lnSpc>
                <a:spcPct val="100000"/>
              </a:lnSpc>
              <a:spcBef>
                <a:spcPts val="1000"/>
              </a:spcBef>
              <a:spcAft>
                <a:spcPts val="0"/>
              </a:spcAft>
              <a:buClr>
                <a:srgbClr val="000000"/>
              </a:buClr>
              <a:buSzPts val="2400"/>
              <a:buFont typeface="Arial"/>
              <a:buNone/>
              <a:defRPr sz="2400" b="0" i="0" u="none" strike="noStrike" cap="none">
                <a:solidFill>
                  <a:schemeClr val="lt1"/>
                </a:solidFill>
                <a:latin typeface="Open Sans"/>
                <a:ea typeface="Open Sans"/>
                <a:cs typeface="Open Sans"/>
                <a:sym typeface="Open Sans"/>
              </a:defRPr>
            </a:lvl1pPr>
            <a:lvl2pPr marL="914400" marR="0" lvl="1" indent="-228600" algn="l" rtl="0">
              <a:lnSpc>
                <a:spcPct val="100000"/>
              </a:lnSpc>
              <a:spcBef>
                <a:spcPts val="500"/>
              </a:spcBef>
              <a:spcAft>
                <a:spcPts val="0"/>
              </a:spcAft>
              <a:buClr>
                <a:srgbClr val="000000"/>
              </a:buClr>
              <a:buSzPts val="2400"/>
              <a:buFont typeface="Arial"/>
              <a:buNone/>
              <a:defRPr sz="2400" b="0" i="0" u="none" strike="noStrike" cap="none">
                <a:solidFill>
                  <a:srgbClr val="000000"/>
                </a:solidFill>
                <a:latin typeface="Open Sans"/>
                <a:ea typeface="Open Sans"/>
                <a:cs typeface="Open Sans"/>
                <a:sym typeface="Open Sans"/>
              </a:defRPr>
            </a:lvl2pPr>
            <a:lvl3pPr marL="1371600" marR="0" lvl="2" indent="-228600" algn="l" rtl="0">
              <a:lnSpc>
                <a:spcPct val="100000"/>
              </a:lnSpc>
              <a:spcBef>
                <a:spcPts val="500"/>
              </a:spcBef>
              <a:spcAft>
                <a:spcPts val="0"/>
              </a:spcAft>
              <a:buClr>
                <a:srgbClr val="000000"/>
              </a:buClr>
              <a:buSzPts val="2000"/>
              <a:buFont typeface="Arial"/>
              <a:buNone/>
              <a:defRPr sz="2000" b="0" i="0" u="none" strike="noStrike" cap="none">
                <a:solidFill>
                  <a:srgbClr val="000000"/>
                </a:solidFill>
                <a:latin typeface="Open Sans"/>
                <a:ea typeface="Open Sans"/>
                <a:cs typeface="Open Sans"/>
                <a:sym typeface="Open Sans"/>
              </a:defRPr>
            </a:lvl3pPr>
            <a:lvl4pPr marL="1828800" marR="0" lvl="3" indent="-228600" algn="l" rtl="0">
              <a:lnSpc>
                <a:spcPct val="100000"/>
              </a:lnSpc>
              <a:spcBef>
                <a:spcPts val="500"/>
              </a:spcBef>
              <a:spcAft>
                <a:spcPts val="0"/>
              </a:spcAft>
              <a:buClr>
                <a:srgbClr val="000000"/>
              </a:buClr>
              <a:buSzPts val="1800"/>
              <a:buFont typeface="Arial"/>
              <a:buNone/>
              <a:defRPr sz="1800" b="0" i="0" u="none" strike="noStrike" cap="none">
                <a:solidFill>
                  <a:srgbClr val="000000"/>
                </a:solidFill>
                <a:latin typeface="Open Sans"/>
                <a:ea typeface="Open Sans"/>
                <a:cs typeface="Open Sans"/>
                <a:sym typeface="Open Sans"/>
              </a:defRPr>
            </a:lvl4pPr>
            <a:lvl5pPr marL="2286000" marR="0" lvl="4" indent="-228600" algn="l" rtl="0">
              <a:lnSpc>
                <a:spcPct val="100000"/>
              </a:lnSpc>
              <a:spcBef>
                <a:spcPts val="500"/>
              </a:spcBef>
              <a:spcAft>
                <a:spcPts val="0"/>
              </a:spcAft>
              <a:buClr>
                <a:srgbClr val="000000"/>
              </a:buClr>
              <a:buSzPts val="1800"/>
              <a:buFont typeface="Arial"/>
              <a:buNone/>
              <a:defRPr sz="1800" b="0" i="0" u="none" strike="noStrike" cap="none">
                <a:solidFill>
                  <a:srgbClr val="000000"/>
                </a:solidFill>
                <a:latin typeface="Open Sans"/>
                <a:ea typeface="Open Sans"/>
                <a:cs typeface="Open Sans"/>
                <a:sym typeface="Open Sans"/>
              </a:defRPr>
            </a:lvl5pPr>
            <a:lvl6pPr marL="2743200" marR="0" lvl="5"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9pPr>
          </a:lstStyle>
          <a:p>
            <a:r>
              <a:rPr lang="en-US" kern="0" dirty="0"/>
              <a:t>MGWA Spring Conference - 2026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BA09F-8183-E5B6-4A65-0820BFB556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5020BC0-07FB-7C49-F27D-046840517064}"/>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AD4DF8B4-9041-3765-9B50-C6349A4BCCD9}"/>
              </a:ext>
            </a:extLst>
          </p:cNvPr>
          <p:cNvSpPr txBox="1"/>
          <p:nvPr/>
        </p:nvSpPr>
        <p:spPr>
          <a:xfrm>
            <a:off x="8397551" y="550504"/>
            <a:ext cx="32003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The Current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1BEF10C4-638A-7C01-38AC-D961226DB472}"/>
              </a:ext>
            </a:extLst>
          </p:cNvPr>
          <p:cNvSpPr/>
          <p:nvPr/>
        </p:nvSpPr>
        <p:spPr>
          <a:xfrm>
            <a:off x="0"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65A7AC9D-DF4F-9D20-261C-0C42FA27F42D}"/>
              </a:ext>
            </a:extLst>
          </p:cNvPr>
          <p:cNvSpPr txBox="1"/>
          <p:nvPr/>
        </p:nvSpPr>
        <p:spPr>
          <a:xfrm>
            <a:off x="907476" y="410753"/>
            <a:ext cx="10699901" cy="447924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a:lnSpc>
                <a:spcPct val="150000"/>
              </a:lnSpc>
              <a:spcAft>
                <a:spcPts val="800"/>
              </a:spcAft>
              <a:defRPr/>
            </a:pPr>
            <a:endParaRPr lang="en-US" b="1" dirty="0">
              <a:solidFill>
                <a:srgbClr val="222222"/>
              </a:solidFill>
              <a:latin typeface="Aptos" panose="020B0004020202020204" pitchFamily="34" charset="0"/>
            </a:endParaRPr>
          </a:p>
          <a:p>
            <a:pPr>
              <a:lnSpc>
                <a:spcPct val="150000"/>
              </a:lnSpc>
              <a:spcAft>
                <a:spcPts val="800"/>
              </a:spcAft>
              <a:defRPr/>
            </a:pPr>
            <a:r>
              <a:rPr lang="en-US" sz="2400" b="1" dirty="0">
                <a:solidFill>
                  <a:schemeClr val="accent4">
                    <a:lumMod val="75000"/>
                  </a:schemeClr>
                </a:solidFill>
                <a:latin typeface="Aptos" panose="020B0004020202020204" pitchFamily="34" charset="0"/>
              </a:rPr>
              <a:t>Consider changing the speed</a:t>
            </a:r>
            <a:endParaRPr lang="en-US" sz="2400" b="1" dirty="0">
              <a:solidFill>
                <a:srgbClr val="222222"/>
              </a:solidFill>
              <a:latin typeface="Aptos" panose="020B0004020202020204" pitchFamily="34" charset="0"/>
            </a:endParaRPr>
          </a:p>
          <a:p>
            <a:pPr marL="342900" marR="0" lvl="0" indent="-342900"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Groundwater resources are </a:t>
            </a:r>
            <a:r>
              <a:rPr lang="en-US" sz="2400" dirty="0">
                <a:solidFill>
                  <a:srgbClr val="222222"/>
                </a:solidFill>
                <a:latin typeface="Aptos" panose="020B0004020202020204" pitchFamily="34" charset="0"/>
              </a:rPr>
              <a:t>a fundamental part of watershed-scale water budgets, with application to drinking water, agricultural and industrial use, baseflow to surface water bodies and ecosystems. Changes in that budget impact both </a:t>
            </a:r>
            <a:r>
              <a:rPr kumimoji="0" lang="en-US" sz="24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groundwater quantity and groundwater quality</a:t>
            </a: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p:txBody>
      </p:sp>
      <p:grpSp>
        <p:nvGrpSpPr>
          <p:cNvPr id="3" name="Group 2">
            <a:extLst>
              <a:ext uri="{FF2B5EF4-FFF2-40B4-BE49-F238E27FC236}">
                <a16:creationId xmlns:a16="http://schemas.microsoft.com/office/drawing/2014/main" id="{DCF13144-D4D7-305D-3960-1E7A20E81FDB}"/>
              </a:ext>
            </a:extLst>
          </p:cNvPr>
          <p:cNvGrpSpPr>
            <a:grpSpLocks noChangeAspect="1"/>
          </p:cNvGrpSpPr>
          <p:nvPr/>
        </p:nvGrpSpPr>
        <p:grpSpPr>
          <a:xfrm>
            <a:off x="1680807" y="4456458"/>
            <a:ext cx="3434317" cy="2271917"/>
            <a:chOff x="765645" y="704850"/>
            <a:chExt cx="9083205" cy="6008846"/>
          </a:xfrm>
        </p:grpSpPr>
        <p:grpSp>
          <p:nvGrpSpPr>
            <p:cNvPr id="8" name="Group 7">
              <a:extLst>
                <a:ext uri="{FF2B5EF4-FFF2-40B4-BE49-F238E27FC236}">
                  <a16:creationId xmlns:a16="http://schemas.microsoft.com/office/drawing/2014/main" id="{DD909A9F-F391-D949-D6C2-BA2D4801B550}"/>
                </a:ext>
              </a:extLst>
            </p:cNvPr>
            <p:cNvGrpSpPr/>
            <p:nvPr/>
          </p:nvGrpSpPr>
          <p:grpSpPr>
            <a:xfrm>
              <a:off x="765645" y="826750"/>
              <a:ext cx="8830907" cy="5725324"/>
              <a:chOff x="765645" y="826750"/>
              <a:chExt cx="8830907" cy="5725324"/>
            </a:xfrm>
          </p:grpSpPr>
          <p:pic>
            <p:nvPicPr>
              <p:cNvPr id="11" name="Picture 10">
                <a:extLst>
                  <a:ext uri="{FF2B5EF4-FFF2-40B4-BE49-F238E27FC236}">
                    <a16:creationId xmlns:a16="http://schemas.microsoft.com/office/drawing/2014/main" id="{979AA6AE-2F01-B355-E5CB-57DB5DF64E00}"/>
                  </a:ext>
                </a:extLst>
              </p:cNvPr>
              <p:cNvPicPr>
                <a:picLocks noChangeAspect="1"/>
              </p:cNvPicPr>
              <p:nvPr/>
            </p:nvPicPr>
            <p:blipFill>
              <a:blip r:embed="rId2"/>
              <a:stretch>
                <a:fillRect/>
              </a:stretch>
            </p:blipFill>
            <p:spPr>
              <a:xfrm>
                <a:off x="765645" y="826750"/>
                <a:ext cx="8830907" cy="5725324"/>
              </a:xfrm>
              <a:prstGeom prst="rect">
                <a:avLst/>
              </a:prstGeom>
            </p:spPr>
          </p:pic>
          <p:sp>
            <p:nvSpPr>
              <p:cNvPr id="12" name="Rectangle 11">
                <a:extLst>
                  <a:ext uri="{FF2B5EF4-FFF2-40B4-BE49-F238E27FC236}">
                    <a16:creationId xmlns:a16="http://schemas.microsoft.com/office/drawing/2014/main" id="{38FEE88E-35E2-6589-A842-F22A40AABAD0}"/>
                  </a:ext>
                </a:extLst>
              </p:cNvPr>
              <p:cNvSpPr/>
              <p:nvPr/>
            </p:nvSpPr>
            <p:spPr>
              <a:xfrm>
                <a:off x="895350" y="1011699"/>
                <a:ext cx="2162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BDFFD4-1060-10EB-FD1D-28CC8641D862}"/>
                </a:ext>
              </a:extLst>
            </p:cNvPr>
            <p:cNvSpPr/>
            <p:nvPr/>
          </p:nvSpPr>
          <p:spPr>
            <a:xfrm>
              <a:off x="975070" y="704850"/>
              <a:ext cx="8873780" cy="365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E86C06-62D8-8C90-B3C3-C4EA052AB241}"/>
                </a:ext>
              </a:extLst>
            </p:cNvPr>
            <p:cNvSpPr/>
            <p:nvPr/>
          </p:nvSpPr>
          <p:spPr>
            <a:xfrm>
              <a:off x="5438775" y="6467475"/>
              <a:ext cx="1343025" cy="2462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BB9018E8-25C3-6BB2-70F5-FD419FB6D39E}"/>
              </a:ext>
            </a:extLst>
          </p:cNvPr>
          <p:cNvGrpSpPr/>
          <p:nvPr/>
        </p:nvGrpSpPr>
        <p:grpSpPr>
          <a:xfrm>
            <a:off x="6264071" y="4456458"/>
            <a:ext cx="3425629" cy="2266169"/>
            <a:chOff x="6264071" y="4456458"/>
            <a:chExt cx="3425629" cy="2266169"/>
          </a:xfrm>
        </p:grpSpPr>
        <p:grpSp>
          <p:nvGrpSpPr>
            <p:cNvPr id="13" name="Group 12">
              <a:extLst>
                <a:ext uri="{FF2B5EF4-FFF2-40B4-BE49-F238E27FC236}">
                  <a16:creationId xmlns:a16="http://schemas.microsoft.com/office/drawing/2014/main" id="{8A6252DA-4B8E-9626-CA29-835E450381A3}"/>
                </a:ext>
              </a:extLst>
            </p:cNvPr>
            <p:cNvGrpSpPr>
              <a:grpSpLocks noChangeAspect="1"/>
            </p:cNvGrpSpPr>
            <p:nvPr/>
          </p:nvGrpSpPr>
          <p:grpSpPr>
            <a:xfrm>
              <a:off x="6264071" y="4456458"/>
              <a:ext cx="3425629" cy="2266169"/>
              <a:chOff x="765645" y="704850"/>
              <a:chExt cx="9083205" cy="6008846"/>
            </a:xfrm>
          </p:grpSpPr>
          <p:grpSp>
            <p:nvGrpSpPr>
              <p:cNvPr id="14" name="Group 13">
                <a:extLst>
                  <a:ext uri="{FF2B5EF4-FFF2-40B4-BE49-F238E27FC236}">
                    <a16:creationId xmlns:a16="http://schemas.microsoft.com/office/drawing/2014/main" id="{B4DDF8E5-0119-3DEE-6D2E-F0A6E6C8CC1A}"/>
                  </a:ext>
                </a:extLst>
              </p:cNvPr>
              <p:cNvGrpSpPr/>
              <p:nvPr/>
            </p:nvGrpSpPr>
            <p:grpSpPr>
              <a:xfrm>
                <a:off x="765645" y="826750"/>
                <a:ext cx="8830907" cy="5725324"/>
                <a:chOff x="765645" y="826750"/>
                <a:chExt cx="8830907" cy="5725324"/>
              </a:xfrm>
            </p:grpSpPr>
            <p:pic>
              <p:nvPicPr>
                <p:cNvPr id="17" name="Picture 16">
                  <a:extLst>
                    <a:ext uri="{FF2B5EF4-FFF2-40B4-BE49-F238E27FC236}">
                      <a16:creationId xmlns:a16="http://schemas.microsoft.com/office/drawing/2014/main" id="{A1A83021-2F6B-A541-916C-FE2A0963DA76}"/>
                    </a:ext>
                  </a:extLst>
                </p:cNvPr>
                <p:cNvPicPr>
                  <a:picLocks noChangeAspect="1"/>
                </p:cNvPicPr>
                <p:nvPr/>
              </p:nvPicPr>
              <p:blipFill>
                <a:blip r:embed="rId2"/>
                <a:stretch>
                  <a:fillRect/>
                </a:stretch>
              </p:blipFill>
              <p:spPr>
                <a:xfrm>
                  <a:off x="765645" y="826750"/>
                  <a:ext cx="8830907" cy="5725324"/>
                </a:xfrm>
                <a:prstGeom prst="rect">
                  <a:avLst/>
                </a:prstGeom>
              </p:spPr>
            </p:pic>
            <p:sp>
              <p:nvSpPr>
                <p:cNvPr id="18" name="Rectangle 17">
                  <a:extLst>
                    <a:ext uri="{FF2B5EF4-FFF2-40B4-BE49-F238E27FC236}">
                      <a16:creationId xmlns:a16="http://schemas.microsoft.com/office/drawing/2014/main" id="{CDADD867-A9F6-88B6-1E8D-C19386BFC0F5}"/>
                    </a:ext>
                  </a:extLst>
                </p:cNvPr>
                <p:cNvSpPr/>
                <p:nvPr/>
              </p:nvSpPr>
              <p:spPr>
                <a:xfrm>
                  <a:off x="895350" y="1011699"/>
                  <a:ext cx="2162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44AE2400-DCDD-D0A5-1915-C2DE5323C76F}"/>
                  </a:ext>
                </a:extLst>
              </p:cNvPr>
              <p:cNvSpPr/>
              <p:nvPr/>
            </p:nvSpPr>
            <p:spPr>
              <a:xfrm>
                <a:off x="975070" y="704850"/>
                <a:ext cx="8873780" cy="365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CC8C7BD-B392-9D40-C67A-ECD1D2BE19BB}"/>
                  </a:ext>
                </a:extLst>
              </p:cNvPr>
              <p:cNvSpPr/>
              <p:nvPr/>
            </p:nvSpPr>
            <p:spPr>
              <a:xfrm>
                <a:off x="5438775" y="6467475"/>
                <a:ext cx="1343025" cy="2462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7B1CDF12-4210-4478-DF73-490428CACBDC}"/>
                </a:ext>
              </a:extLst>
            </p:cNvPr>
            <p:cNvSpPr txBox="1"/>
            <p:nvPr/>
          </p:nvSpPr>
          <p:spPr>
            <a:xfrm>
              <a:off x="8252176" y="5164499"/>
              <a:ext cx="290615" cy="369332"/>
            </a:xfrm>
            <a:prstGeom prst="rect">
              <a:avLst/>
            </a:prstGeom>
            <a:solidFill>
              <a:schemeClr val="bg1"/>
            </a:solidFill>
          </p:spPr>
          <p:txBody>
            <a:bodyPr wrap="square" rtlCol="0">
              <a:spAutoFit/>
            </a:bodyPr>
            <a:lstStyle/>
            <a:p>
              <a:r>
                <a:rPr lang="en-US" dirty="0">
                  <a:solidFill>
                    <a:srgbClr val="FF0000"/>
                  </a:solidFill>
                </a:rPr>
                <a:t>?</a:t>
              </a:r>
            </a:p>
          </p:txBody>
        </p:sp>
      </p:grpSp>
    </p:spTree>
    <p:extLst>
      <p:ext uri="{BB962C8B-B14F-4D97-AF65-F5344CB8AC3E}">
        <p14:creationId xmlns:p14="http://schemas.microsoft.com/office/powerpoint/2010/main" val="975740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64A791-1170-4335-B531-07132D2B9EF5}"/>
              </a:ext>
            </a:extLst>
          </p:cNvPr>
          <p:cNvPicPr>
            <a:picLocks noChangeAspect="1"/>
          </p:cNvPicPr>
          <p:nvPr/>
        </p:nvPicPr>
        <p:blipFill>
          <a:blip r:embed="rId3"/>
          <a:stretch>
            <a:fillRect/>
          </a:stretch>
        </p:blipFill>
        <p:spPr>
          <a:xfrm>
            <a:off x="2219325" y="223837"/>
            <a:ext cx="7753350" cy="6410325"/>
          </a:xfrm>
          <a:prstGeom prst="rect">
            <a:avLst/>
          </a:prstGeom>
        </p:spPr>
      </p:pic>
    </p:spTree>
    <p:extLst>
      <p:ext uri="{BB962C8B-B14F-4D97-AF65-F5344CB8AC3E}">
        <p14:creationId xmlns:p14="http://schemas.microsoft.com/office/powerpoint/2010/main" val="1438892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26DBB-9383-6843-DA32-6C7D728EFD5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DBAC8E-8059-F916-F371-FB11B9B0BF78}"/>
              </a:ext>
            </a:extLst>
          </p:cNvPr>
          <p:cNvPicPr>
            <a:picLocks noChangeAspect="1"/>
          </p:cNvPicPr>
          <p:nvPr/>
        </p:nvPicPr>
        <p:blipFill>
          <a:blip r:embed="rId3"/>
          <a:stretch>
            <a:fillRect/>
          </a:stretch>
        </p:blipFill>
        <p:spPr>
          <a:xfrm>
            <a:off x="242070" y="966444"/>
            <a:ext cx="11707859" cy="4925112"/>
          </a:xfrm>
          <a:prstGeom prst="rect">
            <a:avLst/>
          </a:prstGeom>
        </p:spPr>
      </p:pic>
    </p:spTree>
    <p:extLst>
      <p:ext uri="{BB962C8B-B14F-4D97-AF65-F5344CB8AC3E}">
        <p14:creationId xmlns:p14="http://schemas.microsoft.com/office/powerpoint/2010/main" val="4120137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483C6-090E-61B2-DFC2-105B45CA7A2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3898FBB-2950-7FC9-DFA7-D62CBDBC9B89}"/>
              </a:ext>
            </a:extLst>
          </p:cNvPr>
          <p:cNvSpPr txBox="1"/>
          <p:nvPr/>
        </p:nvSpPr>
        <p:spPr>
          <a:xfrm>
            <a:off x="907476" y="410753"/>
            <a:ext cx="10699901" cy="522303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rPr>
              <a:t>Groundwater modeling</a:t>
            </a:r>
            <a:endParaRPr kumimoji="0" lang="en-US" sz="2400" b="0"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Groundwater models </a:t>
            </a:r>
            <a:r>
              <a:rPr lang="en-US" dirty="0">
                <a:solidFill>
                  <a:srgbClr val="222222"/>
                </a:solidFill>
                <a:latin typeface="Aptos" panose="020B0004020202020204" pitchFamily="34" charset="0"/>
              </a:rPr>
              <a:t>calibrated to hydraulic head alone do not provide a unique solution</a:t>
            </a:r>
          </a:p>
          <a:p>
            <a:pPr marR="0" lvl="0" algn="l" defTabSz="914400" rtl="0" eaLnBrk="1" fontAlgn="auto" latinLnBrk="0" hangingPunct="1">
              <a:lnSpc>
                <a:spcPct val="150000"/>
              </a:lnSpc>
              <a:spcBef>
                <a:spcPts val="0"/>
              </a:spcBef>
              <a:spcAft>
                <a:spcPts val="800"/>
              </a:spcAft>
              <a:buClrTx/>
              <a:buSzTx/>
              <a:tabLst/>
              <a:defRPr/>
            </a:pP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chemeClr val="bg1">
                    <a:lumMod val="85000"/>
                  </a:schemeClr>
                </a:solidFill>
                <a:effectLst/>
                <a:uLnTx/>
                <a:uFillTx/>
              </a:rPr>
              <a:t>Chemical and isotopic composition</a:t>
            </a:r>
            <a:endParaRPr lang="en-US" sz="2400" b="1" dirty="0">
              <a:solidFill>
                <a:schemeClr val="bg1">
                  <a:lumMod val="85000"/>
                </a:schemeClr>
              </a:solidFill>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lang="en-US" dirty="0">
              <a:solidFill>
                <a:srgbClr val="222222"/>
              </a:solidFill>
              <a:latin typeface="Aptos" panose="020B0004020202020204" pitchFamily="34"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R="0" lvl="0" algn="l" defTabSz="914400" rtl="0" eaLnBrk="1" fontAlgn="auto" latinLnBrk="0" hangingPunct="1">
              <a:lnSpc>
                <a:spcPct val="150000"/>
              </a:lnSpc>
              <a:spcBef>
                <a:spcPts val="0"/>
              </a:spcBef>
              <a:spcAft>
                <a:spcPts val="800"/>
              </a:spcAft>
              <a:buClrTx/>
              <a:buSzTx/>
              <a:tabLst/>
              <a:defRPr/>
            </a:pP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p:txBody>
      </p:sp>
      <p:sp>
        <p:nvSpPr>
          <p:cNvPr id="5" name="Rectangle 4">
            <a:extLst>
              <a:ext uri="{FF2B5EF4-FFF2-40B4-BE49-F238E27FC236}">
                <a16:creationId xmlns:a16="http://schemas.microsoft.com/office/drawing/2014/main" id="{E3A57432-A8DF-97BD-E226-36944CA400FD}"/>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97EAF7F0-3CEF-51BF-D9BC-F0D0B21B99E1}"/>
              </a:ext>
            </a:extLst>
          </p:cNvPr>
          <p:cNvSpPr txBox="1"/>
          <p:nvPr/>
        </p:nvSpPr>
        <p:spPr>
          <a:xfrm>
            <a:off x="8397551" y="550504"/>
            <a:ext cx="32003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The Current </a:t>
            </a:r>
            <a:r>
              <a:rPr lang="en-US" sz="2400" dirty="0">
                <a:solidFill>
                  <a:prstClr val="white"/>
                </a:solidFill>
                <a:latin typeface="Aptos" panose="020B0004020202020204" pitchFamily="34" charset="0"/>
              </a:rPr>
              <a:t>Toolbox</a:t>
            </a:r>
            <a:endPar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45982D9E-6BA0-2647-C483-C558557DEAF4}"/>
              </a:ext>
            </a:extLst>
          </p:cNvPr>
          <p:cNvSpPr/>
          <p:nvPr/>
        </p:nvSpPr>
        <p:spPr>
          <a:xfrm>
            <a:off x="0"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449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8E344-BC25-3546-8488-C1E0F903A95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5815C72-B3F4-FED7-874F-83462F1A9ED6}"/>
              </a:ext>
            </a:extLst>
          </p:cNvPr>
          <p:cNvSpPr txBox="1"/>
          <p:nvPr/>
        </p:nvSpPr>
        <p:spPr>
          <a:xfrm>
            <a:off x="907476" y="410753"/>
            <a:ext cx="10699901" cy="57308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rPr>
              <a:t>Groundwater modeling</a:t>
            </a:r>
            <a:endParaRPr kumimoji="0" lang="en-US" sz="2400" b="0"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Groundwater models </a:t>
            </a:r>
            <a:r>
              <a:rPr lang="en-US" dirty="0">
                <a:solidFill>
                  <a:srgbClr val="222222"/>
                </a:solidFill>
                <a:latin typeface="Aptos" panose="020B0004020202020204" pitchFamily="34" charset="0"/>
              </a:rPr>
              <a:t>calibrated to hydraulic head alone do not provide a unique solution</a:t>
            </a:r>
          </a:p>
          <a:p>
            <a:pPr marR="0" lvl="0" algn="l" defTabSz="914400" rtl="0" eaLnBrk="1" fontAlgn="auto" latinLnBrk="0" hangingPunct="1">
              <a:lnSpc>
                <a:spcPct val="150000"/>
              </a:lnSpc>
              <a:spcBef>
                <a:spcPts val="0"/>
              </a:spcBef>
              <a:spcAft>
                <a:spcPts val="800"/>
              </a:spcAft>
              <a:buClrTx/>
              <a:buSzTx/>
              <a:tabLst/>
              <a:defRPr/>
            </a:pP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chemeClr val="accent4">
                    <a:lumMod val="75000"/>
                  </a:schemeClr>
                </a:solidFill>
                <a:effectLst/>
                <a:uLnTx/>
                <a:uFillTx/>
              </a:rPr>
              <a:t>Chemical and isotopic composition</a:t>
            </a:r>
            <a:endParaRPr lang="en-US" sz="2400" b="1" dirty="0">
              <a:solidFill>
                <a:schemeClr val="accent4">
                  <a:lumMod val="75000"/>
                </a:schemeClr>
              </a:solidFill>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US" dirty="0"/>
              <a:t>What’s in groundwater says something about where it has been; chemical and isotopic composition provides a tracer of groundwater movement</a:t>
            </a: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US" sz="2000" i="1" dirty="0">
                <a:solidFill>
                  <a:schemeClr val="accent4">
                    <a:lumMod val="50000"/>
                  </a:schemeClr>
                </a:solidFill>
              </a:rPr>
              <a:t>“If water from one area gets to another area, it must be hydraulically and hydrologically possible for it to get there regardless of what the models predict”  (Carol Kendall – USGS, 2005 MGWA Fall Conference)</a:t>
            </a:r>
          </a:p>
          <a:p>
            <a:pPr marR="0" lvl="0" algn="l" defTabSz="914400" rtl="0" eaLnBrk="1" fontAlgn="auto" latinLnBrk="0" hangingPunct="1">
              <a:lnSpc>
                <a:spcPct val="100000"/>
              </a:lnSpc>
              <a:spcBef>
                <a:spcPts val="0"/>
              </a:spcBef>
              <a:spcAft>
                <a:spcPts val="800"/>
              </a:spcAft>
              <a:buClrTx/>
              <a:buSzTx/>
              <a:tabLst/>
              <a:defRPr/>
            </a:pP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R="0" lvl="0" algn="l" defTabSz="914400" rtl="0" eaLnBrk="1" fontAlgn="auto" latinLnBrk="0" hangingPunct="1">
              <a:lnSpc>
                <a:spcPct val="150000"/>
              </a:lnSpc>
              <a:spcBef>
                <a:spcPts val="0"/>
              </a:spcBef>
              <a:spcAft>
                <a:spcPts val="800"/>
              </a:spcAft>
              <a:buClrTx/>
              <a:buSzTx/>
              <a:tabLst/>
              <a:defRPr/>
            </a:pP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p:txBody>
      </p:sp>
      <p:sp>
        <p:nvSpPr>
          <p:cNvPr id="5" name="Rectangle 4">
            <a:extLst>
              <a:ext uri="{FF2B5EF4-FFF2-40B4-BE49-F238E27FC236}">
                <a16:creationId xmlns:a16="http://schemas.microsoft.com/office/drawing/2014/main" id="{29D4E965-9EF0-DCCA-93E7-2AC2402DBE23}"/>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5434CA96-CB16-FB2C-4FB0-05672AC66DBF}"/>
              </a:ext>
            </a:extLst>
          </p:cNvPr>
          <p:cNvSpPr txBox="1"/>
          <p:nvPr/>
        </p:nvSpPr>
        <p:spPr>
          <a:xfrm>
            <a:off x="8397551" y="550504"/>
            <a:ext cx="32003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The Current </a:t>
            </a:r>
            <a:r>
              <a:rPr lang="en-US" sz="2400" dirty="0">
                <a:solidFill>
                  <a:prstClr val="white"/>
                </a:solidFill>
                <a:latin typeface="Aptos" panose="020B0004020202020204" pitchFamily="34" charset="0"/>
              </a:rPr>
              <a:t>Toolbox</a:t>
            </a:r>
            <a:endPar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1F998054-51B5-2E0E-5E24-E26C9AC3AEFB}"/>
              </a:ext>
            </a:extLst>
          </p:cNvPr>
          <p:cNvSpPr/>
          <p:nvPr/>
        </p:nvSpPr>
        <p:spPr>
          <a:xfrm>
            <a:off x="0"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468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45507-561A-FB10-FD72-E23C99B8319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D16F7AA-F6BC-C23A-D1B0-755B304EE64E}"/>
              </a:ext>
            </a:extLst>
          </p:cNvPr>
          <p:cNvSpPr txBox="1"/>
          <p:nvPr/>
        </p:nvSpPr>
        <p:spPr>
          <a:xfrm>
            <a:off x="907476" y="410753"/>
            <a:ext cx="10699901" cy="657212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rPr>
              <a:t>Groundwater modeling</a:t>
            </a:r>
            <a:endParaRPr kumimoji="0" lang="en-US" sz="2400" b="0"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Groundwater models </a:t>
            </a:r>
            <a:r>
              <a:rPr lang="en-US" dirty="0">
                <a:solidFill>
                  <a:srgbClr val="222222"/>
                </a:solidFill>
                <a:latin typeface="Aptos" panose="020B0004020202020204" pitchFamily="34" charset="0"/>
              </a:rPr>
              <a:t>calibrated to hydraulic head alone do not provide a unique solution</a:t>
            </a:r>
          </a:p>
          <a:p>
            <a:pPr marR="0" lvl="0" algn="l" defTabSz="914400" rtl="0" eaLnBrk="1" fontAlgn="auto" latinLnBrk="0" hangingPunct="1">
              <a:lnSpc>
                <a:spcPct val="150000"/>
              </a:lnSpc>
              <a:spcBef>
                <a:spcPts val="0"/>
              </a:spcBef>
              <a:spcAft>
                <a:spcPts val="800"/>
              </a:spcAft>
              <a:buClrTx/>
              <a:buSzTx/>
              <a:tabLst/>
              <a:defRPr/>
            </a:pP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chemeClr val="accent4">
                    <a:lumMod val="75000"/>
                  </a:schemeClr>
                </a:solidFill>
                <a:effectLst/>
                <a:uLnTx/>
                <a:uFillTx/>
              </a:rPr>
              <a:t>Chemical and isotopic composition</a:t>
            </a:r>
            <a:endParaRPr lang="en-US" sz="2400" dirty="0">
              <a:solidFill>
                <a:schemeClr val="accent4">
                  <a:lumMod val="75000"/>
                </a:schemeClr>
              </a:solidFill>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US" dirty="0"/>
              <a:t>What’s in groundwater says something about where it has been; chemical and isotopic composition provides a tracer of groundwater movement</a:t>
            </a:r>
          </a:p>
          <a:p>
            <a:pPr marL="285750" lvl="0" indent="-285750">
              <a:spcAft>
                <a:spcPts val="800"/>
              </a:spcAft>
              <a:buFont typeface="Arial" panose="020B0604020202020204" pitchFamily="34" charset="0"/>
              <a:buChar char="•"/>
              <a:defRPr/>
            </a:pPr>
            <a:r>
              <a:rPr lang="en-US" sz="2000" i="1" dirty="0">
                <a:solidFill>
                  <a:schemeClr val="accent4">
                    <a:lumMod val="50000"/>
                  </a:schemeClr>
                </a:solidFill>
              </a:rPr>
              <a:t>“If water from one area gets to another area, it must be hydraulically and hydrologically possible for it to get there regardless of what the models predict”  (Carol Kendall – USGS, 2005 MGWA Fall Conference)</a:t>
            </a:r>
          </a:p>
          <a:p>
            <a:pPr lvl="0">
              <a:spcAft>
                <a:spcPts val="800"/>
              </a:spcAft>
              <a:defRPr/>
            </a:pP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lang="en-US" sz="2400" b="1" dirty="0">
                <a:solidFill>
                  <a:schemeClr val="accent4">
                    <a:lumMod val="75000"/>
                  </a:schemeClr>
                </a:solidFill>
                <a:latin typeface="Aptos" panose="020B0004020202020204" pitchFamily="34" charset="0"/>
              </a:rPr>
              <a:t>Groundwater age distribution based on indicators of recent recharge helps refine conceptual framework for numeric modeling</a:t>
            </a:r>
            <a:endParaRPr kumimoji="0" lang="en-US" sz="2400" b="0" i="0" u="none" strike="noStrike" kern="1200" cap="none" spc="0" normalizeH="0" baseline="0" noProof="0" dirty="0">
              <a:ln>
                <a:noFill/>
              </a:ln>
              <a:solidFill>
                <a:schemeClr val="accent4">
                  <a:lumMod val="75000"/>
                </a:schemeClr>
              </a:solidFill>
              <a:effectLst/>
              <a:uLnTx/>
              <a:uFillTx/>
              <a:latin typeface="Aptos" panose="020B0004020202020204" pitchFamily="34" charset="0"/>
            </a:endParaRPr>
          </a:p>
          <a:p>
            <a:pPr marR="0" lvl="0" algn="l" defTabSz="914400" rtl="0" eaLnBrk="1" fontAlgn="auto" latinLnBrk="0" hangingPunct="1">
              <a:lnSpc>
                <a:spcPct val="150000"/>
              </a:lnSpc>
              <a:spcBef>
                <a:spcPts val="0"/>
              </a:spcBef>
              <a:spcAft>
                <a:spcPts val="800"/>
              </a:spcAft>
              <a:buClrTx/>
              <a:buSzTx/>
              <a:tabLst/>
              <a:defRPr/>
            </a:pP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p:txBody>
      </p:sp>
      <p:sp>
        <p:nvSpPr>
          <p:cNvPr id="5" name="Rectangle 4">
            <a:extLst>
              <a:ext uri="{FF2B5EF4-FFF2-40B4-BE49-F238E27FC236}">
                <a16:creationId xmlns:a16="http://schemas.microsoft.com/office/drawing/2014/main" id="{35F0647B-13D0-DBEE-C873-6131DF4B6F5D}"/>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26960397-7AE2-F850-7A18-B8DB39F831FC}"/>
              </a:ext>
            </a:extLst>
          </p:cNvPr>
          <p:cNvSpPr txBox="1"/>
          <p:nvPr/>
        </p:nvSpPr>
        <p:spPr>
          <a:xfrm>
            <a:off x="8397551" y="550504"/>
            <a:ext cx="32003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The Current </a:t>
            </a:r>
            <a:r>
              <a:rPr lang="en-US" sz="2400" dirty="0">
                <a:solidFill>
                  <a:prstClr val="white"/>
                </a:solidFill>
                <a:latin typeface="Aptos" panose="020B0004020202020204" pitchFamily="34" charset="0"/>
              </a:rPr>
              <a:t>Toolbox</a:t>
            </a:r>
            <a:endPar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A26BACD4-16F2-EC8E-7405-89EC746A0796}"/>
              </a:ext>
            </a:extLst>
          </p:cNvPr>
          <p:cNvSpPr/>
          <p:nvPr/>
        </p:nvSpPr>
        <p:spPr>
          <a:xfrm>
            <a:off x="0"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9393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12D18-B359-844E-1FAB-313B6659FC0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84FF81D-5475-CADF-7BC9-22E72B278616}"/>
              </a:ext>
            </a:extLst>
          </p:cNvPr>
          <p:cNvSpPr txBox="1"/>
          <p:nvPr/>
        </p:nvSpPr>
        <p:spPr>
          <a:xfrm>
            <a:off x="907476" y="410753"/>
            <a:ext cx="10699901" cy="73210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rPr>
              <a:t>Establish baseline chemical and isotopic composition groundwater in different parts of the state, including both near-surface and deeper aquifers</a:t>
            </a:r>
            <a:endParaRPr kumimoji="0" lang="en-US" sz="2400" b="0"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Baseline composition provides the means to identify changes in water composition with time.  These changes can differ with depth.</a:t>
            </a:r>
          </a:p>
          <a:p>
            <a:pPr marR="0" lvl="0" algn="l" defTabSz="914400" rtl="0" eaLnBrk="1" fontAlgn="auto" latinLnBrk="0" hangingPunct="1">
              <a:lnSpc>
                <a:spcPct val="150000"/>
              </a:lnSpc>
              <a:spcBef>
                <a:spcPts val="0"/>
              </a:spcBef>
              <a:spcAft>
                <a:spcPts val="800"/>
              </a:spcAft>
              <a:buClrTx/>
              <a:buSzTx/>
              <a:tabLst/>
              <a:defRPr/>
            </a:pP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US" sz="2400" b="1" dirty="0">
                <a:solidFill>
                  <a:srgbClr val="0F9ED5">
                    <a:lumMod val="75000"/>
                  </a:srgbClr>
                </a:solidFill>
                <a:latin typeface="Aptos" panose="02110004020202020204"/>
              </a:rPr>
              <a:t>Map the distribution of recent and vintage waters with depth </a:t>
            </a:r>
            <a:endParaRPr kumimoji="0" lang="en-US" sz="2400" b="0" i="0" u="none" strike="noStrike" kern="1200" cap="none" spc="0" normalizeH="0" baseline="0" noProof="0" dirty="0">
              <a:ln>
                <a:noFill/>
              </a:ln>
              <a:solidFill>
                <a:srgbClr val="0F9ED5">
                  <a:lumMod val="75000"/>
                </a:srgbClr>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DNR County Groundwater Atlas Program (CGA Part B) does this, as do others, e.g.  Dakota County </a:t>
            </a:r>
            <a:r>
              <a:rPr lang="en-US" dirty="0">
                <a:solidFill>
                  <a:prstClr val="black"/>
                </a:solidFill>
                <a:latin typeface="Aptos" panose="02110004020202020204"/>
              </a:rPr>
              <a:t>Environmental Services;</a:t>
            </a:r>
          </a:p>
          <a:p>
            <a:pPr marL="742950" lvl="1" indent="-285750">
              <a:spcAft>
                <a:spcPts val="800"/>
              </a:spcAft>
              <a:buFont typeface="Arial" panose="020B0604020202020204" pitchFamily="34" charset="0"/>
              <a:buChar char="•"/>
              <a:defRPr/>
            </a:pPr>
            <a:r>
              <a:rPr lang="en-US" dirty="0">
                <a:solidFill>
                  <a:prstClr val="black"/>
                </a:solidFill>
                <a:latin typeface="Aptos" panose="02110004020202020204"/>
              </a:rPr>
              <a:t> in addition to data collected by these programs, there is a wealth of historic data than can be used to identify changes in these distributions with time</a:t>
            </a:r>
          </a:p>
          <a:p>
            <a:pPr marL="742950" lvl="1" indent="-285750">
              <a:spcAft>
                <a:spcPts val="800"/>
              </a:spcAft>
              <a:buFont typeface="Arial" panose="020B0604020202020204" pitchFamily="34" charset="0"/>
              <a:buChar char="•"/>
              <a:defRPr/>
            </a:pPr>
            <a:endParaRPr lang="en-US" dirty="0">
              <a:solidFill>
                <a:prstClr val="black"/>
              </a:solidFill>
              <a:latin typeface="Aptos" panose="02110004020202020204"/>
            </a:endParaRPr>
          </a:p>
          <a:p>
            <a:pPr>
              <a:spcAft>
                <a:spcPts val="800"/>
              </a:spcAft>
              <a:defRPr/>
            </a:pPr>
            <a:r>
              <a:rPr lang="en-US" sz="2400" b="1" dirty="0">
                <a:solidFill>
                  <a:srgbClr val="0F9ED5">
                    <a:lumMod val="75000"/>
                  </a:srgbClr>
                </a:solidFill>
              </a:rPr>
              <a:t>Compare age distributions with fluxes calculated from numeric modeling</a:t>
            </a:r>
            <a:endParaRPr lang="en-US" dirty="0">
              <a:solidFill>
                <a:prstClr val="black"/>
              </a:solidFill>
              <a:latin typeface="Aptos" panose="02110004020202020204"/>
            </a:endParaRPr>
          </a:p>
          <a:p>
            <a:pPr marL="285750" indent="-285750">
              <a:spcAft>
                <a:spcPts val="800"/>
              </a:spcAft>
              <a:buFont typeface="Arial" panose="020B0604020202020204" pitchFamily="34" charset="0"/>
              <a:buChar char="•"/>
              <a:defRPr/>
            </a:pPr>
            <a:r>
              <a:rPr lang="en-US" dirty="0">
                <a:solidFill>
                  <a:prstClr val="black"/>
                </a:solidFill>
              </a:rPr>
              <a:t>Work on this step is also underway, both in Minnesota and Wisconsin</a:t>
            </a: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p:txBody>
      </p:sp>
      <p:sp>
        <p:nvSpPr>
          <p:cNvPr id="5" name="Rectangle 4">
            <a:extLst>
              <a:ext uri="{FF2B5EF4-FFF2-40B4-BE49-F238E27FC236}">
                <a16:creationId xmlns:a16="http://schemas.microsoft.com/office/drawing/2014/main" id="{AE417BED-2CA0-A626-11AD-79C839639033}"/>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B850BB2-A826-0A6D-2C1A-0FED7DB71275}"/>
              </a:ext>
            </a:extLst>
          </p:cNvPr>
          <p:cNvSpPr txBox="1"/>
          <p:nvPr/>
        </p:nvSpPr>
        <p:spPr>
          <a:xfrm>
            <a:off x="8397551" y="550504"/>
            <a:ext cx="3200399"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ptos" panose="020B0004020202020204" pitchFamily="34" charset="0"/>
              </a:rPr>
              <a:t>Workflow</a:t>
            </a:r>
            <a:endPar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377446E3-51DB-1394-A168-E298EC606FF3}"/>
              </a:ext>
            </a:extLst>
          </p:cNvPr>
          <p:cNvSpPr/>
          <p:nvPr/>
        </p:nvSpPr>
        <p:spPr>
          <a:xfrm>
            <a:off x="0"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942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F81D9-097D-25E5-A7B6-2B644B9023CF}"/>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0556553F-9EA9-D4FF-6ED0-AEAE6C0837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health.state.mn.us</a:t>
            </a:r>
          </a:p>
        </p:txBody>
      </p:sp>
      <p:sp>
        <p:nvSpPr>
          <p:cNvPr id="6" name="Slide Number Placeholder 5">
            <a:extLst>
              <a:ext uri="{FF2B5EF4-FFF2-40B4-BE49-F238E27FC236}">
                <a16:creationId xmlns:a16="http://schemas.microsoft.com/office/drawing/2014/main" id="{E8E9604E-0A1C-5B78-F83A-BD93D4597F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B9732D6-CDB4-6C94-09F4-0C6287EBD53F}"/>
              </a:ext>
            </a:extLst>
          </p:cNvPr>
          <p:cNvPicPr>
            <a:picLocks noChangeAspect="1"/>
          </p:cNvPicPr>
          <p:nvPr/>
        </p:nvPicPr>
        <p:blipFill>
          <a:blip r:embed="rId3"/>
          <a:stretch>
            <a:fillRect/>
          </a:stretch>
        </p:blipFill>
        <p:spPr>
          <a:xfrm>
            <a:off x="1598950" y="0"/>
            <a:ext cx="8994099" cy="6858000"/>
          </a:xfrm>
          <a:prstGeom prst="rect">
            <a:avLst/>
          </a:prstGeom>
        </p:spPr>
      </p:pic>
      <p:sp>
        <p:nvSpPr>
          <p:cNvPr id="10" name="TextBox 9">
            <a:extLst>
              <a:ext uri="{FF2B5EF4-FFF2-40B4-BE49-F238E27FC236}">
                <a16:creationId xmlns:a16="http://schemas.microsoft.com/office/drawing/2014/main" id="{3F0E7EE0-9CEA-C94F-563B-95CA3A4404C2}"/>
              </a:ext>
            </a:extLst>
          </p:cNvPr>
          <p:cNvSpPr txBox="1"/>
          <p:nvPr/>
        </p:nvSpPr>
        <p:spPr>
          <a:xfrm>
            <a:off x="7561212" y="6420406"/>
            <a:ext cx="438197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https://bwsr.state.mn.us/one-watershed-one-plan-participating-watersheds</a:t>
            </a:r>
          </a:p>
        </p:txBody>
      </p:sp>
      <p:grpSp>
        <p:nvGrpSpPr>
          <p:cNvPr id="3" name="Group 2">
            <a:extLst>
              <a:ext uri="{FF2B5EF4-FFF2-40B4-BE49-F238E27FC236}">
                <a16:creationId xmlns:a16="http://schemas.microsoft.com/office/drawing/2014/main" id="{E801AF97-6AA9-AAF9-9EAD-DB40CDEAC383}"/>
              </a:ext>
            </a:extLst>
          </p:cNvPr>
          <p:cNvGrpSpPr>
            <a:grpSpLocks noChangeAspect="1"/>
          </p:cNvGrpSpPr>
          <p:nvPr/>
        </p:nvGrpSpPr>
        <p:grpSpPr>
          <a:xfrm>
            <a:off x="6557971" y="2824515"/>
            <a:ext cx="4415454" cy="2862662"/>
            <a:chOff x="765645" y="826750"/>
            <a:chExt cx="8830907" cy="5725324"/>
          </a:xfrm>
        </p:grpSpPr>
        <p:pic>
          <p:nvPicPr>
            <p:cNvPr id="4" name="Picture 3">
              <a:extLst>
                <a:ext uri="{FF2B5EF4-FFF2-40B4-BE49-F238E27FC236}">
                  <a16:creationId xmlns:a16="http://schemas.microsoft.com/office/drawing/2014/main" id="{F176F675-DFF1-0765-8349-259037431146}"/>
                </a:ext>
              </a:extLst>
            </p:cNvPr>
            <p:cNvPicPr>
              <a:picLocks noChangeAspect="1"/>
            </p:cNvPicPr>
            <p:nvPr/>
          </p:nvPicPr>
          <p:blipFill>
            <a:blip r:embed="rId4"/>
            <a:stretch>
              <a:fillRect/>
            </a:stretch>
          </p:blipFill>
          <p:spPr>
            <a:xfrm>
              <a:off x="765645" y="826750"/>
              <a:ext cx="8830907" cy="5725324"/>
            </a:xfrm>
            <a:prstGeom prst="rect">
              <a:avLst/>
            </a:prstGeom>
          </p:spPr>
        </p:pic>
        <p:sp>
          <p:nvSpPr>
            <p:cNvPr id="7" name="Rectangle 6">
              <a:extLst>
                <a:ext uri="{FF2B5EF4-FFF2-40B4-BE49-F238E27FC236}">
                  <a16:creationId xmlns:a16="http://schemas.microsoft.com/office/drawing/2014/main" id="{E51AE876-D30B-81AB-F8D8-DE885003E911}"/>
                </a:ext>
              </a:extLst>
            </p:cNvPr>
            <p:cNvSpPr/>
            <p:nvPr/>
          </p:nvSpPr>
          <p:spPr>
            <a:xfrm>
              <a:off x="895350" y="1011699"/>
              <a:ext cx="2162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7322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3316C-52EE-E1E9-DCB7-914D279177D2}"/>
              </a:ext>
            </a:extLst>
          </p:cNvPr>
          <p:cNvPicPr>
            <a:picLocks noChangeAspect="1"/>
          </p:cNvPicPr>
          <p:nvPr/>
        </p:nvPicPr>
        <p:blipFill>
          <a:blip r:embed="rId3"/>
          <a:stretch>
            <a:fillRect/>
          </a:stretch>
        </p:blipFill>
        <p:spPr>
          <a:xfrm>
            <a:off x="607191" y="0"/>
            <a:ext cx="10977618" cy="6858000"/>
          </a:xfrm>
          <a:prstGeom prst="rect">
            <a:avLst/>
          </a:prstGeom>
        </p:spPr>
      </p:pic>
      <p:sp>
        <p:nvSpPr>
          <p:cNvPr id="6" name="TextBox 5">
            <a:extLst>
              <a:ext uri="{FF2B5EF4-FFF2-40B4-BE49-F238E27FC236}">
                <a16:creationId xmlns:a16="http://schemas.microsoft.com/office/drawing/2014/main" id="{739B5EB4-28AC-BEAB-5D19-464FC761F336}"/>
              </a:ext>
            </a:extLst>
          </p:cNvPr>
          <p:cNvSpPr txBox="1"/>
          <p:nvPr/>
        </p:nvSpPr>
        <p:spPr>
          <a:xfrm>
            <a:off x="6096000" y="6046871"/>
            <a:ext cx="3142247" cy="307777"/>
          </a:xfrm>
          <a:prstGeom prst="rect">
            <a:avLst/>
          </a:prstGeom>
          <a:noFill/>
        </p:spPr>
        <p:txBody>
          <a:bodyPr wrap="square" rtlCol="0">
            <a:spAutoFit/>
          </a:bodyPr>
          <a:lstStyle/>
          <a:p>
            <a:r>
              <a:rPr lang="en-US" sz="1400" dirty="0">
                <a:solidFill>
                  <a:schemeClr val="accent1"/>
                </a:solidFill>
              </a:rPr>
              <a:t>https://whaf-explorer.dnr.state.mn.us/</a:t>
            </a:r>
          </a:p>
        </p:txBody>
      </p:sp>
    </p:spTree>
    <p:extLst>
      <p:ext uri="{BB962C8B-B14F-4D97-AF65-F5344CB8AC3E}">
        <p14:creationId xmlns:p14="http://schemas.microsoft.com/office/powerpoint/2010/main" val="804145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BFA21-F782-FCC6-2D44-F4FCE686072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7D3DA09-17CD-A087-60B8-3D5727D3F78B}"/>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FEC81266-2831-B8D4-61A3-975542FEB5C8}"/>
              </a:ext>
            </a:extLst>
          </p:cNvPr>
          <p:cNvSpPr txBox="1"/>
          <p:nvPr/>
        </p:nvSpPr>
        <p:spPr>
          <a:xfrm>
            <a:off x="3749965" y="550504"/>
            <a:ext cx="7847986"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Some examples of what these distributions look like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7E57E7A7-5313-C61E-ACDF-4BBAC88BEFE1}"/>
              </a:ext>
            </a:extLst>
          </p:cNvPr>
          <p:cNvSpPr/>
          <p:nvPr/>
        </p:nvSpPr>
        <p:spPr>
          <a:xfrm>
            <a:off x="0"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9E6961FE-7C39-69AD-320B-F9AD355A46D8}"/>
              </a:ext>
            </a:extLst>
          </p:cNvPr>
          <p:cNvPicPr>
            <a:picLocks noChangeAspect="1"/>
          </p:cNvPicPr>
          <p:nvPr/>
        </p:nvPicPr>
        <p:blipFill>
          <a:blip r:embed="rId2"/>
          <a:stretch>
            <a:fillRect/>
          </a:stretch>
        </p:blipFill>
        <p:spPr>
          <a:xfrm>
            <a:off x="2533153" y="1117079"/>
            <a:ext cx="7125694" cy="5344271"/>
          </a:xfrm>
          <a:prstGeom prst="rect">
            <a:avLst/>
          </a:prstGeom>
        </p:spPr>
      </p:pic>
      <p:sp>
        <p:nvSpPr>
          <p:cNvPr id="4" name="TextBox 3">
            <a:extLst>
              <a:ext uri="{FF2B5EF4-FFF2-40B4-BE49-F238E27FC236}">
                <a16:creationId xmlns:a16="http://schemas.microsoft.com/office/drawing/2014/main" id="{FD668357-693C-4541-BB1E-905CAE15C953}"/>
              </a:ext>
            </a:extLst>
          </p:cNvPr>
          <p:cNvSpPr txBox="1"/>
          <p:nvPr/>
        </p:nvSpPr>
        <p:spPr>
          <a:xfrm>
            <a:off x="8218311" y="6519446"/>
            <a:ext cx="3973689" cy="338554"/>
          </a:xfrm>
          <a:prstGeom prst="rect">
            <a:avLst/>
          </a:prstGeom>
          <a:noFill/>
        </p:spPr>
        <p:txBody>
          <a:bodyPr wrap="square" rtlCol="0">
            <a:spAutoFit/>
          </a:bodyPr>
          <a:lstStyle/>
          <a:p>
            <a:r>
              <a:rPr lang="en-US" sz="1600" dirty="0"/>
              <a:t>DNR CGA (Part B) – Winona County, Report</a:t>
            </a:r>
          </a:p>
        </p:txBody>
      </p:sp>
    </p:spTree>
    <p:extLst>
      <p:ext uri="{BB962C8B-B14F-4D97-AF65-F5344CB8AC3E}">
        <p14:creationId xmlns:p14="http://schemas.microsoft.com/office/powerpoint/2010/main" val="472602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C730C-169B-FB40-2B22-FF20303B055B}"/>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D2010B-6557-F84D-E209-703547C2A4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health.state.mn.us</a:t>
            </a:r>
          </a:p>
        </p:txBody>
      </p:sp>
      <p:sp>
        <p:nvSpPr>
          <p:cNvPr id="6" name="Slide Number Placeholder 5">
            <a:extLst>
              <a:ext uri="{FF2B5EF4-FFF2-40B4-BE49-F238E27FC236}">
                <a16:creationId xmlns:a16="http://schemas.microsoft.com/office/drawing/2014/main" id="{7279463A-6E10-96CF-9D47-34FCD9C62E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361B8BD-2A59-B88B-7BD7-A55BBE7FDA02}"/>
              </a:ext>
            </a:extLst>
          </p:cNvPr>
          <p:cNvPicPr>
            <a:picLocks noChangeAspect="1"/>
          </p:cNvPicPr>
          <p:nvPr/>
        </p:nvPicPr>
        <p:blipFill>
          <a:blip r:embed="rId3"/>
          <a:stretch>
            <a:fillRect/>
          </a:stretch>
        </p:blipFill>
        <p:spPr>
          <a:xfrm>
            <a:off x="1598950" y="0"/>
            <a:ext cx="8994099" cy="6858000"/>
          </a:xfrm>
          <a:prstGeom prst="rect">
            <a:avLst/>
          </a:prstGeom>
        </p:spPr>
      </p:pic>
      <p:sp>
        <p:nvSpPr>
          <p:cNvPr id="10" name="TextBox 9">
            <a:extLst>
              <a:ext uri="{FF2B5EF4-FFF2-40B4-BE49-F238E27FC236}">
                <a16:creationId xmlns:a16="http://schemas.microsoft.com/office/drawing/2014/main" id="{4CC6A9C1-F71C-6072-2810-A821523FA318}"/>
              </a:ext>
            </a:extLst>
          </p:cNvPr>
          <p:cNvSpPr txBox="1"/>
          <p:nvPr/>
        </p:nvSpPr>
        <p:spPr>
          <a:xfrm>
            <a:off x="7561212" y="6420406"/>
            <a:ext cx="438197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https://bwsr.state.mn.us/one-watershed-one-plan-participating-watersheds</a:t>
            </a:r>
          </a:p>
        </p:txBody>
      </p:sp>
    </p:spTree>
    <p:extLst>
      <p:ext uri="{BB962C8B-B14F-4D97-AF65-F5344CB8AC3E}">
        <p14:creationId xmlns:p14="http://schemas.microsoft.com/office/powerpoint/2010/main" val="2692050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32DA4-B0CB-2FD7-B265-D7EB5EE7BFC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E91D6B0-43B2-F2B1-3EEA-FDA96AF9704C}"/>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9607FF1-2535-B4FB-B565-01732A656BC6}"/>
              </a:ext>
            </a:extLst>
          </p:cNvPr>
          <p:cNvSpPr txBox="1"/>
          <p:nvPr/>
        </p:nvSpPr>
        <p:spPr>
          <a:xfrm>
            <a:off x="2169839" y="550504"/>
            <a:ext cx="9428112"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Some examples of what these distributions look like – DNR CGA Part 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CBF02F40-44D6-ADA4-8628-C423ACE976E2}"/>
              </a:ext>
            </a:extLst>
          </p:cNvPr>
          <p:cNvSpPr/>
          <p:nvPr/>
        </p:nvSpPr>
        <p:spPr>
          <a:xfrm>
            <a:off x="0"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C17EDB6D-7E72-E5B2-994B-26A0FFFD7E99}"/>
              </a:ext>
            </a:extLst>
          </p:cNvPr>
          <p:cNvPicPr>
            <a:picLocks noChangeAspect="1"/>
          </p:cNvPicPr>
          <p:nvPr/>
        </p:nvPicPr>
        <p:blipFill>
          <a:blip r:embed="rId2"/>
          <a:stretch>
            <a:fillRect/>
          </a:stretch>
        </p:blipFill>
        <p:spPr>
          <a:xfrm>
            <a:off x="0" y="1337400"/>
            <a:ext cx="12192000" cy="4183199"/>
          </a:xfrm>
          <a:prstGeom prst="rect">
            <a:avLst/>
          </a:prstGeom>
        </p:spPr>
      </p:pic>
      <p:pic>
        <p:nvPicPr>
          <p:cNvPr id="4" name="Picture 3">
            <a:extLst>
              <a:ext uri="{FF2B5EF4-FFF2-40B4-BE49-F238E27FC236}">
                <a16:creationId xmlns:a16="http://schemas.microsoft.com/office/drawing/2014/main" id="{CCA3C424-C5E8-4725-B400-46F32719B699}"/>
              </a:ext>
            </a:extLst>
          </p:cNvPr>
          <p:cNvPicPr>
            <a:picLocks noChangeAspect="1"/>
          </p:cNvPicPr>
          <p:nvPr/>
        </p:nvPicPr>
        <p:blipFill>
          <a:blip r:embed="rId3"/>
          <a:stretch>
            <a:fillRect/>
          </a:stretch>
        </p:blipFill>
        <p:spPr>
          <a:xfrm>
            <a:off x="2169839" y="4600260"/>
            <a:ext cx="2962688" cy="2257740"/>
          </a:xfrm>
          <a:prstGeom prst="rect">
            <a:avLst/>
          </a:prstGeom>
        </p:spPr>
      </p:pic>
      <p:sp>
        <p:nvSpPr>
          <p:cNvPr id="2" name="TextBox 1">
            <a:extLst>
              <a:ext uri="{FF2B5EF4-FFF2-40B4-BE49-F238E27FC236}">
                <a16:creationId xmlns:a16="http://schemas.microsoft.com/office/drawing/2014/main" id="{2B668B7D-492B-BEBF-88EC-AA6D941A4A20}"/>
              </a:ext>
            </a:extLst>
          </p:cNvPr>
          <p:cNvSpPr txBox="1"/>
          <p:nvPr/>
        </p:nvSpPr>
        <p:spPr>
          <a:xfrm>
            <a:off x="8026400" y="6519446"/>
            <a:ext cx="4165600" cy="338554"/>
          </a:xfrm>
          <a:prstGeom prst="rect">
            <a:avLst/>
          </a:prstGeom>
          <a:noFill/>
        </p:spPr>
        <p:txBody>
          <a:bodyPr wrap="square" rtlCol="0">
            <a:spAutoFit/>
          </a:bodyPr>
          <a:lstStyle/>
          <a:p>
            <a:r>
              <a:rPr lang="en-US" sz="1600" dirty="0"/>
              <a:t>DNR CGA (Part B)– Winona County, plate 6</a:t>
            </a:r>
          </a:p>
        </p:txBody>
      </p:sp>
    </p:spTree>
    <p:extLst>
      <p:ext uri="{BB962C8B-B14F-4D97-AF65-F5344CB8AC3E}">
        <p14:creationId xmlns:p14="http://schemas.microsoft.com/office/powerpoint/2010/main" val="412156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AE6A6-7495-85FE-173E-407466A2DD3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7081923-7B88-12F8-ADC6-CEB1691CEC7D}"/>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F89DF98B-E107-A1D4-D6F5-195E2D4A77CC}"/>
              </a:ext>
            </a:extLst>
          </p:cNvPr>
          <p:cNvSpPr txBox="1"/>
          <p:nvPr/>
        </p:nvSpPr>
        <p:spPr>
          <a:xfrm>
            <a:off x="2169839" y="550504"/>
            <a:ext cx="9428112"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Some examples of what these distributions look like – DNR CGA Part 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EF3E8FDD-53E5-4790-1147-80442A53DFC6}"/>
              </a:ext>
            </a:extLst>
          </p:cNvPr>
          <p:cNvSpPr/>
          <p:nvPr/>
        </p:nvSpPr>
        <p:spPr>
          <a:xfrm>
            <a:off x="0"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id="{BBE04A60-765E-A3B6-1D06-1768DF22DFC3}"/>
              </a:ext>
            </a:extLst>
          </p:cNvPr>
          <p:cNvGrpSpPr/>
          <p:nvPr/>
        </p:nvGrpSpPr>
        <p:grpSpPr>
          <a:xfrm>
            <a:off x="980231" y="1044756"/>
            <a:ext cx="11100918" cy="5744377"/>
            <a:chOff x="1007663" y="1044756"/>
            <a:chExt cx="11100918" cy="5744377"/>
          </a:xfrm>
        </p:grpSpPr>
        <p:pic>
          <p:nvPicPr>
            <p:cNvPr id="8" name="Picture 7">
              <a:extLst>
                <a:ext uri="{FF2B5EF4-FFF2-40B4-BE49-F238E27FC236}">
                  <a16:creationId xmlns:a16="http://schemas.microsoft.com/office/drawing/2014/main" id="{E5E23C8B-15A1-130D-4F08-BB8C76B7CC4B}"/>
                </a:ext>
              </a:extLst>
            </p:cNvPr>
            <p:cNvPicPr>
              <a:picLocks noChangeAspect="1"/>
            </p:cNvPicPr>
            <p:nvPr/>
          </p:nvPicPr>
          <p:blipFill>
            <a:blip r:embed="rId3"/>
            <a:stretch>
              <a:fillRect/>
            </a:stretch>
          </p:blipFill>
          <p:spPr>
            <a:xfrm>
              <a:off x="1007663" y="1044756"/>
              <a:ext cx="10648531" cy="5744377"/>
            </a:xfrm>
            <a:prstGeom prst="rect">
              <a:avLst/>
            </a:prstGeom>
          </p:spPr>
        </p:pic>
        <p:sp>
          <p:nvSpPr>
            <p:cNvPr id="9" name="Rectangle 8">
              <a:extLst>
                <a:ext uri="{FF2B5EF4-FFF2-40B4-BE49-F238E27FC236}">
                  <a16:creationId xmlns:a16="http://schemas.microsoft.com/office/drawing/2014/main" id="{C341079B-00BF-99CD-7E06-9BA0B3959871}"/>
                </a:ext>
              </a:extLst>
            </p:cNvPr>
            <p:cNvSpPr/>
            <p:nvPr/>
          </p:nvSpPr>
          <p:spPr>
            <a:xfrm>
              <a:off x="11656194" y="1078029"/>
              <a:ext cx="452387" cy="1944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TextBox 2">
            <a:extLst>
              <a:ext uri="{FF2B5EF4-FFF2-40B4-BE49-F238E27FC236}">
                <a16:creationId xmlns:a16="http://schemas.microsoft.com/office/drawing/2014/main" id="{E9CD9A25-8583-8975-AD99-D9C15019C9B2}"/>
              </a:ext>
            </a:extLst>
          </p:cNvPr>
          <p:cNvSpPr txBox="1"/>
          <p:nvPr/>
        </p:nvSpPr>
        <p:spPr>
          <a:xfrm>
            <a:off x="8128000" y="6519446"/>
            <a:ext cx="3959225" cy="338554"/>
          </a:xfrm>
          <a:prstGeom prst="rect">
            <a:avLst/>
          </a:prstGeom>
          <a:noFill/>
        </p:spPr>
        <p:txBody>
          <a:bodyPr wrap="square" rtlCol="0">
            <a:spAutoFit/>
          </a:bodyPr>
          <a:lstStyle/>
          <a:p>
            <a:r>
              <a:rPr lang="en-US" sz="1600" dirty="0"/>
              <a:t>DNR CGA (Part B)– Winona County, plate 6</a:t>
            </a:r>
          </a:p>
        </p:txBody>
      </p:sp>
      <p:pic>
        <p:nvPicPr>
          <p:cNvPr id="10" name="Picture 9">
            <a:extLst>
              <a:ext uri="{FF2B5EF4-FFF2-40B4-BE49-F238E27FC236}">
                <a16:creationId xmlns:a16="http://schemas.microsoft.com/office/drawing/2014/main" id="{58E5C3AD-F43C-BB6C-066A-4B4139A4101A}"/>
              </a:ext>
            </a:extLst>
          </p:cNvPr>
          <p:cNvPicPr>
            <a:picLocks noChangeAspect="1"/>
          </p:cNvPicPr>
          <p:nvPr/>
        </p:nvPicPr>
        <p:blipFill>
          <a:blip r:embed="rId4"/>
          <a:stretch>
            <a:fillRect/>
          </a:stretch>
        </p:blipFill>
        <p:spPr>
          <a:xfrm>
            <a:off x="7201251" y="1224283"/>
            <a:ext cx="4458322" cy="3753374"/>
          </a:xfrm>
          <a:prstGeom prst="rect">
            <a:avLst/>
          </a:prstGeom>
        </p:spPr>
      </p:pic>
      <p:sp>
        <p:nvSpPr>
          <p:cNvPr id="11" name="Oval 10">
            <a:extLst>
              <a:ext uri="{FF2B5EF4-FFF2-40B4-BE49-F238E27FC236}">
                <a16:creationId xmlns:a16="http://schemas.microsoft.com/office/drawing/2014/main" id="{E4F21F54-FCF2-7EEB-9F77-EA6212DD2E4E}"/>
              </a:ext>
            </a:extLst>
          </p:cNvPr>
          <p:cNvSpPr/>
          <p:nvPr/>
        </p:nvSpPr>
        <p:spPr>
          <a:xfrm>
            <a:off x="5068711" y="4977657"/>
            <a:ext cx="1591733" cy="83558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104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67FA4-DA76-0EA5-C6B7-DA52953D7A8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CEC7F28-551F-3F61-96E8-D93D758DB991}"/>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25EBA3C-8B15-724F-129E-856A6B1B1D9C}"/>
              </a:ext>
            </a:extLst>
          </p:cNvPr>
          <p:cNvSpPr txBox="1"/>
          <p:nvPr/>
        </p:nvSpPr>
        <p:spPr>
          <a:xfrm>
            <a:off x="2169839" y="550504"/>
            <a:ext cx="9428112"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Some examples of what these distributions look like – DNR CGA Part 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7C9E91F9-9C27-88BF-2ECA-47BB3C5C701C}"/>
              </a:ext>
            </a:extLst>
          </p:cNvPr>
          <p:cNvSpPr/>
          <p:nvPr/>
        </p:nvSpPr>
        <p:spPr>
          <a:xfrm>
            <a:off x="0"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70E9E58E-57CC-8987-06E8-7A1732F51B39}"/>
              </a:ext>
            </a:extLst>
          </p:cNvPr>
          <p:cNvGrpSpPr/>
          <p:nvPr/>
        </p:nvGrpSpPr>
        <p:grpSpPr>
          <a:xfrm>
            <a:off x="1657350" y="1279643"/>
            <a:ext cx="9363075" cy="5405817"/>
            <a:chOff x="1657350" y="1279643"/>
            <a:chExt cx="9363075" cy="5405817"/>
          </a:xfrm>
        </p:grpSpPr>
        <p:pic>
          <p:nvPicPr>
            <p:cNvPr id="4" name="Picture 3">
              <a:extLst>
                <a:ext uri="{FF2B5EF4-FFF2-40B4-BE49-F238E27FC236}">
                  <a16:creationId xmlns:a16="http://schemas.microsoft.com/office/drawing/2014/main" id="{9DC5420E-69A7-6DD8-F68A-39081C22746D}"/>
                </a:ext>
              </a:extLst>
            </p:cNvPr>
            <p:cNvPicPr>
              <a:picLocks noChangeAspect="1"/>
            </p:cNvPicPr>
            <p:nvPr/>
          </p:nvPicPr>
          <p:blipFill>
            <a:blip r:embed="rId3"/>
            <a:stretch>
              <a:fillRect/>
            </a:stretch>
          </p:blipFill>
          <p:spPr>
            <a:xfrm>
              <a:off x="1657350" y="1279643"/>
              <a:ext cx="9263878" cy="5405817"/>
            </a:xfrm>
            <a:prstGeom prst="rect">
              <a:avLst/>
            </a:prstGeom>
          </p:spPr>
        </p:pic>
        <p:sp>
          <p:nvSpPr>
            <p:cNvPr id="10" name="Rectangle 9">
              <a:extLst>
                <a:ext uri="{FF2B5EF4-FFF2-40B4-BE49-F238E27FC236}">
                  <a16:creationId xmlns:a16="http://schemas.microsoft.com/office/drawing/2014/main" id="{441BD56D-8D5D-A295-A331-3F5DD420A509}"/>
                </a:ext>
              </a:extLst>
            </p:cNvPr>
            <p:cNvSpPr/>
            <p:nvPr/>
          </p:nvSpPr>
          <p:spPr>
            <a:xfrm>
              <a:off x="10163175" y="3429000"/>
              <a:ext cx="857250" cy="390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D7AFD5C2-0DAE-C41A-B916-4E8892809DAD}"/>
              </a:ext>
            </a:extLst>
          </p:cNvPr>
          <p:cNvSpPr txBox="1"/>
          <p:nvPr/>
        </p:nvSpPr>
        <p:spPr>
          <a:xfrm>
            <a:off x="8300508" y="6550050"/>
            <a:ext cx="3962400" cy="338554"/>
          </a:xfrm>
          <a:prstGeom prst="rect">
            <a:avLst/>
          </a:prstGeom>
          <a:noFill/>
        </p:spPr>
        <p:txBody>
          <a:bodyPr wrap="square" rtlCol="0">
            <a:spAutoFit/>
          </a:bodyPr>
          <a:lstStyle/>
          <a:p>
            <a:r>
              <a:rPr lang="en-US" sz="1600" dirty="0"/>
              <a:t>DNR CGA (Part B)– Becker County, plate 9</a:t>
            </a:r>
          </a:p>
        </p:txBody>
      </p:sp>
    </p:spTree>
    <p:extLst>
      <p:ext uri="{BB962C8B-B14F-4D97-AF65-F5344CB8AC3E}">
        <p14:creationId xmlns:p14="http://schemas.microsoft.com/office/powerpoint/2010/main" val="3542783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1F334-2FBE-81B5-2392-136EBD96E06C}"/>
              </a:ext>
            </a:extLst>
          </p:cNvPr>
          <p:cNvSpPr>
            <a:spLocks noGrp="1"/>
          </p:cNvSpPr>
          <p:nvPr>
            <p:ph type="title"/>
          </p:nvPr>
        </p:nvSpPr>
        <p:spPr>
          <a:xfrm>
            <a:off x="0" y="-1"/>
            <a:ext cx="12192000" cy="1216025"/>
          </a:xfrm>
          <a:solidFill>
            <a:schemeClr val="tx1"/>
          </a:solidFill>
        </p:spPr>
        <p:txBody>
          <a:bodyPr/>
          <a:lstStyle/>
          <a:p>
            <a:pPr algn="ctr"/>
            <a:r>
              <a:rPr lang="en-US">
                <a:solidFill>
                  <a:schemeClr val="bg1"/>
                </a:solidFill>
              </a:rPr>
              <a:t>Impact of Vertical Hydraulic Gradient on Distribution of Recent Waters Over Time</a:t>
            </a:r>
          </a:p>
        </p:txBody>
      </p:sp>
      <p:pic>
        <p:nvPicPr>
          <p:cNvPr id="13" name="Picture Placeholder 12" descr="Map&#10;&#10;Description automatically generated">
            <a:extLst>
              <a:ext uri="{FF2B5EF4-FFF2-40B4-BE49-F238E27FC236}">
                <a16:creationId xmlns:a16="http://schemas.microsoft.com/office/drawing/2014/main" id="{57450FCD-8027-91AE-EE65-0CC65C1B98C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2570499" y="1279523"/>
            <a:ext cx="7051001" cy="5013326"/>
          </a:xfrm>
        </p:spPr>
      </p:pic>
      <p:sp>
        <p:nvSpPr>
          <p:cNvPr id="3" name="TextBox 2">
            <a:extLst>
              <a:ext uri="{FF2B5EF4-FFF2-40B4-BE49-F238E27FC236}">
                <a16:creationId xmlns:a16="http://schemas.microsoft.com/office/drawing/2014/main" id="{D4FF758D-7FA3-CF2C-78B0-AF7AC3522981}"/>
              </a:ext>
            </a:extLst>
          </p:cNvPr>
          <p:cNvSpPr txBox="1"/>
          <p:nvPr/>
        </p:nvSpPr>
        <p:spPr>
          <a:xfrm>
            <a:off x="5267325" y="6486525"/>
            <a:ext cx="6924675" cy="338554"/>
          </a:xfrm>
          <a:prstGeom prst="rect">
            <a:avLst/>
          </a:prstGeom>
          <a:noFill/>
        </p:spPr>
        <p:txBody>
          <a:bodyPr wrap="square" rtlCol="0">
            <a:spAutoFit/>
          </a:bodyPr>
          <a:lstStyle/>
          <a:p>
            <a:r>
              <a:rPr lang="en-US" sz="1600" dirty="0"/>
              <a:t>https://conservancy.umn.edu/items/e727a8a4-1e3e-43e3-8365-1f584daa38ea</a:t>
            </a:r>
          </a:p>
        </p:txBody>
      </p:sp>
    </p:spTree>
    <p:extLst>
      <p:ext uri="{BB962C8B-B14F-4D97-AF65-F5344CB8AC3E}">
        <p14:creationId xmlns:p14="http://schemas.microsoft.com/office/powerpoint/2010/main" val="2554739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66240-427B-0FD4-9418-4684F40ED3D5}"/>
              </a:ext>
            </a:extLst>
          </p:cNvPr>
          <p:cNvSpPr>
            <a:spLocks noGrp="1"/>
          </p:cNvSpPr>
          <p:nvPr>
            <p:ph type="title"/>
          </p:nvPr>
        </p:nvSpPr>
        <p:spPr>
          <a:xfrm>
            <a:off x="285750" y="733424"/>
            <a:ext cx="5457825" cy="5446711"/>
          </a:xfrm>
        </p:spPr>
        <p:txBody>
          <a:bodyPr/>
          <a:lstStyle/>
          <a:p>
            <a:pPr algn="ctr"/>
            <a:r>
              <a:rPr lang="en-US" dirty="0">
                <a:solidFill>
                  <a:schemeClr val="bg1"/>
                </a:solidFill>
              </a:rPr>
              <a:t>Presence of Recent Waters Underneath Decorah Shale Indicative of Lateral Flow and Leakage through Confining Units</a:t>
            </a:r>
            <a:endParaRPr lang="en-US" sz="1200" dirty="0">
              <a:solidFill>
                <a:schemeClr val="bg1"/>
              </a:solidFill>
              <a:cs typeface="Calibri"/>
            </a:endParaRPr>
          </a:p>
        </p:txBody>
      </p:sp>
      <p:pic>
        <p:nvPicPr>
          <p:cNvPr id="11" name="Picture Placeholder 10">
            <a:extLst>
              <a:ext uri="{FF2B5EF4-FFF2-40B4-BE49-F238E27FC236}">
                <a16:creationId xmlns:a16="http://schemas.microsoft.com/office/drawing/2014/main" id="{1F1EAF45-31B1-54AD-1E14-1C9A7697E13A}"/>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tretch/>
        </p:blipFill>
        <p:spPr>
          <a:xfrm>
            <a:off x="5991191" y="705644"/>
            <a:ext cx="5915059" cy="5446712"/>
          </a:xfrm>
        </p:spPr>
      </p:pic>
      <p:sp>
        <p:nvSpPr>
          <p:cNvPr id="4" name="TextBox 3">
            <a:extLst>
              <a:ext uri="{FF2B5EF4-FFF2-40B4-BE49-F238E27FC236}">
                <a16:creationId xmlns:a16="http://schemas.microsoft.com/office/drawing/2014/main" id="{3517B4F3-5C2B-6CBD-5FEB-C8C9CE5E9F60}"/>
              </a:ext>
            </a:extLst>
          </p:cNvPr>
          <p:cNvSpPr txBox="1"/>
          <p:nvPr/>
        </p:nvSpPr>
        <p:spPr>
          <a:xfrm>
            <a:off x="5305425" y="6519446"/>
            <a:ext cx="7943850" cy="338554"/>
          </a:xfrm>
          <a:prstGeom prst="rect">
            <a:avLst/>
          </a:prstGeom>
          <a:noFill/>
        </p:spPr>
        <p:txBody>
          <a:bodyPr wrap="square">
            <a:spAutoFit/>
          </a:bodyPr>
          <a:lstStyle/>
          <a:p>
            <a:r>
              <a:rPr lang="en-US" sz="1600" dirty="0">
                <a:solidFill>
                  <a:schemeClr val="tx1">
                    <a:lumMod val="10000"/>
                    <a:lumOff val="90000"/>
                  </a:schemeClr>
                </a:solidFill>
              </a:rPr>
              <a:t>https://conservancy.umn.edu/items/e727a8a4-1e3e-43e3-8365-1f584daa38ea</a:t>
            </a:r>
          </a:p>
        </p:txBody>
      </p:sp>
    </p:spTree>
    <p:extLst>
      <p:ext uri="{BB962C8B-B14F-4D97-AF65-F5344CB8AC3E}">
        <p14:creationId xmlns:p14="http://schemas.microsoft.com/office/powerpoint/2010/main" val="4101383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FD355-8885-B4F4-E690-2B3F9D7AC9C8}"/>
              </a:ext>
            </a:extLst>
          </p:cNvPr>
          <p:cNvPicPr>
            <a:picLocks noChangeAspect="1"/>
          </p:cNvPicPr>
          <p:nvPr/>
        </p:nvPicPr>
        <p:blipFill>
          <a:blip r:embed="rId2"/>
          <a:stretch>
            <a:fillRect/>
          </a:stretch>
        </p:blipFill>
        <p:spPr>
          <a:xfrm>
            <a:off x="0" y="97465"/>
            <a:ext cx="12192000" cy="6663069"/>
          </a:xfrm>
          <a:prstGeom prst="rect">
            <a:avLst/>
          </a:prstGeom>
        </p:spPr>
      </p:pic>
    </p:spTree>
    <p:extLst>
      <p:ext uri="{BB962C8B-B14F-4D97-AF65-F5344CB8AC3E}">
        <p14:creationId xmlns:p14="http://schemas.microsoft.com/office/powerpoint/2010/main" val="910647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CD0813-743B-6F04-60D6-A1788C505504}"/>
              </a:ext>
            </a:extLst>
          </p:cNvPr>
          <p:cNvPicPr>
            <a:picLocks noChangeAspect="1"/>
          </p:cNvPicPr>
          <p:nvPr/>
        </p:nvPicPr>
        <p:blipFill>
          <a:blip r:embed="rId2"/>
          <a:stretch>
            <a:fillRect/>
          </a:stretch>
        </p:blipFill>
        <p:spPr>
          <a:xfrm>
            <a:off x="0" y="144302"/>
            <a:ext cx="12192000" cy="6569395"/>
          </a:xfrm>
          <a:prstGeom prst="rect">
            <a:avLst/>
          </a:prstGeom>
        </p:spPr>
      </p:pic>
      <p:sp>
        <p:nvSpPr>
          <p:cNvPr id="4" name="Rectangle 3">
            <a:extLst>
              <a:ext uri="{FF2B5EF4-FFF2-40B4-BE49-F238E27FC236}">
                <a16:creationId xmlns:a16="http://schemas.microsoft.com/office/drawing/2014/main" id="{560E9F14-F94D-A2D7-9468-C4CB6140A9AF}"/>
              </a:ext>
            </a:extLst>
          </p:cNvPr>
          <p:cNvSpPr/>
          <p:nvPr/>
        </p:nvSpPr>
        <p:spPr>
          <a:xfrm>
            <a:off x="0" y="5594684"/>
            <a:ext cx="852937" cy="12633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401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E267FC-3762-E288-BE60-2295898752DB}"/>
              </a:ext>
            </a:extLst>
          </p:cNvPr>
          <p:cNvPicPr>
            <a:picLocks noChangeAspect="1"/>
          </p:cNvPicPr>
          <p:nvPr/>
        </p:nvPicPr>
        <p:blipFill>
          <a:blip r:embed="rId2"/>
          <a:stretch>
            <a:fillRect/>
          </a:stretch>
        </p:blipFill>
        <p:spPr>
          <a:xfrm>
            <a:off x="-28575" y="143083"/>
            <a:ext cx="12192000" cy="6628984"/>
          </a:xfrm>
          <a:prstGeom prst="rect">
            <a:avLst/>
          </a:prstGeom>
        </p:spPr>
      </p:pic>
      <p:sp>
        <p:nvSpPr>
          <p:cNvPr id="4" name="Rectangle 3">
            <a:extLst>
              <a:ext uri="{FF2B5EF4-FFF2-40B4-BE49-F238E27FC236}">
                <a16:creationId xmlns:a16="http://schemas.microsoft.com/office/drawing/2014/main" id="{9F9690AE-EDD9-AFA7-059F-6C4B23E13C2B}"/>
              </a:ext>
            </a:extLst>
          </p:cNvPr>
          <p:cNvSpPr/>
          <p:nvPr/>
        </p:nvSpPr>
        <p:spPr>
          <a:xfrm>
            <a:off x="0" y="5594684"/>
            <a:ext cx="852937" cy="12633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777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AAD01-1D5A-E783-098F-3C99355072A3}"/>
              </a:ext>
            </a:extLst>
          </p:cNvPr>
          <p:cNvPicPr>
            <a:picLocks noChangeAspect="1"/>
          </p:cNvPicPr>
          <p:nvPr/>
        </p:nvPicPr>
        <p:blipFill>
          <a:blip r:embed="rId2"/>
          <a:stretch>
            <a:fillRect/>
          </a:stretch>
        </p:blipFill>
        <p:spPr>
          <a:xfrm>
            <a:off x="-28575" y="152114"/>
            <a:ext cx="12192000" cy="6610921"/>
          </a:xfrm>
          <a:prstGeom prst="rect">
            <a:avLst/>
          </a:prstGeom>
        </p:spPr>
      </p:pic>
      <p:sp>
        <p:nvSpPr>
          <p:cNvPr id="4" name="Rectangle 3">
            <a:extLst>
              <a:ext uri="{FF2B5EF4-FFF2-40B4-BE49-F238E27FC236}">
                <a16:creationId xmlns:a16="http://schemas.microsoft.com/office/drawing/2014/main" id="{965065F8-608E-7315-0050-65CCE6049EB5}"/>
              </a:ext>
            </a:extLst>
          </p:cNvPr>
          <p:cNvSpPr/>
          <p:nvPr/>
        </p:nvSpPr>
        <p:spPr>
          <a:xfrm>
            <a:off x="0" y="5594684"/>
            <a:ext cx="852937" cy="12633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424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EB112A-9B7A-5D1A-772C-B58993E695F0}"/>
              </a:ext>
            </a:extLst>
          </p:cNvPr>
          <p:cNvPicPr>
            <a:picLocks noChangeAspect="1"/>
          </p:cNvPicPr>
          <p:nvPr/>
        </p:nvPicPr>
        <p:blipFill>
          <a:blip r:embed="rId2"/>
          <a:stretch>
            <a:fillRect/>
          </a:stretch>
        </p:blipFill>
        <p:spPr>
          <a:xfrm>
            <a:off x="-38100" y="135821"/>
            <a:ext cx="12192000" cy="6624458"/>
          </a:xfrm>
          <a:prstGeom prst="rect">
            <a:avLst/>
          </a:prstGeom>
        </p:spPr>
      </p:pic>
      <p:sp>
        <p:nvSpPr>
          <p:cNvPr id="4" name="Rectangle 3">
            <a:extLst>
              <a:ext uri="{FF2B5EF4-FFF2-40B4-BE49-F238E27FC236}">
                <a16:creationId xmlns:a16="http://schemas.microsoft.com/office/drawing/2014/main" id="{64C56991-237B-1C78-C73B-29ABF4CA0A20}"/>
              </a:ext>
            </a:extLst>
          </p:cNvPr>
          <p:cNvSpPr/>
          <p:nvPr/>
        </p:nvSpPr>
        <p:spPr>
          <a:xfrm>
            <a:off x="0" y="5594684"/>
            <a:ext cx="852937" cy="12633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8754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C440E7C-D12B-B7FC-716D-0E2B55A88BAF}"/>
              </a:ext>
            </a:extLst>
          </p:cNvPr>
          <p:cNvSpPr>
            <a:spLocks noGrp="1"/>
          </p:cNvSpPr>
          <p:nvPr>
            <p:ph type="ftr" sz="quarter" idx="11"/>
          </p:nvPr>
        </p:nvSpPr>
        <p:spPr/>
        <p:txBody>
          <a:bodyPr/>
          <a:lstStyle/>
          <a:p>
            <a:r>
              <a:rPr lang="en-US"/>
              <a:t>health.state.mn.us</a:t>
            </a:r>
          </a:p>
        </p:txBody>
      </p:sp>
      <p:pic>
        <p:nvPicPr>
          <p:cNvPr id="11" name="Picture 10">
            <a:extLst>
              <a:ext uri="{FF2B5EF4-FFF2-40B4-BE49-F238E27FC236}">
                <a16:creationId xmlns:a16="http://schemas.microsoft.com/office/drawing/2014/main" id="{79C7FD89-B6F1-1484-969B-890142F9DD1F}"/>
              </a:ext>
            </a:extLst>
          </p:cNvPr>
          <p:cNvPicPr>
            <a:picLocks noChangeAspect="1"/>
          </p:cNvPicPr>
          <p:nvPr/>
        </p:nvPicPr>
        <p:blipFill>
          <a:blip r:embed="rId3"/>
          <a:stretch>
            <a:fillRect/>
          </a:stretch>
        </p:blipFill>
        <p:spPr>
          <a:xfrm>
            <a:off x="975070" y="136525"/>
            <a:ext cx="10602805" cy="885949"/>
          </a:xfrm>
          <a:prstGeom prst="rect">
            <a:avLst/>
          </a:prstGeom>
        </p:spPr>
      </p:pic>
      <p:sp>
        <p:nvSpPr>
          <p:cNvPr id="12" name="TextBox 11">
            <a:extLst>
              <a:ext uri="{FF2B5EF4-FFF2-40B4-BE49-F238E27FC236}">
                <a16:creationId xmlns:a16="http://schemas.microsoft.com/office/drawing/2014/main" id="{193E8109-9369-70B0-8654-DD77A9F205A7}"/>
              </a:ext>
            </a:extLst>
          </p:cNvPr>
          <p:cNvSpPr txBox="1"/>
          <p:nvPr/>
        </p:nvSpPr>
        <p:spPr>
          <a:xfrm>
            <a:off x="7679094" y="6598364"/>
            <a:ext cx="4773345" cy="246221"/>
          </a:xfrm>
          <a:prstGeom prst="rect">
            <a:avLst/>
          </a:prstGeom>
          <a:noFill/>
        </p:spPr>
        <p:txBody>
          <a:bodyPr wrap="square" rtlCol="0">
            <a:spAutoFit/>
          </a:bodyPr>
          <a:lstStyle/>
          <a:p>
            <a:r>
              <a:rPr lang="en-US" sz="1000" dirty="0"/>
              <a:t>https://www.mda.state.mn.us/sites/default/files/inline-files/h20framework.pdf</a:t>
            </a:r>
          </a:p>
        </p:txBody>
      </p:sp>
      <p:sp>
        <p:nvSpPr>
          <p:cNvPr id="2" name="Rectangle 1">
            <a:extLst>
              <a:ext uri="{FF2B5EF4-FFF2-40B4-BE49-F238E27FC236}">
                <a16:creationId xmlns:a16="http://schemas.microsoft.com/office/drawing/2014/main" id="{CB876F99-BAF2-53C5-9716-722A2D473B5B}"/>
              </a:ext>
            </a:extLst>
          </p:cNvPr>
          <p:cNvSpPr/>
          <p:nvPr/>
        </p:nvSpPr>
        <p:spPr>
          <a:xfrm>
            <a:off x="5743575" y="2992899"/>
            <a:ext cx="1314450" cy="14192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grpSp>
        <p:nvGrpSpPr>
          <p:cNvPr id="8" name="Group 7">
            <a:extLst>
              <a:ext uri="{FF2B5EF4-FFF2-40B4-BE49-F238E27FC236}">
                <a16:creationId xmlns:a16="http://schemas.microsoft.com/office/drawing/2014/main" id="{FD35243F-88E3-3E5E-4765-FB5D266314A3}"/>
              </a:ext>
            </a:extLst>
          </p:cNvPr>
          <p:cNvGrpSpPr/>
          <p:nvPr/>
        </p:nvGrpSpPr>
        <p:grpSpPr>
          <a:xfrm>
            <a:off x="765645" y="704850"/>
            <a:ext cx="9083205" cy="6008846"/>
            <a:chOff x="765645" y="704850"/>
            <a:chExt cx="9083205" cy="6008846"/>
          </a:xfrm>
        </p:grpSpPr>
        <p:grpSp>
          <p:nvGrpSpPr>
            <p:cNvPr id="4" name="Group 3">
              <a:extLst>
                <a:ext uri="{FF2B5EF4-FFF2-40B4-BE49-F238E27FC236}">
                  <a16:creationId xmlns:a16="http://schemas.microsoft.com/office/drawing/2014/main" id="{883D9A1F-A853-8C86-EDC5-A1A8CD4A3E64}"/>
                </a:ext>
              </a:extLst>
            </p:cNvPr>
            <p:cNvGrpSpPr/>
            <p:nvPr/>
          </p:nvGrpSpPr>
          <p:grpSpPr>
            <a:xfrm>
              <a:off x="765645" y="826750"/>
              <a:ext cx="8830907" cy="5725324"/>
              <a:chOff x="765645" y="826750"/>
              <a:chExt cx="8830907" cy="5725324"/>
            </a:xfrm>
          </p:grpSpPr>
          <p:pic>
            <p:nvPicPr>
              <p:cNvPr id="9" name="Picture 8">
                <a:extLst>
                  <a:ext uri="{FF2B5EF4-FFF2-40B4-BE49-F238E27FC236}">
                    <a16:creationId xmlns:a16="http://schemas.microsoft.com/office/drawing/2014/main" id="{5A771095-9EA1-E3E8-87AF-A9B77B99CD09}"/>
                  </a:ext>
                </a:extLst>
              </p:cNvPr>
              <p:cNvPicPr>
                <a:picLocks noChangeAspect="1"/>
              </p:cNvPicPr>
              <p:nvPr/>
            </p:nvPicPr>
            <p:blipFill>
              <a:blip r:embed="rId4"/>
              <a:stretch>
                <a:fillRect/>
              </a:stretch>
            </p:blipFill>
            <p:spPr>
              <a:xfrm>
                <a:off x="765645" y="826750"/>
                <a:ext cx="8830907" cy="5725324"/>
              </a:xfrm>
              <a:prstGeom prst="rect">
                <a:avLst/>
              </a:prstGeom>
            </p:spPr>
          </p:pic>
          <p:sp>
            <p:nvSpPr>
              <p:cNvPr id="3" name="Rectangle 2">
                <a:extLst>
                  <a:ext uri="{FF2B5EF4-FFF2-40B4-BE49-F238E27FC236}">
                    <a16:creationId xmlns:a16="http://schemas.microsoft.com/office/drawing/2014/main" id="{C625BFAB-B89C-41DB-C9D6-AE09A49EE29C}"/>
                  </a:ext>
                </a:extLst>
              </p:cNvPr>
              <p:cNvSpPr/>
              <p:nvPr/>
            </p:nvSpPr>
            <p:spPr>
              <a:xfrm>
                <a:off x="895350" y="1011699"/>
                <a:ext cx="2162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E5A60042-0138-0287-23BF-2C624D56F5CC}"/>
                </a:ext>
              </a:extLst>
            </p:cNvPr>
            <p:cNvSpPr/>
            <p:nvPr/>
          </p:nvSpPr>
          <p:spPr>
            <a:xfrm>
              <a:off x="975070" y="704850"/>
              <a:ext cx="8873780" cy="365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2A2C8D-9558-0ADC-98E7-C03713DFE140}"/>
                </a:ext>
              </a:extLst>
            </p:cNvPr>
            <p:cNvSpPr/>
            <p:nvPr/>
          </p:nvSpPr>
          <p:spPr>
            <a:xfrm>
              <a:off x="5438775" y="6467475"/>
              <a:ext cx="1343025" cy="2462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a:extLst>
              <a:ext uri="{FF2B5EF4-FFF2-40B4-BE49-F238E27FC236}">
                <a16:creationId xmlns:a16="http://schemas.microsoft.com/office/drawing/2014/main" id="{3966E78C-2F93-2092-BD0F-622525307A01}"/>
              </a:ext>
            </a:extLst>
          </p:cNvPr>
          <p:cNvSpPr/>
          <p:nvPr/>
        </p:nvSpPr>
        <p:spPr>
          <a:xfrm>
            <a:off x="6086475" y="2992899"/>
            <a:ext cx="685800" cy="43610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33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Map&#10;&#10;Description automatically generated">
            <a:extLst>
              <a:ext uri="{FF2B5EF4-FFF2-40B4-BE49-F238E27FC236}">
                <a16:creationId xmlns:a16="http://schemas.microsoft.com/office/drawing/2014/main" id="{E2FF3BF8-03E9-A5C4-EAF0-B8E22E514A4B}"/>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876" t="11666" r="1350" b="10417"/>
          <a:stretch/>
        </p:blipFill>
        <p:spPr>
          <a:xfrm>
            <a:off x="1808484" y="0"/>
            <a:ext cx="8815023" cy="5638800"/>
          </a:xfrm>
        </p:spPr>
      </p:pic>
      <p:sp>
        <p:nvSpPr>
          <p:cNvPr id="2" name="Title 1">
            <a:extLst>
              <a:ext uri="{FF2B5EF4-FFF2-40B4-BE49-F238E27FC236}">
                <a16:creationId xmlns:a16="http://schemas.microsoft.com/office/drawing/2014/main" id="{1BB64623-D940-2654-A73F-5703AB271C09}"/>
              </a:ext>
            </a:extLst>
          </p:cNvPr>
          <p:cNvSpPr>
            <a:spLocks noGrp="1"/>
          </p:cNvSpPr>
          <p:nvPr>
            <p:ph type="title"/>
          </p:nvPr>
        </p:nvSpPr>
        <p:spPr>
          <a:xfrm>
            <a:off x="3293" y="5638800"/>
            <a:ext cx="12185414" cy="1219200"/>
          </a:xfrm>
          <a:solidFill>
            <a:schemeClr val="bg2"/>
          </a:solidFill>
        </p:spPr>
        <p:txBody>
          <a:bodyPr/>
          <a:lstStyle/>
          <a:p>
            <a:r>
              <a:rPr lang="en-US"/>
              <a:t>Drinking Water Quality in Areas Between DWSMAs not Currently Assessed</a:t>
            </a:r>
            <a:endParaRPr lang="en-US">
              <a:cs typeface="Calibri"/>
            </a:endParaRPr>
          </a:p>
        </p:txBody>
      </p:sp>
    </p:spTree>
    <p:extLst>
      <p:ext uri="{BB962C8B-B14F-4D97-AF65-F5344CB8AC3E}">
        <p14:creationId xmlns:p14="http://schemas.microsoft.com/office/powerpoint/2010/main" val="3943441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70000">
              <a:schemeClr val="bg2">
                <a:alpha val="47000"/>
              </a:schemeClr>
            </a:gs>
            <a:gs pos="53000">
              <a:schemeClr val="bg2">
                <a:alpha val="0"/>
              </a:schemeClr>
            </a:gs>
            <a:gs pos="86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9444-E885-4B70-5116-0F14E5AB29E3}"/>
              </a:ext>
            </a:extLst>
          </p:cNvPr>
          <p:cNvSpPr>
            <a:spLocks noGrp="1"/>
          </p:cNvSpPr>
          <p:nvPr>
            <p:ph type="title"/>
          </p:nvPr>
        </p:nvSpPr>
        <p:spPr>
          <a:xfrm>
            <a:off x="0" y="-1"/>
            <a:ext cx="12192000" cy="1216025"/>
          </a:xfrm>
          <a:solidFill>
            <a:srgbClr val="003865"/>
          </a:solidFill>
        </p:spPr>
        <p:txBody>
          <a:bodyPr>
            <a:noAutofit/>
          </a:bodyPr>
          <a:lstStyle/>
          <a:p>
            <a:pPr marL="0" indent="0" algn="ctr">
              <a:buNone/>
            </a:pPr>
            <a:r>
              <a:rPr lang="en-US" sz="2800">
                <a:solidFill>
                  <a:schemeClr val="bg1"/>
                </a:solidFill>
              </a:rPr>
              <a:t>3-Dimensional Geologic Model of Unconsolidated and Bedrock Aquitards Helps Explain Watershed-Scale Differences in Drinking Water Quality</a:t>
            </a:r>
          </a:p>
        </p:txBody>
      </p:sp>
      <p:pic>
        <p:nvPicPr>
          <p:cNvPr id="15" name="Content Placeholder 14" descr="Map&#10;&#10;Description automatically generated">
            <a:extLst>
              <a:ext uri="{FF2B5EF4-FFF2-40B4-BE49-F238E27FC236}">
                <a16:creationId xmlns:a16="http://schemas.microsoft.com/office/drawing/2014/main" id="{EABC15AD-16F5-5EB7-1D7A-8756381921CF}"/>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880691" y="1366838"/>
            <a:ext cx="8430617" cy="4787900"/>
          </a:xfrm>
          <a:solidFill>
            <a:srgbClr val="C7C7B6">
              <a:alpha val="32000"/>
            </a:srgbClr>
          </a:solidFill>
          <a:ln w="12700">
            <a:solidFill>
              <a:schemeClr val="tx2">
                <a:alpha val="35000"/>
              </a:schemeClr>
            </a:solidFill>
          </a:ln>
        </p:spPr>
      </p:pic>
    </p:spTree>
    <p:extLst>
      <p:ext uri="{BB962C8B-B14F-4D97-AF65-F5344CB8AC3E}">
        <p14:creationId xmlns:p14="http://schemas.microsoft.com/office/powerpoint/2010/main" val="2533341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1C12F-76FD-A1E0-E96B-E3766E2915B6}"/>
              </a:ext>
            </a:extLst>
          </p:cNvPr>
          <p:cNvSpPr>
            <a:spLocks noGrp="1"/>
          </p:cNvSpPr>
          <p:nvPr>
            <p:ph type="title"/>
          </p:nvPr>
        </p:nvSpPr>
        <p:spPr>
          <a:xfrm>
            <a:off x="7172325" y="2005010"/>
            <a:ext cx="4391025" cy="2847975"/>
          </a:xfrm>
          <a:solidFill>
            <a:schemeClr val="accent5"/>
          </a:solidFill>
        </p:spPr>
        <p:txBody>
          <a:bodyPr>
            <a:normAutofit/>
          </a:bodyPr>
          <a:lstStyle/>
          <a:p>
            <a:pPr marL="0" indent="0" algn="ctr">
              <a:buNone/>
            </a:pPr>
            <a:r>
              <a:rPr lang="en-US">
                <a:solidFill>
                  <a:schemeClr val="bg1"/>
                </a:solidFill>
              </a:rPr>
              <a:t>Uppermost Aquifers Have Hydrologic Boundaries that Most Closely Correspond to Watershed Boundaries</a:t>
            </a:r>
          </a:p>
        </p:txBody>
      </p:sp>
      <p:pic>
        <p:nvPicPr>
          <p:cNvPr id="11" name="Picture Placeholder 10">
            <a:extLst>
              <a:ext uri="{FF2B5EF4-FFF2-40B4-BE49-F238E27FC236}">
                <a16:creationId xmlns:a16="http://schemas.microsoft.com/office/drawing/2014/main" id="{452E4329-CF75-0009-8667-350D5311DEF1}"/>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28650" y="1082087"/>
            <a:ext cx="6235700" cy="4693819"/>
          </a:xfrm>
        </p:spPr>
      </p:pic>
    </p:spTree>
    <p:extLst>
      <p:ext uri="{BB962C8B-B14F-4D97-AF65-F5344CB8AC3E}">
        <p14:creationId xmlns:p14="http://schemas.microsoft.com/office/powerpoint/2010/main" val="4152195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64EBA9-E715-4665-8A0C-B5E64E5B361E}"/>
              </a:ext>
            </a:extLst>
          </p:cNvPr>
          <p:cNvPicPr>
            <a:picLocks noChangeAspect="1"/>
          </p:cNvPicPr>
          <p:nvPr/>
        </p:nvPicPr>
        <p:blipFill>
          <a:blip r:embed="rId2"/>
          <a:stretch>
            <a:fillRect/>
          </a:stretch>
        </p:blipFill>
        <p:spPr>
          <a:xfrm>
            <a:off x="439933" y="1092904"/>
            <a:ext cx="11312134" cy="4672192"/>
          </a:xfrm>
          <a:prstGeom prst="rect">
            <a:avLst/>
          </a:prstGeom>
          <a:effectLst>
            <a:outerShdw blurRad="63500" sx="102000" sy="102000" algn="ctr" rotWithShape="0">
              <a:prstClr val="black">
                <a:alpha val="40000"/>
              </a:prstClr>
            </a:outerShdw>
          </a:effectLst>
        </p:spPr>
      </p:pic>
      <p:grpSp>
        <p:nvGrpSpPr>
          <p:cNvPr id="12" name="Group 11">
            <a:extLst>
              <a:ext uri="{FF2B5EF4-FFF2-40B4-BE49-F238E27FC236}">
                <a16:creationId xmlns:a16="http://schemas.microsoft.com/office/drawing/2014/main" id="{0E1BF088-B131-CC99-CEA9-18689AA9C8ED}"/>
              </a:ext>
            </a:extLst>
          </p:cNvPr>
          <p:cNvGrpSpPr>
            <a:grpSpLocks noChangeAspect="1"/>
          </p:cNvGrpSpPr>
          <p:nvPr/>
        </p:nvGrpSpPr>
        <p:grpSpPr>
          <a:xfrm>
            <a:off x="1571083" y="3429000"/>
            <a:ext cx="2476845" cy="1857634"/>
            <a:chOff x="2316150" y="3508272"/>
            <a:chExt cx="1981476" cy="1486107"/>
          </a:xfrm>
        </p:grpSpPr>
        <p:pic>
          <p:nvPicPr>
            <p:cNvPr id="9" name="Picture 8">
              <a:extLst>
                <a:ext uri="{FF2B5EF4-FFF2-40B4-BE49-F238E27FC236}">
                  <a16:creationId xmlns:a16="http://schemas.microsoft.com/office/drawing/2014/main" id="{F108E1A7-C256-39B2-FEB4-24BCC3E5D8C8}"/>
                </a:ext>
              </a:extLst>
            </p:cNvPr>
            <p:cNvPicPr>
              <a:picLocks noChangeAspect="1"/>
            </p:cNvPicPr>
            <p:nvPr/>
          </p:nvPicPr>
          <p:blipFill>
            <a:blip r:embed="rId3"/>
            <a:stretch>
              <a:fillRect/>
            </a:stretch>
          </p:blipFill>
          <p:spPr>
            <a:xfrm>
              <a:off x="3040151" y="3508272"/>
              <a:ext cx="1257475" cy="1467055"/>
            </a:xfrm>
            <a:prstGeom prst="rect">
              <a:avLst/>
            </a:prstGeom>
          </p:spPr>
        </p:pic>
        <p:pic>
          <p:nvPicPr>
            <p:cNvPr id="11" name="Picture 10">
              <a:extLst>
                <a:ext uri="{FF2B5EF4-FFF2-40B4-BE49-F238E27FC236}">
                  <a16:creationId xmlns:a16="http://schemas.microsoft.com/office/drawing/2014/main" id="{34867F00-9077-F6AE-9865-EC046CC8CD97}"/>
                </a:ext>
              </a:extLst>
            </p:cNvPr>
            <p:cNvPicPr>
              <a:picLocks noChangeAspect="1"/>
            </p:cNvPicPr>
            <p:nvPr/>
          </p:nvPicPr>
          <p:blipFill>
            <a:blip r:embed="rId4"/>
            <a:stretch>
              <a:fillRect/>
            </a:stretch>
          </p:blipFill>
          <p:spPr>
            <a:xfrm>
              <a:off x="2316150" y="3508272"/>
              <a:ext cx="724001" cy="1486107"/>
            </a:xfrm>
            <a:prstGeom prst="rect">
              <a:avLst/>
            </a:prstGeom>
          </p:spPr>
        </p:pic>
      </p:grpSp>
      <p:sp>
        <p:nvSpPr>
          <p:cNvPr id="13" name="Rectangle 12">
            <a:extLst>
              <a:ext uri="{FF2B5EF4-FFF2-40B4-BE49-F238E27FC236}">
                <a16:creationId xmlns:a16="http://schemas.microsoft.com/office/drawing/2014/main" id="{3C7C4B48-9321-4333-15F0-8E1449131EA1}"/>
              </a:ext>
            </a:extLst>
          </p:cNvPr>
          <p:cNvSpPr/>
          <p:nvPr/>
        </p:nvSpPr>
        <p:spPr>
          <a:xfrm>
            <a:off x="3876203" y="3429000"/>
            <a:ext cx="343450" cy="5672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FAE6B8B-8D60-72D7-8524-74E48949A4E8}"/>
              </a:ext>
            </a:extLst>
          </p:cNvPr>
          <p:cNvSpPr/>
          <p:nvPr/>
        </p:nvSpPr>
        <p:spPr>
          <a:xfrm>
            <a:off x="4344692" y="3429000"/>
            <a:ext cx="343450" cy="397934"/>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C020CE-8D98-4F01-1970-7ACA06799006}"/>
              </a:ext>
            </a:extLst>
          </p:cNvPr>
          <p:cNvSpPr/>
          <p:nvPr/>
        </p:nvSpPr>
        <p:spPr>
          <a:xfrm>
            <a:off x="9900356" y="3623733"/>
            <a:ext cx="1682044" cy="349956"/>
          </a:xfrm>
          <a:prstGeom prst="ellipse">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9D0A67-B460-BCB6-B90F-14C9A4D2E6F7}"/>
              </a:ext>
            </a:extLst>
          </p:cNvPr>
          <p:cNvSpPr/>
          <p:nvPr/>
        </p:nvSpPr>
        <p:spPr>
          <a:xfrm>
            <a:off x="9900356" y="5491340"/>
            <a:ext cx="1682044" cy="349956"/>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92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204C5-1136-3716-7D36-B815E1A8A57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6F3689-7BD0-99AB-E1E8-BFBFF3C01855}"/>
              </a:ext>
            </a:extLst>
          </p:cNvPr>
          <p:cNvSpPr txBox="1"/>
          <p:nvPr/>
        </p:nvSpPr>
        <p:spPr>
          <a:xfrm>
            <a:off x="907476" y="410753"/>
            <a:ext cx="10699901" cy="534101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rPr>
              <a:t>Apply these methods to uppermost aquifer systems</a:t>
            </a:r>
            <a:endParaRPr kumimoji="0" lang="en-US" sz="2400" b="0"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These are the aquifers whose maximum extent and/or hydraulic boundaries most likely corresponds to HUC-08 watershed boundaries</a:t>
            </a:r>
          </a:p>
          <a:p>
            <a:pPr lvl="0">
              <a:lnSpc>
                <a:spcPct val="150000"/>
              </a:lnSpc>
              <a:spcAft>
                <a:spcPts val="800"/>
              </a:spcAft>
              <a:defRPr/>
            </a:pPr>
            <a:r>
              <a:rPr lang="en-US" sz="2400" b="1" dirty="0">
                <a:solidFill>
                  <a:schemeClr val="bg1">
                    <a:lumMod val="95000"/>
                  </a:schemeClr>
                </a:solidFill>
                <a:latin typeface="Aptos" panose="020B0004020202020204" pitchFamily="34" charset="0"/>
              </a:rPr>
              <a:t>Reset our expectations on when we will see changes in water quality</a:t>
            </a:r>
            <a:endParaRPr lang="en-US" sz="2400" dirty="0">
              <a:solidFill>
                <a:schemeClr val="bg1">
                  <a:lumMod val="95000"/>
                </a:schemeClr>
              </a:solidFill>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00" b="0" u="none" strike="noStrike" kern="1200" cap="none" spc="0" normalizeH="0" baseline="0" noProof="0" dirty="0">
                <a:ln>
                  <a:noFill/>
                </a:ln>
                <a:solidFill>
                  <a:schemeClr val="bg1">
                    <a:lumMod val="95000"/>
                  </a:schemeClr>
                </a:solidFill>
                <a:effectLst/>
                <a:uLnTx/>
                <a:uFillTx/>
                <a:latin typeface="Aptos" panose="02110004020202020204"/>
                <a:ea typeface="+mn-ea"/>
                <a:cs typeface="+mn-cs"/>
              </a:rPr>
              <a:t>.</a:t>
            </a:r>
          </a:p>
          <a:p>
            <a:pPr lvl="0">
              <a:lnSpc>
                <a:spcPct val="150000"/>
              </a:lnSpc>
              <a:spcAft>
                <a:spcPts val="800"/>
              </a:spcAft>
              <a:defRPr/>
            </a:pPr>
            <a:r>
              <a:rPr lang="en-US" sz="2400" b="1" dirty="0">
                <a:solidFill>
                  <a:schemeClr val="bg1">
                    <a:lumMod val="95000"/>
                  </a:schemeClr>
                </a:solidFill>
                <a:latin typeface="Aptos" panose="020B0004020202020204" pitchFamily="34" charset="0"/>
              </a:rPr>
              <a:t>Application of these tools highlights residence time differences in shallow versus deep aquifers</a:t>
            </a:r>
            <a:endParaRPr lang="en-US" sz="2400" dirty="0">
              <a:solidFill>
                <a:schemeClr val="bg1">
                  <a:lumMod val="95000"/>
                </a:schemeClr>
              </a:solidFill>
              <a:latin typeface="Aptos" panose="020B0004020202020204" pitchFamily="34" charset="0"/>
            </a:endParaRPr>
          </a:p>
          <a:p>
            <a:pPr marL="285750" lvl="0" indent="-285750">
              <a:lnSpc>
                <a:spcPct val="150000"/>
              </a:lnSpc>
              <a:spcAft>
                <a:spcPts val="800"/>
              </a:spcAft>
              <a:buFont typeface="Arial" panose="020B0604020202020204" pitchFamily="34" charset="0"/>
              <a:buChar char="•"/>
              <a:defRPr/>
            </a:pPr>
            <a:r>
              <a:rPr lang="en-US" dirty="0">
                <a:solidFill>
                  <a:schemeClr val="bg1">
                    <a:lumMod val="95000"/>
                  </a:schemeClr>
                </a:solidFill>
                <a:latin typeface="Aptos" panose="020B0004020202020204" pitchFamily="34" charset="0"/>
              </a:rPr>
              <a:t>.</a:t>
            </a:r>
          </a:p>
        </p:txBody>
      </p:sp>
      <p:sp>
        <p:nvSpPr>
          <p:cNvPr id="5" name="Rectangle 4">
            <a:extLst>
              <a:ext uri="{FF2B5EF4-FFF2-40B4-BE49-F238E27FC236}">
                <a16:creationId xmlns:a16="http://schemas.microsoft.com/office/drawing/2014/main" id="{C37EDC1C-C568-88E0-1E98-0BBCC4D57C42}"/>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4A375E24-C985-7BD0-AB44-618AA33FD526}"/>
              </a:ext>
            </a:extLst>
          </p:cNvPr>
          <p:cNvSpPr txBox="1"/>
          <p:nvPr/>
        </p:nvSpPr>
        <p:spPr>
          <a:xfrm>
            <a:off x="7905603" y="587829"/>
            <a:ext cx="4286396" cy="738664"/>
          </a:xfrm>
          <a:prstGeom prst="rect">
            <a:avLst/>
          </a:prstGeom>
          <a:noFill/>
        </p:spPr>
        <p:txBody>
          <a:bodyPr wrap="square" rtlCol="0">
            <a:spAutoFit/>
          </a:bodyPr>
          <a:lstStyle/>
          <a:p>
            <a:pPr lvl="0">
              <a:defRPr/>
            </a:pPr>
            <a:r>
              <a:rPr lang="en-US" sz="2400" dirty="0">
                <a:solidFill>
                  <a:prstClr val="white"/>
                </a:solidFill>
                <a:latin typeface="Aptos" panose="020B0004020202020204" pitchFamily="34" charset="0"/>
              </a:rPr>
              <a:t>How will we know if this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606F46FF-724A-6225-A787-420D969BA2AB}"/>
              </a:ext>
            </a:extLst>
          </p:cNvPr>
          <p:cNvSpPr/>
          <p:nvPr/>
        </p:nvSpPr>
        <p:spPr>
          <a:xfrm>
            <a:off x="-1"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150FCA94-B329-6D18-2646-ECA58C1163C7}"/>
              </a:ext>
            </a:extLst>
          </p:cNvPr>
          <p:cNvSpPr/>
          <p:nvPr/>
        </p:nvSpPr>
        <p:spPr>
          <a:xfrm>
            <a:off x="907476" y="2152185"/>
            <a:ext cx="10533675" cy="869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F4D1BB5-36AA-6E29-4E0A-4FB324A66BC0}"/>
              </a:ext>
            </a:extLst>
          </p:cNvPr>
          <p:cNvSpPr/>
          <p:nvPr/>
        </p:nvSpPr>
        <p:spPr>
          <a:xfrm>
            <a:off x="753035" y="1503569"/>
            <a:ext cx="11037346" cy="48360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281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18C8D-D352-7883-7328-CB439BDEFA3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988ABDD-CE96-8379-0E55-41B577309AC9}"/>
              </a:ext>
            </a:extLst>
          </p:cNvPr>
          <p:cNvSpPr txBox="1"/>
          <p:nvPr/>
        </p:nvSpPr>
        <p:spPr>
          <a:xfrm>
            <a:off x="907476" y="410753"/>
            <a:ext cx="10699901" cy="347383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rPr>
              <a:t>Apply these methods to uppermost aquifer systems</a:t>
            </a:r>
            <a:endParaRPr kumimoji="0" lang="en-US" sz="2400" b="0"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These are the aquifers whose maximum extent and/or hydraulic boundaries most likely corresponds to HUC-08 watershed boundaries</a:t>
            </a: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00" b="0" u="none" strike="noStrike" kern="1200" cap="none" spc="0" normalizeH="0" baseline="0" noProof="0" dirty="0">
                <a:ln>
                  <a:noFill/>
                </a:ln>
                <a:solidFill>
                  <a:schemeClr val="bg1">
                    <a:lumMod val="95000"/>
                  </a:schemeClr>
                </a:solidFill>
                <a:effectLst/>
                <a:uLnTx/>
                <a:uFillTx/>
                <a:latin typeface="Aptos" panose="02110004020202020204"/>
                <a:ea typeface="+mn-ea"/>
                <a:cs typeface="+mn-cs"/>
              </a:rPr>
              <a:t>.</a:t>
            </a:r>
          </a:p>
          <a:p>
            <a:pPr marL="285750" lvl="0" indent="-285750">
              <a:lnSpc>
                <a:spcPct val="150000"/>
              </a:lnSpc>
              <a:spcAft>
                <a:spcPts val="800"/>
              </a:spcAft>
              <a:buFont typeface="Arial" panose="020B0604020202020204" pitchFamily="34" charset="0"/>
              <a:buChar char="•"/>
              <a:defRPr/>
            </a:pPr>
            <a:r>
              <a:rPr lang="en-US" dirty="0">
                <a:solidFill>
                  <a:schemeClr val="bg1">
                    <a:lumMod val="95000"/>
                  </a:schemeClr>
                </a:solidFill>
                <a:latin typeface="Aptos" panose="020B0004020202020204" pitchFamily="34" charset="0"/>
              </a:rPr>
              <a:t>.</a:t>
            </a:r>
          </a:p>
        </p:txBody>
      </p:sp>
      <p:sp>
        <p:nvSpPr>
          <p:cNvPr id="5" name="Rectangle 4">
            <a:extLst>
              <a:ext uri="{FF2B5EF4-FFF2-40B4-BE49-F238E27FC236}">
                <a16:creationId xmlns:a16="http://schemas.microsoft.com/office/drawing/2014/main" id="{BDADD6B8-7572-E93D-D4B8-311E68F893AD}"/>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4A0F4401-394A-AE5E-6B75-CD5524D897E6}"/>
              </a:ext>
            </a:extLst>
          </p:cNvPr>
          <p:cNvSpPr txBox="1"/>
          <p:nvPr/>
        </p:nvSpPr>
        <p:spPr>
          <a:xfrm>
            <a:off x="7927245" y="554769"/>
            <a:ext cx="426475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How will we know if this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3D0A3C5A-EA88-975D-4FC7-1C6D1DD92178}"/>
              </a:ext>
            </a:extLst>
          </p:cNvPr>
          <p:cNvSpPr/>
          <p:nvPr/>
        </p:nvSpPr>
        <p:spPr>
          <a:xfrm>
            <a:off x="-1"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EDD03D3B-A7A3-0BF1-615C-8F8B9CEA005F}"/>
              </a:ext>
            </a:extLst>
          </p:cNvPr>
          <p:cNvSpPr/>
          <p:nvPr/>
        </p:nvSpPr>
        <p:spPr>
          <a:xfrm>
            <a:off x="907476" y="2152185"/>
            <a:ext cx="10533675" cy="869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6271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74009-D53A-B024-C0A5-EF2AE92EB50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AB2F50C-D07A-AB84-A387-2128DC1C8ABA}"/>
              </a:ext>
            </a:extLst>
          </p:cNvPr>
          <p:cNvSpPr txBox="1"/>
          <p:nvPr/>
        </p:nvSpPr>
        <p:spPr>
          <a:xfrm>
            <a:off x="907476" y="410753"/>
            <a:ext cx="10699901" cy="347383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rPr>
              <a:t>Apply these methods to uppermost aquifer systems</a:t>
            </a:r>
            <a:endParaRPr kumimoji="0" lang="en-US" sz="2400" b="0"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These are the aquifers whose maximum extent and/or hydraulic boundaries most likely correspond to HUC-08 watershed boundaries</a:t>
            </a: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00" b="0" u="none" strike="noStrike" kern="1200" cap="none" spc="0" normalizeH="0" baseline="0" noProof="0" dirty="0">
                <a:ln>
                  <a:noFill/>
                </a:ln>
                <a:solidFill>
                  <a:schemeClr val="bg1">
                    <a:lumMod val="95000"/>
                  </a:schemeClr>
                </a:solidFill>
                <a:effectLst/>
                <a:uLnTx/>
                <a:uFillTx/>
                <a:latin typeface="Aptos" panose="02110004020202020204"/>
                <a:ea typeface="+mn-ea"/>
                <a:cs typeface="+mn-cs"/>
              </a:rPr>
              <a:t>.</a:t>
            </a:r>
          </a:p>
          <a:p>
            <a:pPr marL="285750" lvl="0" indent="-285750">
              <a:lnSpc>
                <a:spcPct val="150000"/>
              </a:lnSpc>
              <a:spcAft>
                <a:spcPts val="800"/>
              </a:spcAft>
              <a:buFont typeface="Arial" panose="020B0604020202020204" pitchFamily="34" charset="0"/>
              <a:buChar char="•"/>
              <a:defRPr/>
            </a:pPr>
            <a:r>
              <a:rPr lang="en-US" dirty="0">
                <a:solidFill>
                  <a:schemeClr val="bg1">
                    <a:lumMod val="95000"/>
                  </a:schemeClr>
                </a:solidFill>
                <a:latin typeface="Aptos" panose="020B0004020202020204" pitchFamily="34" charset="0"/>
              </a:rPr>
              <a:t>.</a:t>
            </a:r>
          </a:p>
        </p:txBody>
      </p:sp>
      <p:sp>
        <p:nvSpPr>
          <p:cNvPr id="5" name="Rectangle 4">
            <a:extLst>
              <a:ext uri="{FF2B5EF4-FFF2-40B4-BE49-F238E27FC236}">
                <a16:creationId xmlns:a16="http://schemas.microsoft.com/office/drawing/2014/main" id="{8C5D617B-D581-0DD0-0DD3-AB94328CED89}"/>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9A3D81D9-5868-9BF4-C053-579DEE714C1E}"/>
              </a:ext>
            </a:extLst>
          </p:cNvPr>
          <p:cNvSpPr txBox="1"/>
          <p:nvPr/>
        </p:nvSpPr>
        <p:spPr>
          <a:xfrm>
            <a:off x="7810709" y="587829"/>
            <a:ext cx="4673601" cy="738664"/>
          </a:xfrm>
          <a:prstGeom prst="rect">
            <a:avLst/>
          </a:prstGeom>
          <a:noFill/>
        </p:spPr>
        <p:txBody>
          <a:bodyPr wrap="square" rtlCol="0">
            <a:spAutoFit/>
          </a:bodyPr>
          <a:lstStyle/>
          <a:p>
            <a:pPr lvl="0">
              <a:defRPr/>
            </a:pPr>
            <a:r>
              <a:rPr lang="en-US" sz="2400" dirty="0">
                <a:solidFill>
                  <a:prstClr val="white"/>
                </a:solidFill>
                <a:latin typeface="Aptos" panose="020B0004020202020204" pitchFamily="34" charset="0"/>
              </a:rPr>
              <a:t>How will we know if this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4202B716-A8E6-23A4-808C-75A1A0BF3DC9}"/>
              </a:ext>
            </a:extLst>
          </p:cNvPr>
          <p:cNvSpPr/>
          <p:nvPr/>
        </p:nvSpPr>
        <p:spPr>
          <a:xfrm>
            <a:off x="-1"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790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B3B4F-A956-8718-3C7C-F8A0A67245B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6A64807-F48B-ECFE-8CD7-48038B8B6473}"/>
              </a:ext>
            </a:extLst>
          </p:cNvPr>
          <p:cNvSpPr txBox="1"/>
          <p:nvPr/>
        </p:nvSpPr>
        <p:spPr>
          <a:xfrm>
            <a:off x="907476" y="410753"/>
            <a:ext cx="10699901" cy="365228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rPr>
              <a:t>Apply these methods to uppermost aquifer systems</a:t>
            </a:r>
            <a:endParaRPr kumimoji="0" lang="en-US" sz="2400" b="0"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These are the aquifers whose maximum extent and/or hydraulic boundaries most likely corresponds to HUC-08 watershed boundaries</a:t>
            </a:r>
          </a:p>
          <a:p>
            <a:pPr lvl="0">
              <a:lnSpc>
                <a:spcPct val="150000"/>
              </a:lnSpc>
              <a:spcAft>
                <a:spcPts val="800"/>
              </a:spcAft>
              <a:defRPr/>
            </a:pPr>
            <a:r>
              <a:rPr lang="en-US" sz="2400" b="1" dirty="0">
                <a:solidFill>
                  <a:srgbClr val="0F9ED5">
                    <a:lumMod val="75000"/>
                  </a:srgbClr>
                </a:solidFill>
                <a:latin typeface="Aptos" panose="020B0004020202020204" pitchFamily="34" charset="0"/>
              </a:rPr>
              <a:t>Reset our expectations on when we will see changes in water quality</a:t>
            </a:r>
            <a:endParaRPr lang="en-US" sz="2400" dirty="0">
              <a:solidFill>
                <a:srgbClr val="0F9ED5">
                  <a:lumMod val="75000"/>
                </a:srgbClr>
              </a:solidFill>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00" b="0" u="none" strike="noStrike" kern="1200" cap="none" spc="0" normalizeH="0" baseline="0" noProof="0" dirty="0">
                <a:ln>
                  <a:noFill/>
                </a:ln>
                <a:solidFill>
                  <a:prstClr val="black"/>
                </a:solidFill>
                <a:effectLst/>
                <a:uLnTx/>
                <a:uFillTx/>
                <a:latin typeface="Aptos" panose="02110004020202020204"/>
                <a:ea typeface="+mn-ea"/>
                <a:cs typeface="+mn-cs"/>
              </a:rPr>
              <a:t>Examples </a:t>
            </a:r>
            <a:r>
              <a:rPr lang="en-US" dirty="0">
                <a:solidFill>
                  <a:prstClr val="black"/>
                </a:solidFill>
                <a:latin typeface="Aptos" panose="02110004020202020204"/>
              </a:rPr>
              <a:t>from today’s talks show that r</a:t>
            </a:r>
            <a:r>
              <a:rPr kumimoji="0" lang="en-US" sz="1800" b="0" u="none" strike="noStrike" kern="1200" cap="none" spc="0" normalizeH="0" baseline="0" noProof="0" dirty="0" err="1">
                <a:ln>
                  <a:noFill/>
                </a:ln>
                <a:solidFill>
                  <a:prstClr val="black"/>
                </a:solidFill>
                <a:effectLst/>
                <a:uLnTx/>
                <a:uFillTx/>
                <a:latin typeface="Aptos" panose="02110004020202020204"/>
                <a:ea typeface="+mn-ea"/>
                <a:cs typeface="+mn-cs"/>
              </a:rPr>
              <a:t>esidence</a:t>
            </a:r>
            <a:r>
              <a:rPr kumimoji="0" lang="en-US" sz="1800" b="0" u="none" strike="noStrike" kern="1200" cap="none" spc="0" normalizeH="0" baseline="0" noProof="0" dirty="0">
                <a:ln>
                  <a:noFill/>
                </a:ln>
                <a:solidFill>
                  <a:prstClr val="black"/>
                </a:solidFill>
                <a:effectLst/>
                <a:uLnTx/>
                <a:uFillTx/>
                <a:latin typeface="Aptos" panose="02110004020202020204"/>
                <a:ea typeface="+mn-ea"/>
                <a:cs typeface="+mn-cs"/>
              </a:rPr>
              <a:t> times in these aquifers are multi decadal at a minimum</a:t>
            </a:r>
          </a:p>
        </p:txBody>
      </p:sp>
      <p:sp>
        <p:nvSpPr>
          <p:cNvPr id="5" name="Rectangle 4">
            <a:extLst>
              <a:ext uri="{FF2B5EF4-FFF2-40B4-BE49-F238E27FC236}">
                <a16:creationId xmlns:a16="http://schemas.microsoft.com/office/drawing/2014/main" id="{D3F34F5B-B8E1-B460-4BBB-3AEE0FE17295}"/>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47A79AFF-4A2A-E956-7861-EC7DDE511330}"/>
              </a:ext>
            </a:extLst>
          </p:cNvPr>
          <p:cNvSpPr txBox="1"/>
          <p:nvPr/>
        </p:nvSpPr>
        <p:spPr>
          <a:xfrm>
            <a:off x="7736271" y="588209"/>
            <a:ext cx="4455729" cy="738664"/>
          </a:xfrm>
          <a:prstGeom prst="rect">
            <a:avLst/>
          </a:prstGeom>
          <a:noFill/>
        </p:spPr>
        <p:txBody>
          <a:bodyPr wrap="square" rtlCol="0">
            <a:spAutoFit/>
          </a:bodyPr>
          <a:lstStyle/>
          <a:p>
            <a:pPr lvl="0">
              <a:defRPr/>
            </a:pPr>
            <a:r>
              <a:rPr lang="en-US" sz="2400" dirty="0">
                <a:solidFill>
                  <a:prstClr val="white"/>
                </a:solidFill>
                <a:latin typeface="Aptos" panose="020B0004020202020204" pitchFamily="34" charset="0"/>
              </a:rPr>
              <a:t>How will we know if this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B2FF9A6F-4E57-93FC-DDB8-10A952944FD3}"/>
              </a:ext>
            </a:extLst>
          </p:cNvPr>
          <p:cNvSpPr/>
          <p:nvPr/>
        </p:nvSpPr>
        <p:spPr>
          <a:xfrm>
            <a:off x="-1"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259FF6A6-7A1C-BD1C-0A9D-347FB4B28B36}"/>
              </a:ext>
            </a:extLst>
          </p:cNvPr>
          <p:cNvSpPr/>
          <p:nvPr/>
        </p:nvSpPr>
        <p:spPr>
          <a:xfrm>
            <a:off x="371707" y="5248508"/>
            <a:ext cx="10912817" cy="10216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443726B-8E59-AAC6-5F92-EDED6054D7E6}"/>
              </a:ext>
            </a:extLst>
          </p:cNvPr>
          <p:cNvSpPr/>
          <p:nvPr/>
        </p:nvSpPr>
        <p:spPr>
          <a:xfrm>
            <a:off x="524107" y="5400908"/>
            <a:ext cx="10912817" cy="10216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CD4B578-97F2-5BD8-6C7E-BF68666F6977}"/>
              </a:ext>
            </a:extLst>
          </p:cNvPr>
          <p:cNvSpPr/>
          <p:nvPr/>
        </p:nvSpPr>
        <p:spPr>
          <a:xfrm>
            <a:off x="371707" y="3638446"/>
            <a:ext cx="11235670" cy="3849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221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3D109-F843-A23B-CB19-0A2EBC02660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0E5C377-4D4C-24B1-5E0C-0AD8A504F35E}"/>
              </a:ext>
            </a:extLst>
          </p:cNvPr>
          <p:cNvSpPr txBox="1"/>
          <p:nvPr/>
        </p:nvSpPr>
        <p:spPr>
          <a:xfrm>
            <a:off x="907476" y="410753"/>
            <a:ext cx="10699901" cy="392928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rPr>
              <a:t>Apply these methods to uppermost aquifer systems</a:t>
            </a:r>
            <a:endParaRPr kumimoji="0" lang="en-US" sz="2400" b="0"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These are the aquifers whose maximum extent and/or hydraulic boundaries most likely corresponds to HUC-08 watershed boundaries</a:t>
            </a:r>
          </a:p>
          <a:p>
            <a:pPr lvl="0">
              <a:lnSpc>
                <a:spcPct val="150000"/>
              </a:lnSpc>
              <a:spcAft>
                <a:spcPts val="800"/>
              </a:spcAft>
              <a:defRPr/>
            </a:pPr>
            <a:r>
              <a:rPr lang="en-US" sz="2400" b="1" dirty="0">
                <a:solidFill>
                  <a:srgbClr val="0F9ED5">
                    <a:lumMod val="75000"/>
                  </a:srgbClr>
                </a:solidFill>
                <a:latin typeface="Aptos" panose="020B0004020202020204" pitchFamily="34" charset="0"/>
              </a:rPr>
              <a:t>Reset our expectations on when we will see changes in water quality</a:t>
            </a:r>
            <a:endParaRPr lang="en-US" sz="2400" dirty="0">
              <a:solidFill>
                <a:srgbClr val="0F9ED5">
                  <a:lumMod val="75000"/>
                </a:srgbClr>
              </a:solidFill>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00" b="0" u="none" strike="noStrike" kern="1200" cap="none" spc="0" normalizeH="0" baseline="0" noProof="0" dirty="0">
                <a:ln>
                  <a:noFill/>
                </a:ln>
                <a:solidFill>
                  <a:prstClr val="black"/>
                </a:solidFill>
                <a:effectLst/>
                <a:uLnTx/>
                <a:uFillTx/>
                <a:latin typeface="Aptos" panose="02110004020202020204"/>
                <a:ea typeface="+mn-ea"/>
                <a:cs typeface="+mn-cs"/>
              </a:rPr>
              <a:t>Examples </a:t>
            </a:r>
            <a:r>
              <a:rPr lang="en-US" dirty="0">
                <a:solidFill>
                  <a:prstClr val="black"/>
                </a:solidFill>
                <a:latin typeface="Aptos" panose="02110004020202020204"/>
              </a:rPr>
              <a:t>from today’s talks show that bulk r</a:t>
            </a:r>
            <a:r>
              <a:rPr kumimoji="0" lang="en-US" sz="1800" b="0" u="none" strike="noStrike" kern="1200" cap="none" spc="0" normalizeH="0" baseline="0" noProof="0" dirty="0" err="1">
                <a:ln>
                  <a:noFill/>
                </a:ln>
                <a:solidFill>
                  <a:prstClr val="black"/>
                </a:solidFill>
                <a:effectLst/>
                <a:uLnTx/>
                <a:uFillTx/>
                <a:latin typeface="Aptos" panose="02110004020202020204"/>
                <a:ea typeface="+mn-ea"/>
                <a:cs typeface="+mn-cs"/>
              </a:rPr>
              <a:t>esidence</a:t>
            </a:r>
            <a:r>
              <a:rPr kumimoji="0" lang="en-US" sz="1800" b="0" u="none" strike="noStrike" kern="1200" cap="none" spc="0" normalizeH="0" baseline="0" noProof="0" dirty="0">
                <a:ln>
                  <a:noFill/>
                </a:ln>
                <a:solidFill>
                  <a:prstClr val="black"/>
                </a:solidFill>
                <a:effectLst/>
                <a:uLnTx/>
                <a:uFillTx/>
                <a:latin typeface="Aptos" panose="02110004020202020204"/>
                <a:ea typeface="+mn-ea"/>
                <a:cs typeface="+mn-cs"/>
              </a:rPr>
              <a:t> times in these aquifers are several decades at a minimum</a:t>
            </a:r>
          </a:p>
        </p:txBody>
      </p:sp>
      <p:sp>
        <p:nvSpPr>
          <p:cNvPr id="5" name="Rectangle 4">
            <a:extLst>
              <a:ext uri="{FF2B5EF4-FFF2-40B4-BE49-F238E27FC236}">
                <a16:creationId xmlns:a16="http://schemas.microsoft.com/office/drawing/2014/main" id="{A5A60BCD-F53A-52FE-CB0A-A53DC440761F}"/>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5E3E16E-749F-C6E3-C400-C1C41AFB82EC}"/>
              </a:ext>
            </a:extLst>
          </p:cNvPr>
          <p:cNvSpPr txBox="1"/>
          <p:nvPr/>
        </p:nvSpPr>
        <p:spPr>
          <a:xfrm>
            <a:off x="7634670" y="587829"/>
            <a:ext cx="4421863" cy="738664"/>
          </a:xfrm>
          <a:prstGeom prst="rect">
            <a:avLst/>
          </a:prstGeom>
          <a:noFill/>
        </p:spPr>
        <p:txBody>
          <a:bodyPr wrap="square" rtlCol="0">
            <a:spAutoFit/>
          </a:bodyPr>
          <a:lstStyle/>
          <a:p>
            <a:pPr lvl="0">
              <a:defRPr/>
            </a:pPr>
            <a:r>
              <a:rPr lang="en-US" sz="2400" dirty="0">
                <a:solidFill>
                  <a:prstClr val="white"/>
                </a:solidFill>
                <a:latin typeface="Aptos" panose="020B0004020202020204" pitchFamily="34" charset="0"/>
              </a:rPr>
              <a:t>How will we know if this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3360A1D7-84C7-538A-6055-462D957DF2F7}"/>
              </a:ext>
            </a:extLst>
          </p:cNvPr>
          <p:cNvSpPr/>
          <p:nvPr/>
        </p:nvSpPr>
        <p:spPr>
          <a:xfrm>
            <a:off x="-1"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3DB165BA-BDA7-8545-0DFB-79C611F1ABE8}"/>
              </a:ext>
            </a:extLst>
          </p:cNvPr>
          <p:cNvSpPr/>
          <p:nvPr/>
        </p:nvSpPr>
        <p:spPr>
          <a:xfrm>
            <a:off x="371707" y="5248508"/>
            <a:ext cx="10912817" cy="10216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630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46709-8A7F-A63B-877B-5E32C2ECB78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69C5161-198A-8852-0B8C-EDF1ED0269A6}"/>
              </a:ext>
            </a:extLst>
          </p:cNvPr>
          <p:cNvSpPr txBox="1"/>
          <p:nvPr/>
        </p:nvSpPr>
        <p:spPr>
          <a:xfrm>
            <a:off x="907476" y="410753"/>
            <a:ext cx="10699901" cy="556158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rPr>
              <a:t>Apply these methods to uppermost aquifer systems</a:t>
            </a:r>
            <a:endParaRPr kumimoji="0" lang="en-US" sz="2400" b="0"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These are the aquifers whose maximum extent and/or hydraulic boundaries most likely corresponds to HUC-08 watershed boundaries</a:t>
            </a:r>
          </a:p>
          <a:p>
            <a:pPr lvl="0">
              <a:lnSpc>
                <a:spcPct val="150000"/>
              </a:lnSpc>
              <a:spcAft>
                <a:spcPts val="800"/>
              </a:spcAft>
              <a:defRPr/>
            </a:pPr>
            <a:r>
              <a:rPr lang="en-US" sz="2400" b="1" dirty="0">
                <a:solidFill>
                  <a:srgbClr val="0F9ED5">
                    <a:lumMod val="75000"/>
                  </a:srgbClr>
                </a:solidFill>
                <a:latin typeface="Aptos" panose="020B0004020202020204" pitchFamily="34" charset="0"/>
              </a:rPr>
              <a:t>Reset our expectations on when we will see changes in water quality</a:t>
            </a:r>
            <a:endParaRPr lang="en-US" sz="2400" dirty="0">
              <a:solidFill>
                <a:srgbClr val="0F9ED5">
                  <a:lumMod val="75000"/>
                </a:srgbClr>
              </a:solidFill>
              <a:latin typeface="Aptos" panose="020B0004020202020204" pitchFamily="34" charset="0"/>
            </a:endParaRPr>
          </a:p>
          <a:p>
            <a:pPr marL="285750" lvl="0" indent="-285750">
              <a:spcAft>
                <a:spcPts val="800"/>
              </a:spcAft>
              <a:buFont typeface="Arial" panose="020B0604020202020204" pitchFamily="34" charset="0"/>
              <a:buChar char="•"/>
              <a:defRPr/>
            </a:pPr>
            <a:r>
              <a:rPr lang="en-US" dirty="0">
                <a:solidFill>
                  <a:prstClr val="black"/>
                </a:solidFill>
              </a:rPr>
              <a:t>Examples from today’s talks show that bulk residence times in these aquifers are several decades at a minimum</a:t>
            </a:r>
          </a:p>
          <a:p>
            <a:pPr lvl="0">
              <a:defRPr/>
            </a:pPr>
            <a:r>
              <a:rPr lang="en-US" sz="2400" b="1" dirty="0">
                <a:solidFill>
                  <a:schemeClr val="accent1"/>
                </a:solidFill>
                <a:latin typeface="Aptos" panose="020B0004020202020204" pitchFamily="34" charset="0"/>
              </a:rPr>
              <a:t>Application of these tools highlights residence time differences in shallow versus deep aquifers</a:t>
            </a:r>
            <a:endParaRPr lang="en-US" sz="2400" dirty="0">
              <a:solidFill>
                <a:schemeClr val="accent1"/>
              </a:solidFill>
              <a:latin typeface="Aptos" panose="020B0004020202020204" pitchFamily="34" charset="0"/>
            </a:endParaRPr>
          </a:p>
          <a:p>
            <a:pPr marL="285750" lvl="0" indent="-285750">
              <a:lnSpc>
                <a:spcPct val="150000"/>
              </a:lnSpc>
              <a:spcAft>
                <a:spcPts val="800"/>
              </a:spcAft>
              <a:buFont typeface="Arial" panose="020B0604020202020204" pitchFamily="34" charset="0"/>
              <a:buChar char="•"/>
              <a:defRPr/>
            </a:pPr>
            <a:r>
              <a:rPr lang="en-US" dirty="0">
                <a:solidFill>
                  <a:srgbClr val="222222"/>
                </a:solidFill>
                <a:latin typeface="Aptos" panose="020B0004020202020204" pitchFamily="34" charset="0"/>
              </a:rPr>
              <a:t>Not all groundwater, but the “front lines” of where we can sustainably manage groundwater quantity and quality over twenty-to-forty-year time scales.</a:t>
            </a:r>
          </a:p>
        </p:txBody>
      </p:sp>
      <p:sp>
        <p:nvSpPr>
          <p:cNvPr id="5" name="Rectangle 4">
            <a:extLst>
              <a:ext uri="{FF2B5EF4-FFF2-40B4-BE49-F238E27FC236}">
                <a16:creationId xmlns:a16="http://schemas.microsoft.com/office/drawing/2014/main" id="{0B38765D-E5F3-346E-D845-71F9ECF4101C}"/>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FB1EAC72-03FD-FB63-4A29-543CFE619D7C}"/>
              </a:ext>
            </a:extLst>
          </p:cNvPr>
          <p:cNvSpPr txBox="1"/>
          <p:nvPr/>
        </p:nvSpPr>
        <p:spPr>
          <a:xfrm>
            <a:off x="7876929" y="587829"/>
            <a:ext cx="4850839" cy="738664"/>
          </a:xfrm>
          <a:prstGeom prst="rect">
            <a:avLst/>
          </a:prstGeom>
          <a:noFill/>
        </p:spPr>
        <p:txBody>
          <a:bodyPr wrap="square" rtlCol="0">
            <a:spAutoFit/>
          </a:bodyPr>
          <a:lstStyle/>
          <a:p>
            <a:pPr lvl="0">
              <a:defRPr/>
            </a:pPr>
            <a:r>
              <a:rPr lang="en-US" sz="2400" dirty="0">
                <a:solidFill>
                  <a:prstClr val="white"/>
                </a:solidFill>
                <a:latin typeface="Aptos" panose="020B0004020202020204" pitchFamily="34" charset="0"/>
              </a:rPr>
              <a:t>How will we know if this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18C53D03-52DC-FA85-8B23-FCEA7B0DDD33}"/>
              </a:ext>
            </a:extLst>
          </p:cNvPr>
          <p:cNvSpPr/>
          <p:nvPr/>
        </p:nvSpPr>
        <p:spPr>
          <a:xfrm>
            <a:off x="-1"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E0A0CAEC-A8EE-A15D-D03D-7E2F399AA6D5}"/>
              </a:ext>
            </a:extLst>
          </p:cNvPr>
          <p:cNvSpPr/>
          <p:nvPr/>
        </p:nvSpPr>
        <p:spPr>
          <a:xfrm>
            <a:off x="697942" y="5159022"/>
            <a:ext cx="10912817" cy="12240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333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71C44-F0EF-40F1-4226-E2D29D0671E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7BB5BE9-C2FB-AEB9-527A-025C4767D90A}"/>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9729959-26DD-ED53-35B0-63277604DBAA}"/>
              </a:ext>
            </a:extLst>
          </p:cNvPr>
          <p:cNvSpPr txBox="1"/>
          <p:nvPr/>
        </p:nvSpPr>
        <p:spPr>
          <a:xfrm>
            <a:off x="8397551" y="550504"/>
            <a:ext cx="32003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The Current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C7B227E6-3830-F393-0783-22AF35C5E3E4}"/>
              </a:ext>
            </a:extLst>
          </p:cNvPr>
          <p:cNvSpPr/>
          <p:nvPr/>
        </p:nvSpPr>
        <p:spPr>
          <a:xfrm>
            <a:off x="0"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7189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DDC02-E99D-0458-081E-45A738C839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0474E21-4C3E-7AC0-8FE9-95E792CF5D4B}"/>
              </a:ext>
            </a:extLst>
          </p:cNvPr>
          <p:cNvSpPr txBox="1"/>
          <p:nvPr/>
        </p:nvSpPr>
        <p:spPr>
          <a:xfrm>
            <a:off x="907476" y="410753"/>
            <a:ext cx="10699901" cy="556158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rPr>
              <a:t>Apply these methods to uppermost aquifer systems</a:t>
            </a:r>
            <a:endParaRPr kumimoji="0" lang="en-US" sz="2400" b="0"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These are the aquifers whose maximum extent and/or hydraulic boundaries most likely corresponds to HUC-08 watershed boundaries</a:t>
            </a:r>
          </a:p>
          <a:p>
            <a:pPr lvl="0">
              <a:lnSpc>
                <a:spcPct val="150000"/>
              </a:lnSpc>
              <a:spcAft>
                <a:spcPts val="800"/>
              </a:spcAft>
              <a:defRPr/>
            </a:pPr>
            <a:r>
              <a:rPr lang="en-US" sz="2400" b="1" dirty="0">
                <a:solidFill>
                  <a:srgbClr val="0F9ED5">
                    <a:lumMod val="75000"/>
                  </a:srgbClr>
                </a:solidFill>
                <a:latin typeface="Aptos" panose="020B0004020202020204" pitchFamily="34" charset="0"/>
              </a:rPr>
              <a:t>Reset our expectations on when we will see changes in water quality</a:t>
            </a:r>
            <a:endParaRPr lang="en-US" sz="2400" dirty="0">
              <a:solidFill>
                <a:srgbClr val="0F9ED5">
                  <a:lumMod val="75000"/>
                </a:srgbClr>
              </a:solidFill>
              <a:latin typeface="Aptos" panose="020B0004020202020204" pitchFamily="34" charset="0"/>
            </a:endParaRPr>
          </a:p>
          <a:p>
            <a:pPr marL="285750" lvl="0" indent="-285750">
              <a:spcAft>
                <a:spcPts val="800"/>
              </a:spcAft>
              <a:buFont typeface="Arial" panose="020B0604020202020204" pitchFamily="34" charset="0"/>
              <a:buChar char="•"/>
              <a:defRPr/>
            </a:pPr>
            <a:r>
              <a:rPr lang="en-US" dirty="0">
                <a:solidFill>
                  <a:prstClr val="black"/>
                </a:solidFill>
              </a:rPr>
              <a:t>Examples from today’s talks show that bulk residence times in these aquifers are several decades at a minimum</a:t>
            </a:r>
          </a:p>
          <a:p>
            <a:pPr lvl="0">
              <a:defRPr/>
            </a:pPr>
            <a:r>
              <a:rPr lang="en-US" sz="2400" b="1" dirty="0">
                <a:solidFill>
                  <a:srgbClr val="0F9ED5">
                    <a:lumMod val="75000"/>
                  </a:srgbClr>
                </a:solidFill>
                <a:latin typeface="Aptos" panose="020B0004020202020204" pitchFamily="34" charset="0"/>
              </a:rPr>
              <a:t>Application of these tools highlights residence time differences in shallow versus deep aquifers</a:t>
            </a:r>
            <a:endParaRPr lang="en-US" sz="2400" dirty="0">
              <a:solidFill>
                <a:srgbClr val="0F9ED5">
                  <a:lumMod val="75000"/>
                </a:srgbClr>
              </a:solidFill>
              <a:latin typeface="Aptos" panose="020B0004020202020204" pitchFamily="34" charset="0"/>
            </a:endParaRPr>
          </a:p>
          <a:p>
            <a:pPr marL="285750" lvl="0" indent="-285750">
              <a:lnSpc>
                <a:spcPct val="150000"/>
              </a:lnSpc>
              <a:spcAft>
                <a:spcPts val="800"/>
              </a:spcAft>
              <a:buFont typeface="Arial" panose="020B0604020202020204" pitchFamily="34" charset="0"/>
              <a:buChar char="•"/>
              <a:defRPr/>
            </a:pPr>
            <a:r>
              <a:rPr lang="en-US" dirty="0">
                <a:solidFill>
                  <a:srgbClr val="222222"/>
                </a:solidFill>
                <a:latin typeface="Aptos" panose="020B0004020202020204" pitchFamily="34" charset="0"/>
              </a:rPr>
              <a:t>Not all groundwater, but the “front lines” of where we can sustainably manage groundwater quantity and quality over twenty-to-forty-year time scales.</a:t>
            </a:r>
          </a:p>
        </p:txBody>
      </p:sp>
      <p:sp>
        <p:nvSpPr>
          <p:cNvPr id="5" name="Rectangle 4">
            <a:extLst>
              <a:ext uri="{FF2B5EF4-FFF2-40B4-BE49-F238E27FC236}">
                <a16:creationId xmlns:a16="http://schemas.microsoft.com/office/drawing/2014/main" id="{4A62C4E6-457D-CEE5-1A1D-803D66F25B3D}"/>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66155FE-EA06-CA96-2C9A-E0FA99632883}"/>
              </a:ext>
            </a:extLst>
          </p:cNvPr>
          <p:cNvSpPr txBox="1"/>
          <p:nvPr/>
        </p:nvSpPr>
        <p:spPr>
          <a:xfrm>
            <a:off x="7949558" y="587829"/>
            <a:ext cx="4534752" cy="738664"/>
          </a:xfrm>
          <a:prstGeom prst="rect">
            <a:avLst/>
          </a:prstGeom>
          <a:noFill/>
        </p:spPr>
        <p:txBody>
          <a:bodyPr wrap="square" rtlCol="0">
            <a:spAutoFit/>
          </a:bodyPr>
          <a:lstStyle/>
          <a:p>
            <a:pPr lvl="0">
              <a:defRPr/>
            </a:pPr>
            <a:r>
              <a:rPr lang="en-US" sz="2400" dirty="0">
                <a:solidFill>
                  <a:prstClr val="white"/>
                </a:solidFill>
                <a:latin typeface="Aptos" panose="020B0004020202020204" pitchFamily="34" charset="0"/>
              </a:rPr>
              <a:t>How will we know if this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0D33122A-D7B9-FA88-34A5-10B98A998E35}"/>
              </a:ext>
            </a:extLst>
          </p:cNvPr>
          <p:cNvSpPr/>
          <p:nvPr/>
        </p:nvSpPr>
        <p:spPr>
          <a:xfrm>
            <a:off x="-1"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7881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F2E59-CF03-8C1B-93C5-15719770AD3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871ED9C-B5E1-F905-9F37-AEBA1E44CD2C}"/>
              </a:ext>
            </a:extLst>
          </p:cNvPr>
          <p:cNvSpPr txBox="1"/>
          <p:nvPr/>
        </p:nvSpPr>
        <p:spPr>
          <a:xfrm>
            <a:off x="907476" y="410753"/>
            <a:ext cx="10699901" cy="608993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rPr>
              <a:t>MDH Mission – Protecting, maintaining and improving the health of all Minnesotans</a:t>
            </a:r>
            <a:endParaRPr kumimoji="0" lang="en-US" sz="2400" b="0" i="0" u="none" strike="noStrike" kern="1200" cap="none" spc="0" normalizeH="0" baseline="0" noProof="0" dirty="0">
              <a:ln>
                <a:noFill/>
              </a:ln>
              <a:solidFill>
                <a:srgbClr val="0F9ED5">
                  <a:lumMod val="75000"/>
                </a:srgbClr>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Recognition that private well owners are not afforded the same protection as people on public water supplies.  This applies to both human-sources contaminants, e.g. PFAS, and geogenic contaminants such as arsenic and manganese.</a:t>
            </a: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US" sz="2400" b="1" dirty="0">
                <a:solidFill>
                  <a:srgbClr val="0F9ED5">
                    <a:lumMod val="75000"/>
                  </a:srgbClr>
                </a:solidFill>
                <a:latin typeface="Aptos" panose="02110004020202020204"/>
              </a:rPr>
              <a:t>There is a time component to both water quantity and water quality</a:t>
            </a:r>
            <a:endParaRPr kumimoji="0" lang="en-US" sz="2400" b="0" i="0" u="none" strike="noStrike" kern="1200" cap="none" spc="0" normalizeH="0" baseline="0" noProof="0" dirty="0">
              <a:ln>
                <a:noFill/>
              </a:ln>
              <a:solidFill>
                <a:srgbClr val="0F9ED5">
                  <a:lumMod val="75000"/>
                </a:srgbClr>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US" dirty="0">
                <a:solidFill>
                  <a:prstClr val="black"/>
                </a:solidFill>
                <a:latin typeface="Aptos" panose="02110004020202020204"/>
              </a:rPr>
              <a:t>Where you are in the state matters </a:t>
            </a:r>
          </a:p>
          <a:p>
            <a:pPr marL="742950" lvl="1" indent="-285750">
              <a:spcAft>
                <a:spcPts val="800"/>
              </a:spcAft>
              <a:buFont typeface="Arial" panose="020B0604020202020204" pitchFamily="34" charset="0"/>
              <a:buChar char="•"/>
              <a:defRPr/>
            </a:pPr>
            <a:r>
              <a:rPr lang="en-US" dirty="0">
                <a:solidFill>
                  <a:prstClr val="black"/>
                </a:solidFill>
                <a:latin typeface="Aptos" panose="02110004020202020204"/>
              </a:rPr>
              <a:t>aquifer and aquitard extent, competing water use and changing climate all uniquely impact individual watersheds</a:t>
            </a:r>
            <a:endParaRPr kumimoji="0" lang="en-US"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p:txBody>
      </p:sp>
      <p:sp>
        <p:nvSpPr>
          <p:cNvPr id="5" name="Rectangle 4">
            <a:extLst>
              <a:ext uri="{FF2B5EF4-FFF2-40B4-BE49-F238E27FC236}">
                <a16:creationId xmlns:a16="http://schemas.microsoft.com/office/drawing/2014/main" id="{9FD2D967-C8AB-FB0E-4040-B47BDE00238D}"/>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16421055-1DB2-8C4A-108D-49903B196D91}"/>
              </a:ext>
            </a:extLst>
          </p:cNvPr>
          <p:cNvSpPr txBox="1"/>
          <p:nvPr/>
        </p:nvSpPr>
        <p:spPr>
          <a:xfrm>
            <a:off x="8397551" y="550504"/>
            <a:ext cx="3200399"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Why 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F4EC27A7-B094-A84C-14F4-26240446E6E2}"/>
              </a:ext>
            </a:extLst>
          </p:cNvPr>
          <p:cNvSpPr/>
          <p:nvPr/>
        </p:nvSpPr>
        <p:spPr>
          <a:xfrm>
            <a:off x="0"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719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FF9B0-F717-5147-AFE7-48E1667AD34C}"/>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194AAC3F-D688-D8E4-6C8F-258EB9A284BF}"/>
              </a:ext>
            </a:extLst>
          </p:cNvPr>
          <p:cNvSpPr>
            <a:spLocks noGrp="1"/>
          </p:cNvSpPr>
          <p:nvPr>
            <p:ph sz="quarter" idx="10"/>
          </p:nvPr>
        </p:nvSpPr>
        <p:spPr/>
        <p:txBody>
          <a:bodyPr>
            <a:normAutofit lnSpcReduction="10000"/>
          </a:bodyPr>
          <a:lstStyle/>
          <a:p>
            <a:r>
              <a:rPr lang="en-US" dirty="0"/>
              <a:t>Transition from Wellhead Protection to Source Water Protection</a:t>
            </a:r>
          </a:p>
          <a:p>
            <a:pPr lvl="1"/>
            <a:r>
              <a:rPr lang="en-US" dirty="0"/>
              <a:t>What WHP and SWP have in common</a:t>
            </a:r>
          </a:p>
          <a:p>
            <a:pPr lvl="2"/>
            <a:r>
              <a:rPr lang="en-US" dirty="0"/>
              <a:t>The goal of protecting drinking water sources</a:t>
            </a:r>
          </a:p>
          <a:p>
            <a:pPr lvl="2"/>
            <a:r>
              <a:rPr lang="en-US" dirty="0"/>
              <a:t>MDH role is similar in each</a:t>
            </a:r>
          </a:p>
          <a:p>
            <a:pPr lvl="1"/>
            <a:r>
              <a:rPr lang="en-US" dirty="0"/>
              <a:t>Drinking Water Ambient Monitoring Program (DWAMP)</a:t>
            </a:r>
          </a:p>
          <a:p>
            <a:pPr lvl="2"/>
            <a:r>
              <a:rPr lang="en-US" dirty="0"/>
              <a:t>Contaminants of Emerging Concern – watershed-scale monitoring of uppermost vulnerable aquifers</a:t>
            </a:r>
          </a:p>
          <a:p>
            <a:pPr lvl="2"/>
            <a:r>
              <a:rPr lang="en-US" dirty="0"/>
              <a:t>Not all groundwater, but provides sentinel monitoring of most recent recharge</a:t>
            </a:r>
          </a:p>
          <a:p>
            <a:pPr lvl="1"/>
            <a:r>
              <a:rPr lang="en-US" dirty="0"/>
              <a:t>Groundwater Restoration and Protection Strategies (GRAPS)</a:t>
            </a:r>
          </a:p>
          <a:p>
            <a:r>
              <a:rPr lang="en-US" b="1" dirty="0"/>
              <a:t>Residence times extend our attention to aquifer scales, beyond a 10-year time of travel</a:t>
            </a:r>
          </a:p>
        </p:txBody>
      </p:sp>
    </p:spTree>
    <p:extLst>
      <p:ext uri="{BB962C8B-B14F-4D97-AF65-F5344CB8AC3E}">
        <p14:creationId xmlns:p14="http://schemas.microsoft.com/office/powerpoint/2010/main" val="1050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6A7BA4-64FF-57DE-022B-A3BF2263F0D4}"/>
              </a:ext>
            </a:extLst>
          </p:cNvPr>
          <p:cNvPicPr>
            <a:picLocks noChangeAspect="1"/>
          </p:cNvPicPr>
          <p:nvPr/>
        </p:nvPicPr>
        <p:blipFill>
          <a:blip r:embed="rId2"/>
          <a:stretch>
            <a:fillRect/>
          </a:stretch>
        </p:blipFill>
        <p:spPr>
          <a:xfrm>
            <a:off x="822992" y="1440358"/>
            <a:ext cx="2238688" cy="1409897"/>
          </a:xfrm>
          <a:prstGeom prst="rect">
            <a:avLst/>
          </a:prstGeom>
        </p:spPr>
      </p:pic>
      <p:sp>
        <p:nvSpPr>
          <p:cNvPr id="11" name="TextBox 10">
            <a:extLst>
              <a:ext uri="{FF2B5EF4-FFF2-40B4-BE49-F238E27FC236}">
                <a16:creationId xmlns:a16="http://schemas.microsoft.com/office/drawing/2014/main" id="{34FF5B5F-F309-7E28-11F7-F72FD73871DB}"/>
              </a:ext>
            </a:extLst>
          </p:cNvPr>
          <p:cNvSpPr txBox="1"/>
          <p:nvPr/>
        </p:nvSpPr>
        <p:spPr>
          <a:xfrm>
            <a:off x="4566869" y="2325930"/>
            <a:ext cx="3515975" cy="769441"/>
          </a:xfrm>
          <a:prstGeom prst="rect">
            <a:avLst/>
          </a:prstGeom>
          <a:noFill/>
        </p:spPr>
        <p:txBody>
          <a:bodyPr wrap="square">
            <a:spAutoFit/>
          </a:bodyPr>
          <a:lstStyle/>
          <a:p>
            <a:r>
              <a:rPr lang="en-US" sz="4400" i="1" dirty="0">
                <a:solidFill>
                  <a:srgbClr val="00B050"/>
                </a:solidFill>
              </a:rPr>
              <a:t>Questions</a:t>
            </a:r>
            <a:r>
              <a:rPr lang="en-US" sz="4000" i="1" dirty="0">
                <a:solidFill>
                  <a:srgbClr val="00B050"/>
                </a:solidFill>
              </a:rPr>
              <a:t>?</a:t>
            </a:r>
          </a:p>
        </p:txBody>
      </p:sp>
      <p:pic>
        <p:nvPicPr>
          <p:cNvPr id="13" name="Picture 12">
            <a:extLst>
              <a:ext uri="{FF2B5EF4-FFF2-40B4-BE49-F238E27FC236}">
                <a16:creationId xmlns:a16="http://schemas.microsoft.com/office/drawing/2014/main" id="{0D0F7C29-4996-9331-6FFE-B0A0616516D8}"/>
              </a:ext>
            </a:extLst>
          </p:cNvPr>
          <p:cNvPicPr>
            <a:picLocks noChangeAspect="1"/>
          </p:cNvPicPr>
          <p:nvPr/>
        </p:nvPicPr>
        <p:blipFill>
          <a:blip r:embed="rId3"/>
          <a:stretch>
            <a:fillRect/>
          </a:stretch>
        </p:blipFill>
        <p:spPr>
          <a:xfrm>
            <a:off x="260939" y="3635642"/>
            <a:ext cx="3362795" cy="1886213"/>
          </a:xfrm>
          <a:prstGeom prst="rect">
            <a:avLst/>
          </a:prstGeom>
        </p:spPr>
      </p:pic>
    </p:spTree>
    <p:extLst>
      <p:ext uri="{BB962C8B-B14F-4D97-AF65-F5344CB8AC3E}">
        <p14:creationId xmlns:p14="http://schemas.microsoft.com/office/powerpoint/2010/main" val="4025757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AD6C9-0AF2-1962-B0EB-DC6387F253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76B285-88CD-0F64-4000-7FB192727F54}"/>
              </a:ext>
            </a:extLst>
          </p:cNvPr>
          <p:cNvSpPr>
            <a:spLocks noGrp="1"/>
          </p:cNvSpPr>
          <p:nvPr>
            <p:ph type="title"/>
          </p:nvPr>
        </p:nvSpPr>
        <p:spPr>
          <a:xfrm>
            <a:off x="0" y="-1"/>
            <a:ext cx="12192000" cy="1216025"/>
          </a:xfrm>
          <a:solidFill>
            <a:srgbClr val="003865"/>
          </a:solidFill>
        </p:spPr>
        <p:txBody>
          <a:bodyPr>
            <a:noAutofit/>
          </a:bodyPr>
          <a:lstStyle/>
          <a:p>
            <a:pPr marL="0" indent="0" algn="ctr">
              <a:buNone/>
            </a:pPr>
            <a:r>
              <a:rPr lang="en-US" sz="2800">
                <a:solidFill>
                  <a:schemeClr val="bg1"/>
                </a:solidFill>
              </a:rPr>
              <a:t>3-Dimensional Geologic Model of Unconsolidated and Bedrock Aquitards Helps Explain Watershed-Scale Differences in Drinking Water Quality</a:t>
            </a:r>
          </a:p>
        </p:txBody>
      </p:sp>
      <p:pic>
        <p:nvPicPr>
          <p:cNvPr id="15" name="Content Placeholder 14" descr="Map&#10;&#10;Description automatically generated">
            <a:extLst>
              <a:ext uri="{FF2B5EF4-FFF2-40B4-BE49-F238E27FC236}">
                <a16:creationId xmlns:a16="http://schemas.microsoft.com/office/drawing/2014/main" id="{DFE11E26-6BBC-03FB-A50A-D98B72DBADBE}"/>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880691" y="1366838"/>
            <a:ext cx="8430617" cy="4787900"/>
          </a:xfrm>
          <a:solidFill>
            <a:srgbClr val="C7C7B6">
              <a:alpha val="32000"/>
            </a:srgbClr>
          </a:solidFill>
          <a:ln w="12700">
            <a:solidFill>
              <a:schemeClr val="tx2">
                <a:alpha val="35000"/>
              </a:schemeClr>
            </a:solidFill>
          </a:ln>
        </p:spPr>
      </p:pic>
    </p:spTree>
    <p:extLst>
      <p:ext uri="{BB962C8B-B14F-4D97-AF65-F5344CB8AC3E}">
        <p14:creationId xmlns:p14="http://schemas.microsoft.com/office/powerpoint/2010/main" val="34367729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DF4124-DD75-2BD5-E8C0-1A7C9691F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809" y="-3481754"/>
            <a:ext cx="15531639" cy="12001500"/>
          </a:xfrm>
          <a:prstGeom prst="rect">
            <a:avLst/>
          </a:prstGeom>
        </p:spPr>
      </p:pic>
    </p:spTree>
    <p:extLst>
      <p:ext uri="{BB962C8B-B14F-4D97-AF65-F5344CB8AC3E}">
        <p14:creationId xmlns:p14="http://schemas.microsoft.com/office/powerpoint/2010/main" val="2590922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8EA9A-0C5C-114B-2D66-658F5D858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639" y="-3487772"/>
            <a:ext cx="15531639" cy="12001500"/>
          </a:xfrm>
          <a:prstGeom prst="rect">
            <a:avLst/>
          </a:prstGeom>
        </p:spPr>
      </p:pic>
    </p:spTree>
    <p:extLst>
      <p:ext uri="{BB962C8B-B14F-4D97-AF65-F5344CB8AC3E}">
        <p14:creationId xmlns:p14="http://schemas.microsoft.com/office/powerpoint/2010/main" val="28517321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5011C-1593-ED65-8946-E268501DEE93}"/>
              </a:ext>
            </a:extLst>
          </p:cNvPr>
          <p:cNvPicPr>
            <a:picLocks noChangeAspect="1"/>
          </p:cNvPicPr>
          <p:nvPr/>
        </p:nvPicPr>
        <p:blipFill>
          <a:blip r:embed="rId2"/>
          <a:stretch>
            <a:fillRect/>
          </a:stretch>
        </p:blipFill>
        <p:spPr>
          <a:xfrm>
            <a:off x="984590" y="190037"/>
            <a:ext cx="10712833" cy="6211643"/>
          </a:xfrm>
          <a:prstGeom prst="rect">
            <a:avLst/>
          </a:prstGeom>
        </p:spPr>
      </p:pic>
    </p:spTree>
    <p:extLst>
      <p:ext uri="{BB962C8B-B14F-4D97-AF65-F5344CB8AC3E}">
        <p14:creationId xmlns:p14="http://schemas.microsoft.com/office/powerpoint/2010/main" val="29556584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E70A56-DA88-49F6-9F63-991D2C74838C}"/>
              </a:ext>
            </a:extLst>
          </p:cNvPr>
          <p:cNvPicPr>
            <a:picLocks noChangeAspect="1"/>
          </p:cNvPicPr>
          <p:nvPr/>
        </p:nvPicPr>
        <p:blipFill>
          <a:blip r:embed="rId2"/>
          <a:stretch>
            <a:fillRect/>
          </a:stretch>
        </p:blipFill>
        <p:spPr>
          <a:xfrm>
            <a:off x="84749" y="449451"/>
            <a:ext cx="11767978" cy="6090833"/>
          </a:xfrm>
          <a:prstGeom prst="rect">
            <a:avLst/>
          </a:prstGeom>
        </p:spPr>
      </p:pic>
    </p:spTree>
    <p:extLst>
      <p:ext uri="{BB962C8B-B14F-4D97-AF65-F5344CB8AC3E}">
        <p14:creationId xmlns:p14="http://schemas.microsoft.com/office/powerpoint/2010/main" val="947004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535AC-5DB6-EE0F-DBDC-67EEA772D6EE}"/>
              </a:ext>
            </a:extLst>
          </p:cNvPr>
          <p:cNvPicPr>
            <a:picLocks noChangeAspect="1"/>
          </p:cNvPicPr>
          <p:nvPr/>
        </p:nvPicPr>
        <p:blipFill>
          <a:blip r:embed="rId2"/>
          <a:stretch>
            <a:fillRect/>
          </a:stretch>
        </p:blipFill>
        <p:spPr>
          <a:xfrm>
            <a:off x="1609099" y="799733"/>
            <a:ext cx="10319872" cy="6047314"/>
          </a:xfrm>
          <a:prstGeom prst="rect">
            <a:avLst/>
          </a:prstGeom>
        </p:spPr>
      </p:pic>
    </p:spTree>
    <p:extLst>
      <p:ext uri="{BB962C8B-B14F-4D97-AF65-F5344CB8AC3E}">
        <p14:creationId xmlns:p14="http://schemas.microsoft.com/office/powerpoint/2010/main" val="3190895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7AB50-DFD4-5362-9D4A-B6EE8BC1710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DCED502-831C-7966-59B6-A53ABFAE7F1E}"/>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3D6224FE-16D0-EB8E-EEB2-7B01D39D2FCF}"/>
              </a:ext>
            </a:extLst>
          </p:cNvPr>
          <p:cNvSpPr txBox="1"/>
          <p:nvPr/>
        </p:nvSpPr>
        <p:spPr>
          <a:xfrm>
            <a:off x="8397551" y="550504"/>
            <a:ext cx="32003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The Current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7CCBF6D6-1C43-A94C-7717-63249C383DD4}"/>
              </a:ext>
            </a:extLst>
          </p:cNvPr>
          <p:cNvSpPr/>
          <p:nvPr/>
        </p:nvSpPr>
        <p:spPr>
          <a:xfrm>
            <a:off x="0"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94BD274D-93D5-A2CD-7463-BD9EFD4F9937}"/>
              </a:ext>
            </a:extLst>
          </p:cNvPr>
          <p:cNvSpPr txBox="1"/>
          <p:nvPr/>
        </p:nvSpPr>
        <p:spPr>
          <a:xfrm>
            <a:off x="907476" y="410753"/>
            <a:ext cx="10699901" cy="655673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chemeClr val="accent4">
                    <a:lumMod val="75000"/>
                  </a:schemeClr>
                </a:solidFill>
                <a:effectLst/>
                <a:uLnTx/>
                <a:uFillTx/>
                <a:latin typeface="Aptos" panose="020B0004020202020204" pitchFamily="34" charset="0"/>
                <a:ea typeface="+mn-ea"/>
                <a:cs typeface="+mn-cs"/>
              </a:rPr>
              <a:t>State watershed planning operates on a 10-year cycle</a:t>
            </a:r>
            <a:r>
              <a:rPr kumimoji="0" lang="en-US" sz="2400" b="0" i="0" u="none" strike="noStrike" kern="1200" cap="none" spc="0" normalizeH="0" baseline="0" noProof="0" dirty="0">
                <a:ln>
                  <a:noFill/>
                </a:ln>
                <a:solidFill>
                  <a:schemeClr val="accent4">
                    <a:lumMod val="75000"/>
                  </a:schemeClr>
                </a:solidFill>
                <a:effectLst/>
                <a:uLnTx/>
                <a:uFillTx/>
                <a:latin typeface="Aptos" panose="020B0004020202020204" pitchFamily="34" charset="0"/>
                <a:ea typeface="+mn-ea"/>
                <a:cs typeface="+mn-cs"/>
              </a:rPr>
              <a:t> </a:t>
            </a: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lang="en-US" dirty="0">
                <a:solidFill>
                  <a:srgbClr val="222222"/>
                </a:solidFill>
                <a:latin typeface="Aptos" panose="020B0004020202020204" pitchFamily="34" charset="0"/>
              </a:rPr>
              <a:t>On this time scale, data monitoring, analysis, strategy development, comprehensive planning, and local implementation steps are well-designed for state-supported management of lakes, streams and rivers. </a:t>
            </a: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spcBef>
                <a:spcPts val="0"/>
              </a:spcBef>
              <a:spcAft>
                <a:spcPts val="800"/>
              </a:spcAft>
              <a:buClrTx/>
              <a:buSzTx/>
              <a:buFontTx/>
              <a:buNone/>
              <a:tabLst/>
              <a:defRPr/>
            </a:pPr>
            <a:r>
              <a:rPr kumimoji="0" lang="en-US" sz="2400" b="1" i="0" u="none" strike="noStrike" kern="1200" cap="none" spc="0" normalizeH="0" baseline="0" noProof="0" dirty="0">
                <a:ln>
                  <a:noFill/>
                </a:ln>
                <a:solidFill>
                  <a:schemeClr val="bg2"/>
                </a:solidFill>
                <a:effectLst/>
                <a:uLnTx/>
                <a:uFillTx/>
                <a:latin typeface="Aptos" panose="020B0004020202020204" pitchFamily="34" charset="0"/>
                <a:ea typeface="+mn-ea"/>
                <a:cs typeface="+mn-cs"/>
              </a:rPr>
              <a:t>Groundwater residence times – time from recharge to discharge in streams, rivers or wells, are longer than that</a:t>
            </a:r>
            <a:r>
              <a:rPr kumimoji="0" lang="en-US" sz="2400" i="0" u="none" strike="noStrike" kern="1200" cap="none" spc="0" normalizeH="0" baseline="0" noProof="0" dirty="0">
                <a:ln>
                  <a:noFill/>
                </a:ln>
                <a:solidFill>
                  <a:schemeClr val="bg2"/>
                </a:solidFill>
                <a:effectLst/>
                <a:uLnTx/>
                <a:uFillTx/>
                <a:latin typeface="Aptos" panose="020B0004020202020204" pitchFamily="34" charset="0"/>
                <a:ea typeface="+mn-ea"/>
                <a:cs typeface="+mn-cs"/>
              </a:rPr>
              <a:t> </a:t>
            </a:r>
            <a:endParaRPr kumimoji="0" lang="en-US" i="0" u="none" strike="noStrike" kern="1200" cap="none" spc="0" normalizeH="0" baseline="0" noProof="0" dirty="0">
              <a:ln>
                <a:noFill/>
              </a:ln>
              <a:solidFill>
                <a:schemeClr val="bg2"/>
              </a:solidFill>
              <a:effectLst/>
              <a:uLnTx/>
              <a:uFillTx/>
              <a:latin typeface="Aptos" panose="020B0004020202020204" pitchFamily="34" charset="0"/>
              <a:ea typeface="+mn-ea"/>
              <a:cs typeface="+mn-cs"/>
            </a:endParaRPr>
          </a:p>
          <a:p>
            <a:pPr marL="285750" marR="0" lvl="0" indent="-285750" algn="l" defTabSz="914400" rtl="0" eaLnBrk="1" fontAlgn="auto" latinLnBrk="0" hangingPunct="1">
              <a:spcBef>
                <a:spcPts val="0"/>
              </a:spcBef>
              <a:spcAft>
                <a:spcPts val="120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A </a:t>
            </a:r>
            <a:r>
              <a:rPr lang="en-US" dirty="0">
                <a:solidFill>
                  <a:srgbClr val="222222"/>
                </a:solidFill>
                <a:latin typeface="Aptos" panose="020B0004020202020204" pitchFamily="34" charset="0"/>
              </a:rPr>
              <a:t>minimum 20-year travel time is l</a:t>
            </a:r>
            <a:r>
              <a:rPr kumimoji="0" lang="en-US" i="0" u="none" strike="noStrike" kern="1200" cap="none" spc="0" normalizeH="0" baseline="0" noProof="0" dirty="0" err="1">
                <a:ln>
                  <a:noFill/>
                </a:ln>
                <a:solidFill>
                  <a:srgbClr val="222222"/>
                </a:solidFill>
                <a:effectLst/>
                <a:uLnTx/>
                <a:uFillTx/>
                <a:latin typeface="Aptos" panose="020B0004020202020204" pitchFamily="34" charset="0"/>
                <a:ea typeface="+mn-ea"/>
                <a:cs typeface="+mn-cs"/>
              </a:rPr>
              <a:t>onger</a:t>
            </a:r>
            <a:r>
              <a:rPr kumimoji="0" lang="en-US"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 than many legislative terms and all legislative appointments</a:t>
            </a: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lvl="0">
              <a:spcAft>
                <a:spcPts val="800"/>
              </a:spcAft>
              <a:defRPr/>
            </a:pPr>
            <a:r>
              <a:rPr lang="en-US" sz="2400" b="1" dirty="0">
                <a:solidFill>
                  <a:schemeClr val="bg2"/>
                </a:solidFill>
                <a:latin typeface="Aptos" panose="020B0004020202020204" pitchFamily="34" charset="0"/>
              </a:rPr>
              <a:t>How best to manage groundwater resources without knowing what’s around the next bend?</a:t>
            </a:r>
            <a:endParaRPr lang="en-US" sz="2400" dirty="0">
              <a:solidFill>
                <a:schemeClr val="bg2"/>
              </a:solidFill>
              <a:latin typeface="Aptos" panose="020B0004020202020204" pitchFamily="34" charset="0"/>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Groundwater resources are </a:t>
            </a:r>
            <a:r>
              <a:rPr lang="en-US" dirty="0">
                <a:solidFill>
                  <a:srgbClr val="222222"/>
                </a:solidFill>
                <a:latin typeface="Aptos" panose="020B0004020202020204" pitchFamily="34" charset="0"/>
              </a:rPr>
              <a:t>a fundamental part of watershed-scale water budgets, with application to drinking water, agricultural and industrial use, baseflow to surface water bodies and ecosystems. Changes in that budget impact both </a:t>
            </a: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groundwater quantity and groundwater quality</a:t>
            </a: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p:txBody>
      </p:sp>
      <p:sp>
        <p:nvSpPr>
          <p:cNvPr id="2" name="Rectangle 1">
            <a:extLst>
              <a:ext uri="{FF2B5EF4-FFF2-40B4-BE49-F238E27FC236}">
                <a16:creationId xmlns:a16="http://schemas.microsoft.com/office/drawing/2014/main" id="{8D0B690E-1953-49AA-2F4C-B25E4A7DD50E}"/>
              </a:ext>
            </a:extLst>
          </p:cNvPr>
          <p:cNvSpPr/>
          <p:nvPr/>
        </p:nvSpPr>
        <p:spPr>
          <a:xfrm>
            <a:off x="763793" y="2173045"/>
            <a:ext cx="10972800" cy="8175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94945DA-1D88-E350-4E3E-A1368D3D4CCF}"/>
              </a:ext>
            </a:extLst>
          </p:cNvPr>
          <p:cNvSpPr/>
          <p:nvPr/>
        </p:nvSpPr>
        <p:spPr>
          <a:xfrm>
            <a:off x="311724" y="5629666"/>
            <a:ext cx="10972800" cy="8175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F2A0A3D-7291-10D2-23E7-692345D30302}"/>
              </a:ext>
            </a:extLst>
          </p:cNvPr>
          <p:cNvSpPr/>
          <p:nvPr/>
        </p:nvSpPr>
        <p:spPr>
          <a:xfrm>
            <a:off x="584623" y="2990626"/>
            <a:ext cx="10972800" cy="37866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118A122-FF08-FEB0-79D7-AA3DC682A8D0}"/>
              </a:ext>
            </a:extLst>
          </p:cNvPr>
          <p:cNvGrpSpPr>
            <a:grpSpLocks noChangeAspect="1"/>
          </p:cNvGrpSpPr>
          <p:nvPr/>
        </p:nvGrpSpPr>
        <p:grpSpPr>
          <a:xfrm>
            <a:off x="9530400" y="1106476"/>
            <a:ext cx="2270801" cy="1502212"/>
            <a:chOff x="765645" y="704850"/>
            <a:chExt cx="9083205" cy="6008846"/>
          </a:xfrm>
        </p:grpSpPr>
        <p:grpSp>
          <p:nvGrpSpPr>
            <p:cNvPr id="16" name="Group 15">
              <a:extLst>
                <a:ext uri="{FF2B5EF4-FFF2-40B4-BE49-F238E27FC236}">
                  <a16:creationId xmlns:a16="http://schemas.microsoft.com/office/drawing/2014/main" id="{B42B1770-87AF-38AB-5797-D8B2BB4DC3C0}"/>
                </a:ext>
              </a:extLst>
            </p:cNvPr>
            <p:cNvGrpSpPr/>
            <p:nvPr/>
          </p:nvGrpSpPr>
          <p:grpSpPr>
            <a:xfrm>
              <a:off x="765645" y="826750"/>
              <a:ext cx="8830907" cy="5725324"/>
              <a:chOff x="765645" y="826750"/>
              <a:chExt cx="8830907" cy="5725324"/>
            </a:xfrm>
          </p:grpSpPr>
          <p:pic>
            <p:nvPicPr>
              <p:cNvPr id="19" name="Picture 18">
                <a:extLst>
                  <a:ext uri="{FF2B5EF4-FFF2-40B4-BE49-F238E27FC236}">
                    <a16:creationId xmlns:a16="http://schemas.microsoft.com/office/drawing/2014/main" id="{4CD9AD2B-90C1-00E0-D7E6-5E09E10DAC85}"/>
                  </a:ext>
                </a:extLst>
              </p:cNvPr>
              <p:cNvPicPr>
                <a:picLocks noChangeAspect="1"/>
              </p:cNvPicPr>
              <p:nvPr/>
            </p:nvPicPr>
            <p:blipFill>
              <a:blip r:embed="rId2"/>
              <a:stretch>
                <a:fillRect/>
              </a:stretch>
            </p:blipFill>
            <p:spPr>
              <a:xfrm>
                <a:off x="765645" y="826750"/>
                <a:ext cx="8830907" cy="5725324"/>
              </a:xfrm>
              <a:prstGeom prst="rect">
                <a:avLst/>
              </a:prstGeom>
            </p:spPr>
          </p:pic>
          <p:sp>
            <p:nvSpPr>
              <p:cNvPr id="20" name="Rectangle 19">
                <a:extLst>
                  <a:ext uri="{FF2B5EF4-FFF2-40B4-BE49-F238E27FC236}">
                    <a16:creationId xmlns:a16="http://schemas.microsoft.com/office/drawing/2014/main" id="{2F9E3F4B-C7BB-2513-FBB5-657DC0A24631}"/>
                  </a:ext>
                </a:extLst>
              </p:cNvPr>
              <p:cNvSpPr/>
              <p:nvPr/>
            </p:nvSpPr>
            <p:spPr>
              <a:xfrm>
                <a:off x="895350" y="1011699"/>
                <a:ext cx="2162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F7C5AFE2-2B9C-C494-6FA5-CDC565C9A207}"/>
                </a:ext>
              </a:extLst>
            </p:cNvPr>
            <p:cNvSpPr/>
            <p:nvPr/>
          </p:nvSpPr>
          <p:spPr>
            <a:xfrm>
              <a:off x="975070" y="704850"/>
              <a:ext cx="8873780" cy="365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D3E94F0-FD89-956F-EAC6-1C7B604D7DF3}"/>
                </a:ext>
              </a:extLst>
            </p:cNvPr>
            <p:cNvSpPr/>
            <p:nvPr/>
          </p:nvSpPr>
          <p:spPr>
            <a:xfrm>
              <a:off x="5438775" y="6467475"/>
              <a:ext cx="1343025" cy="2462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1118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A5691-1588-506F-501E-14CB269E961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4451679-F6C8-451F-C6EF-C751C10ED367}"/>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766A7CB2-9D01-2D2F-B3F2-699C7AB33773}"/>
              </a:ext>
            </a:extLst>
          </p:cNvPr>
          <p:cNvSpPr txBox="1"/>
          <p:nvPr/>
        </p:nvSpPr>
        <p:spPr>
          <a:xfrm>
            <a:off x="8397551" y="550504"/>
            <a:ext cx="32003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The Current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8FFC587D-596C-7C76-6564-465D04FC4767}"/>
              </a:ext>
            </a:extLst>
          </p:cNvPr>
          <p:cNvSpPr/>
          <p:nvPr/>
        </p:nvSpPr>
        <p:spPr>
          <a:xfrm>
            <a:off x="0"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919253F7-9AD8-A9F9-007A-604C63A664E3}"/>
              </a:ext>
            </a:extLst>
          </p:cNvPr>
          <p:cNvSpPr txBox="1"/>
          <p:nvPr/>
        </p:nvSpPr>
        <p:spPr>
          <a:xfrm>
            <a:off x="907476" y="410753"/>
            <a:ext cx="10699901" cy="707482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chemeClr val="accent4">
                    <a:lumMod val="75000"/>
                  </a:schemeClr>
                </a:solidFill>
                <a:effectLst/>
                <a:uLnTx/>
                <a:uFillTx/>
                <a:latin typeface="Aptos" panose="020B0004020202020204" pitchFamily="34" charset="0"/>
                <a:ea typeface="+mn-ea"/>
                <a:cs typeface="+mn-cs"/>
              </a:rPr>
              <a:t>State watershed planning operates on a 10-year cycle</a:t>
            </a:r>
            <a:r>
              <a:rPr kumimoji="0" lang="en-US" sz="2400" b="0" i="0" u="none" strike="noStrike" kern="1200" cap="none" spc="0" normalizeH="0" baseline="0" noProof="0" dirty="0">
                <a:ln>
                  <a:noFill/>
                </a:ln>
                <a:solidFill>
                  <a:schemeClr val="accent4">
                    <a:lumMod val="75000"/>
                  </a:schemeClr>
                </a:solidFill>
                <a:effectLst/>
                <a:uLnTx/>
                <a:uFillTx/>
                <a:latin typeface="Aptos" panose="020B0004020202020204" pitchFamily="34" charset="0"/>
                <a:ea typeface="+mn-ea"/>
                <a:cs typeface="+mn-cs"/>
              </a:rPr>
              <a:t> </a:t>
            </a: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endParaRPr lang="en-US" dirty="0">
              <a:solidFill>
                <a:srgbClr val="222222"/>
              </a:solidFill>
              <a:latin typeface="Aptos" panose="020B0004020202020204" pitchFamily="34" charset="0"/>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lang="en-US" dirty="0">
                <a:solidFill>
                  <a:srgbClr val="222222"/>
                </a:solidFill>
                <a:latin typeface="Aptos" panose="020B0004020202020204" pitchFamily="34" charset="0"/>
              </a:rPr>
              <a:t>On this time scale, data monitoring, analysis, strategy development, comprehensive planning, and local implementation steps are well-designed for state-supported management of lakes, streams and rivers. </a:t>
            </a: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spcBef>
                <a:spcPts val="0"/>
              </a:spcBef>
              <a:spcAft>
                <a:spcPts val="800"/>
              </a:spcAft>
              <a:buClrTx/>
              <a:buSzTx/>
              <a:buFontTx/>
              <a:buNone/>
              <a:tabLst/>
              <a:defRPr/>
            </a:pPr>
            <a:r>
              <a:rPr kumimoji="0" lang="en-US" sz="2400" b="1" i="0" u="none" strike="noStrike" kern="1200" cap="none" spc="0" normalizeH="0" baseline="0" noProof="0" dirty="0">
                <a:ln>
                  <a:noFill/>
                </a:ln>
                <a:solidFill>
                  <a:schemeClr val="bg2"/>
                </a:solidFill>
                <a:effectLst/>
                <a:uLnTx/>
                <a:uFillTx/>
                <a:latin typeface="Aptos" panose="020B0004020202020204" pitchFamily="34" charset="0"/>
                <a:ea typeface="+mn-ea"/>
                <a:cs typeface="+mn-cs"/>
              </a:rPr>
              <a:t>Groundwater residence times – time from recharge to discharge in streams, rivers or wells, are longer than that</a:t>
            </a:r>
            <a:r>
              <a:rPr kumimoji="0" lang="en-US" sz="2400" i="0" u="none" strike="noStrike" kern="1200" cap="none" spc="0" normalizeH="0" baseline="0" noProof="0" dirty="0">
                <a:ln>
                  <a:noFill/>
                </a:ln>
                <a:solidFill>
                  <a:schemeClr val="bg2"/>
                </a:solidFill>
                <a:effectLst/>
                <a:uLnTx/>
                <a:uFillTx/>
                <a:latin typeface="Aptos" panose="020B0004020202020204" pitchFamily="34" charset="0"/>
                <a:ea typeface="+mn-ea"/>
                <a:cs typeface="+mn-cs"/>
              </a:rPr>
              <a:t> </a:t>
            </a:r>
            <a:endParaRPr kumimoji="0" lang="en-US" i="0" u="none" strike="noStrike" kern="1200" cap="none" spc="0" normalizeH="0" baseline="0" noProof="0" dirty="0">
              <a:ln>
                <a:noFill/>
              </a:ln>
              <a:solidFill>
                <a:schemeClr val="bg2"/>
              </a:solidFill>
              <a:effectLst/>
              <a:uLnTx/>
              <a:uFillTx/>
              <a:latin typeface="Aptos" panose="020B0004020202020204" pitchFamily="34" charset="0"/>
              <a:ea typeface="+mn-ea"/>
              <a:cs typeface="+mn-cs"/>
            </a:endParaRPr>
          </a:p>
          <a:p>
            <a:pPr marL="285750" marR="0" lvl="0" indent="-285750" algn="l" defTabSz="914400" rtl="0" eaLnBrk="1" fontAlgn="auto" latinLnBrk="0" hangingPunct="1">
              <a:spcBef>
                <a:spcPts val="0"/>
              </a:spcBef>
              <a:spcAft>
                <a:spcPts val="120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A </a:t>
            </a:r>
            <a:r>
              <a:rPr lang="en-US" dirty="0">
                <a:solidFill>
                  <a:srgbClr val="222222"/>
                </a:solidFill>
                <a:latin typeface="Aptos" panose="020B0004020202020204" pitchFamily="34" charset="0"/>
              </a:rPr>
              <a:t>minimum 20-year travel time is l</a:t>
            </a:r>
            <a:r>
              <a:rPr kumimoji="0" lang="en-US" i="0" u="none" strike="noStrike" kern="1200" cap="none" spc="0" normalizeH="0" baseline="0" noProof="0" dirty="0" err="1">
                <a:ln>
                  <a:noFill/>
                </a:ln>
                <a:solidFill>
                  <a:srgbClr val="222222"/>
                </a:solidFill>
                <a:effectLst/>
                <a:uLnTx/>
                <a:uFillTx/>
                <a:latin typeface="Aptos" panose="020B0004020202020204" pitchFamily="34" charset="0"/>
                <a:ea typeface="+mn-ea"/>
                <a:cs typeface="+mn-cs"/>
              </a:rPr>
              <a:t>onger</a:t>
            </a:r>
            <a:r>
              <a:rPr kumimoji="0" lang="en-US"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 than many legislative terms and all legislative appointments</a:t>
            </a: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lvl="0">
              <a:spcAft>
                <a:spcPts val="800"/>
              </a:spcAft>
              <a:defRPr/>
            </a:pPr>
            <a:r>
              <a:rPr lang="en-US" sz="2400" b="1" dirty="0">
                <a:solidFill>
                  <a:schemeClr val="bg2"/>
                </a:solidFill>
                <a:latin typeface="Aptos" panose="020B0004020202020204" pitchFamily="34" charset="0"/>
              </a:rPr>
              <a:t>How best to manage groundwater resources without knowing what’s around the next bend?</a:t>
            </a:r>
            <a:endParaRPr lang="en-US" sz="2400" dirty="0">
              <a:solidFill>
                <a:schemeClr val="bg2"/>
              </a:solidFill>
              <a:latin typeface="Aptos" panose="020B0004020202020204" pitchFamily="34" charset="0"/>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Groundwater resources are </a:t>
            </a:r>
            <a:r>
              <a:rPr lang="en-US" dirty="0">
                <a:solidFill>
                  <a:srgbClr val="222222"/>
                </a:solidFill>
                <a:latin typeface="Aptos" panose="020B0004020202020204" pitchFamily="34" charset="0"/>
              </a:rPr>
              <a:t>a fundamental part of watershed-scale water budgets, with application to drinking water, agricultural and industrial use, baseflow to surface water bodies and ecosystems. Changes in that budget impact both </a:t>
            </a: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groundwater </a:t>
            </a:r>
            <a:r>
              <a:rPr kumimoji="0" lang="en-US" sz="1800" b="0" i="0" u="none" strike="noStrike" kern="1200" cap="none" spc="0" normalizeH="0" baseline="0" noProof="0" dirty="0" err="1">
                <a:ln>
                  <a:noFill/>
                </a:ln>
                <a:solidFill>
                  <a:srgbClr val="222222"/>
                </a:solidFill>
                <a:effectLst/>
                <a:uLnTx/>
                <a:uFillTx/>
                <a:latin typeface="Aptos" panose="020B0004020202020204" pitchFamily="34" charset="0"/>
                <a:ea typeface="+mn-ea"/>
                <a:cs typeface="+mn-cs"/>
              </a:rPr>
              <a:t>quanity</a:t>
            </a: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 and groundwater quality</a:t>
            </a: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p:txBody>
      </p:sp>
      <p:sp>
        <p:nvSpPr>
          <p:cNvPr id="2" name="Rectangle 1">
            <a:extLst>
              <a:ext uri="{FF2B5EF4-FFF2-40B4-BE49-F238E27FC236}">
                <a16:creationId xmlns:a16="http://schemas.microsoft.com/office/drawing/2014/main" id="{FB663E50-4E86-9383-E0D6-CA458804C6BF}"/>
              </a:ext>
            </a:extLst>
          </p:cNvPr>
          <p:cNvSpPr/>
          <p:nvPr/>
        </p:nvSpPr>
        <p:spPr>
          <a:xfrm>
            <a:off x="907476" y="6133616"/>
            <a:ext cx="10972800" cy="8175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ED8E485-50EA-8AF7-E962-9728A03F967E}"/>
              </a:ext>
            </a:extLst>
          </p:cNvPr>
          <p:cNvSpPr/>
          <p:nvPr/>
        </p:nvSpPr>
        <p:spPr>
          <a:xfrm>
            <a:off x="584623" y="3428999"/>
            <a:ext cx="10972800" cy="3348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3CE6297-ABF2-19B4-CF47-79E8DD5D5606}"/>
              </a:ext>
            </a:extLst>
          </p:cNvPr>
          <p:cNvGrpSpPr>
            <a:grpSpLocks noChangeAspect="1"/>
          </p:cNvGrpSpPr>
          <p:nvPr/>
        </p:nvGrpSpPr>
        <p:grpSpPr>
          <a:xfrm>
            <a:off x="9530400" y="1106476"/>
            <a:ext cx="2270801" cy="1502212"/>
            <a:chOff x="765645" y="704850"/>
            <a:chExt cx="9083205" cy="6008846"/>
          </a:xfrm>
        </p:grpSpPr>
        <p:grpSp>
          <p:nvGrpSpPr>
            <p:cNvPr id="9" name="Group 8">
              <a:extLst>
                <a:ext uri="{FF2B5EF4-FFF2-40B4-BE49-F238E27FC236}">
                  <a16:creationId xmlns:a16="http://schemas.microsoft.com/office/drawing/2014/main" id="{9C36725E-9193-35F0-67B0-A65B33A6C428}"/>
                </a:ext>
              </a:extLst>
            </p:cNvPr>
            <p:cNvGrpSpPr/>
            <p:nvPr/>
          </p:nvGrpSpPr>
          <p:grpSpPr>
            <a:xfrm>
              <a:off x="765645" y="826750"/>
              <a:ext cx="8830907" cy="5725324"/>
              <a:chOff x="765645" y="826750"/>
              <a:chExt cx="8830907" cy="5725324"/>
            </a:xfrm>
          </p:grpSpPr>
          <p:pic>
            <p:nvPicPr>
              <p:cNvPr id="12" name="Picture 11">
                <a:extLst>
                  <a:ext uri="{FF2B5EF4-FFF2-40B4-BE49-F238E27FC236}">
                    <a16:creationId xmlns:a16="http://schemas.microsoft.com/office/drawing/2014/main" id="{4FEC14BB-8BBB-6BE8-0250-13D00C452F07}"/>
                  </a:ext>
                </a:extLst>
              </p:cNvPr>
              <p:cNvPicPr>
                <a:picLocks noChangeAspect="1"/>
              </p:cNvPicPr>
              <p:nvPr/>
            </p:nvPicPr>
            <p:blipFill>
              <a:blip r:embed="rId2"/>
              <a:stretch>
                <a:fillRect/>
              </a:stretch>
            </p:blipFill>
            <p:spPr>
              <a:xfrm>
                <a:off x="765645" y="826750"/>
                <a:ext cx="8830907" cy="5725324"/>
              </a:xfrm>
              <a:prstGeom prst="rect">
                <a:avLst/>
              </a:prstGeom>
            </p:spPr>
          </p:pic>
          <p:sp>
            <p:nvSpPr>
              <p:cNvPr id="13" name="Rectangle 12">
                <a:extLst>
                  <a:ext uri="{FF2B5EF4-FFF2-40B4-BE49-F238E27FC236}">
                    <a16:creationId xmlns:a16="http://schemas.microsoft.com/office/drawing/2014/main" id="{EE0043C8-8852-FC08-2D79-93E39684FCCA}"/>
                  </a:ext>
                </a:extLst>
              </p:cNvPr>
              <p:cNvSpPr/>
              <p:nvPr/>
            </p:nvSpPr>
            <p:spPr>
              <a:xfrm>
                <a:off x="895350" y="1011699"/>
                <a:ext cx="2162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B9BD4697-68EF-BF85-0885-7125BBB31062}"/>
                </a:ext>
              </a:extLst>
            </p:cNvPr>
            <p:cNvSpPr/>
            <p:nvPr/>
          </p:nvSpPr>
          <p:spPr>
            <a:xfrm>
              <a:off x="975070" y="704850"/>
              <a:ext cx="8873780" cy="365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439722-2A5B-4ADE-1463-EB76D934C43E}"/>
                </a:ext>
              </a:extLst>
            </p:cNvPr>
            <p:cNvSpPr/>
            <p:nvPr/>
          </p:nvSpPr>
          <p:spPr>
            <a:xfrm>
              <a:off x="5438775" y="6467475"/>
              <a:ext cx="1343025" cy="2462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9917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DFCD2-0A59-BB62-2097-CC0CF8130B8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585A902-F6C8-5677-3AF2-E9E2ADE3D559}"/>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5C769F2C-DEE4-27D4-2CE6-D9CEA650A643}"/>
              </a:ext>
            </a:extLst>
          </p:cNvPr>
          <p:cNvSpPr txBox="1"/>
          <p:nvPr/>
        </p:nvSpPr>
        <p:spPr>
          <a:xfrm>
            <a:off x="8397551" y="550504"/>
            <a:ext cx="32003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The Current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1542F20A-4515-5808-A867-BD1C50DF0384}"/>
              </a:ext>
            </a:extLst>
          </p:cNvPr>
          <p:cNvSpPr/>
          <p:nvPr/>
        </p:nvSpPr>
        <p:spPr>
          <a:xfrm>
            <a:off x="0"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71086469-1C28-0CB5-7403-E95A7F7A9618}"/>
              </a:ext>
            </a:extLst>
          </p:cNvPr>
          <p:cNvSpPr txBox="1"/>
          <p:nvPr/>
        </p:nvSpPr>
        <p:spPr>
          <a:xfrm>
            <a:off x="907476" y="410753"/>
            <a:ext cx="10699901" cy="707482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chemeClr val="accent4">
                    <a:lumMod val="75000"/>
                  </a:schemeClr>
                </a:solidFill>
                <a:effectLst/>
                <a:uLnTx/>
                <a:uFillTx/>
                <a:latin typeface="Aptos" panose="020B0004020202020204" pitchFamily="34" charset="0"/>
                <a:ea typeface="+mn-ea"/>
                <a:cs typeface="+mn-cs"/>
              </a:rPr>
              <a:t>State watershed planning operates on a 10-year cycle</a:t>
            </a:r>
            <a:r>
              <a:rPr kumimoji="0" lang="en-US" sz="2400" b="0" i="0" u="none" strike="noStrike" kern="1200" cap="none" spc="0" normalizeH="0" baseline="0" noProof="0" dirty="0">
                <a:ln>
                  <a:noFill/>
                </a:ln>
                <a:solidFill>
                  <a:schemeClr val="accent4">
                    <a:lumMod val="75000"/>
                  </a:schemeClr>
                </a:solidFill>
                <a:effectLst/>
                <a:uLnTx/>
                <a:uFillTx/>
                <a:latin typeface="Aptos" panose="020B0004020202020204" pitchFamily="34" charset="0"/>
                <a:ea typeface="+mn-ea"/>
                <a:cs typeface="+mn-cs"/>
              </a:rPr>
              <a:t> </a:t>
            </a: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endParaRPr lang="en-US" dirty="0">
              <a:solidFill>
                <a:srgbClr val="222222"/>
              </a:solidFill>
              <a:latin typeface="Aptos" panose="020B0004020202020204" pitchFamily="34" charset="0"/>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lang="en-US" dirty="0">
                <a:solidFill>
                  <a:srgbClr val="222222"/>
                </a:solidFill>
                <a:latin typeface="Aptos" panose="020B0004020202020204" pitchFamily="34" charset="0"/>
              </a:rPr>
              <a:t>On this time scale, data monitoring, analysis, strategy development, comprehensive planning, and local implementation steps are well-designed for state-supported management of lakes, streams and rivers. </a:t>
            </a: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spcBef>
                <a:spcPts val="0"/>
              </a:spcBef>
              <a:spcAft>
                <a:spcPts val="800"/>
              </a:spcAft>
              <a:buClrTx/>
              <a:buSzTx/>
              <a:buFontTx/>
              <a:buNone/>
              <a:tabLst/>
              <a:defRPr/>
            </a:pPr>
            <a:r>
              <a:rPr kumimoji="0" lang="en-US" sz="2400" b="1" i="0" u="none" strike="noStrike" kern="1200" cap="none" spc="0" normalizeH="0" baseline="0" noProof="0" dirty="0">
                <a:ln>
                  <a:noFill/>
                </a:ln>
                <a:solidFill>
                  <a:schemeClr val="accent4">
                    <a:lumMod val="75000"/>
                  </a:schemeClr>
                </a:solidFill>
                <a:effectLst/>
                <a:uLnTx/>
                <a:uFillTx/>
                <a:latin typeface="Aptos" panose="020B0004020202020204" pitchFamily="34" charset="0"/>
                <a:ea typeface="+mn-ea"/>
                <a:cs typeface="+mn-cs"/>
              </a:rPr>
              <a:t>Groundwater residence times – time from recharge to discharge in streams, rivers or wells, are longer than that</a:t>
            </a:r>
            <a:r>
              <a:rPr kumimoji="0" lang="en-US" sz="2400" i="0" u="none" strike="noStrike" kern="1200" cap="none" spc="0" normalizeH="0" baseline="0" noProof="0" dirty="0">
                <a:ln>
                  <a:noFill/>
                </a:ln>
                <a:solidFill>
                  <a:schemeClr val="accent4">
                    <a:lumMod val="75000"/>
                  </a:schemeClr>
                </a:solidFill>
                <a:effectLst/>
                <a:uLnTx/>
                <a:uFillTx/>
                <a:latin typeface="Aptos" panose="020B0004020202020204" pitchFamily="34" charset="0"/>
                <a:ea typeface="+mn-ea"/>
                <a:cs typeface="+mn-cs"/>
              </a:rPr>
              <a:t> </a:t>
            </a:r>
            <a:endParaRPr kumimoji="0" lang="en-US" i="0" u="none" strike="noStrike" kern="1200" cap="none" spc="0" normalizeH="0" baseline="0" noProof="0" dirty="0">
              <a:ln>
                <a:noFill/>
              </a:ln>
              <a:solidFill>
                <a:schemeClr val="accent4">
                  <a:lumMod val="75000"/>
                </a:schemeClr>
              </a:solidFill>
              <a:effectLst/>
              <a:uLnTx/>
              <a:uFillTx/>
              <a:latin typeface="Aptos" panose="020B0004020202020204" pitchFamily="34" charset="0"/>
              <a:ea typeface="+mn-ea"/>
              <a:cs typeface="+mn-cs"/>
            </a:endParaRPr>
          </a:p>
          <a:p>
            <a:pPr marL="285750" marR="0" lvl="0" indent="-285750" algn="l" defTabSz="914400" rtl="0" eaLnBrk="1" fontAlgn="auto" latinLnBrk="0" hangingPunct="1">
              <a:spcBef>
                <a:spcPts val="0"/>
              </a:spcBef>
              <a:spcAft>
                <a:spcPts val="120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A </a:t>
            </a:r>
            <a:r>
              <a:rPr lang="en-US" dirty="0">
                <a:solidFill>
                  <a:srgbClr val="222222"/>
                </a:solidFill>
                <a:latin typeface="Aptos" panose="020B0004020202020204" pitchFamily="34" charset="0"/>
              </a:rPr>
              <a:t>minimum 20-year travel time is l</a:t>
            </a:r>
            <a:r>
              <a:rPr kumimoji="0" lang="en-US" i="0" u="none" strike="noStrike" kern="1200" cap="none" spc="0" normalizeH="0" baseline="0" noProof="0" dirty="0" err="1">
                <a:ln>
                  <a:noFill/>
                </a:ln>
                <a:solidFill>
                  <a:srgbClr val="222222"/>
                </a:solidFill>
                <a:effectLst/>
                <a:uLnTx/>
                <a:uFillTx/>
                <a:latin typeface="Aptos" panose="020B0004020202020204" pitchFamily="34" charset="0"/>
                <a:ea typeface="+mn-ea"/>
                <a:cs typeface="+mn-cs"/>
              </a:rPr>
              <a:t>onger</a:t>
            </a:r>
            <a:r>
              <a:rPr kumimoji="0" lang="en-US"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 than many legislative terms and all legislative appointments</a:t>
            </a: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lvl="0">
              <a:spcAft>
                <a:spcPts val="800"/>
              </a:spcAft>
              <a:defRPr/>
            </a:pPr>
            <a:r>
              <a:rPr lang="en-US" sz="2400" b="1" dirty="0">
                <a:solidFill>
                  <a:schemeClr val="bg2"/>
                </a:solidFill>
                <a:latin typeface="Aptos" panose="020B0004020202020204" pitchFamily="34" charset="0"/>
              </a:rPr>
              <a:t>How best to manage groundwater resources without knowing what’s around the next bend?</a:t>
            </a:r>
            <a:endParaRPr lang="en-US" sz="2400" dirty="0">
              <a:solidFill>
                <a:schemeClr val="bg2"/>
              </a:solidFill>
              <a:latin typeface="Aptos" panose="020B0004020202020204" pitchFamily="34" charset="0"/>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Groundwater resources are </a:t>
            </a:r>
            <a:r>
              <a:rPr lang="en-US" dirty="0">
                <a:solidFill>
                  <a:srgbClr val="222222"/>
                </a:solidFill>
                <a:latin typeface="Aptos" panose="020B0004020202020204" pitchFamily="34" charset="0"/>
              </a:rPr>
              <a:t>a fundamental part of watershed-scale water budgets, with application to drinking water, agricultural and industrial use, baseflow to surface water bodies and ecosystems. Changes in that budget impact both </a:t>
            </a: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groundwater </a:t>
            </a:r>
            <a:r>
              <a:rPr kumimoji="0" lang="en-US" sz="1800" b="0" i="0" u="none" strike="noStrike" kern="1200" cap="none" spc="0" normalizeH="0" baseline="0" noProof="0" dirty="0" err="1">
                <a:ln>
                  <a:noFill/>
                </a:ln>
                <a:solidFill>
                  <a:srgbClr val="222222"/>
                </a:solidFill>
                <a:effectLst/>
                <a:uLnTx/>
                <a:uFillTx/>
                <a:latin typeface="Aptos" panose="020B0004020202020204" pitchFamily="34" charset="0"/>
                <a:ea typeface="+mn-ea"/>
                <a:cs typeface="+mn-cs"/>
              </a:rPr>
              <a:t>quanity</a:t>
            </a: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 and groundwater quality</a:t>
            </a: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p:txBody>
      </p:sp>
      <p:sp>
        <p:nvSpPr>
          <p:cNvPr id="2" name="Rectangle 1">
            <a:extLst>
              <a:ext uri="{FF2B5EF4-FFF2-40B4-BE49-F238E27FC236}">
                <a16:creationId xmlns:a16="http://schemas.microsoft.com/office/drawing/2014/main" id="{297D7BEC-14BA-BA9E-A046-569A261B8568}"/>
              </a:ext>
            </a:extLst>
          </p:cNvPr>
          <p:cNvSpPr/>
          <p:nvPr/>
        </p:nvSpPr>
        <p:spPr>
          <a:xfrm>
            <a:off x="1088451" y="5959737"/>
            <a:ext cx="10972800" cy="8175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DCAFA1E-3976-0221-E305-80E5784EE8EE}"/>
              </a:ext>
            </a:extLst>
          </p:cNvPr>
          <p:cNvSpPr/>
          <p:nvPr/>
        </p:nvSpPr>
        <p:spPr>
          <a:xfrm>
            <a:off x="584623" y="4400550"/>
            <a:ext cx="10972800" cy="24574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7C1D375-89AF-BD1B-A80B-795131107EBD}"/>
              </a:ext>
            </a:extLst>
          </p:cNvPr>
          <p:cNvGrpSpPr>
            <a:grpSpLocks noChangeAspect="1"/>
          </p:cNvGrpSpPr>
          <p:nvPr/>
        </p:nvGrpSpPr>
        <p:grpSpPr>
          <a:xfrm>
            <a:off x="9530400" y="1106476"/>
            <a:ext cx="2270801" cy="1502212"/>
            <a:chOff x="765645" y="704850"/>
            <a:chExt cx="9083205" cy="6008846"/>
          </a:xfrm>
        </p:grpSpPr>
        <p:grpSp>
          <p:nvGrpSpPr>
            <p:cNvPr id="10" name="Group 9">
              <a:extLst>
                <a:ext uri="{FF2B5EF4-FFF2-40B4-BE49-F238E27FC236}">
                  <a16:creationId xmlns:a16="http://schemas.microsoft.com/office/drawing/2014/main" id="{6245126D-571B-EF2C-39D0-9FDAD5798D82}"/>
                </a:ext>
              </a:extLst>
            </p:cNvPr>
            <p:cNvGrpSpPr/>
            <p:nvPr/>
          </p:nvGrpSpPr>
          <p:grpSpPr>
            <a:xfrm>
              <a:off x="765645" y="826750"/>
              <a:ext cx="8830907" cy="5725324"/>
              <a:chOff x="765645" y="826750"/>
              <a:chExt cx="8830907" cy="5725324"/>
            </a:xfrm>
          </p:grpSpPr>
          <p:pic>
            <p:nvPicPr>
              <p:cNvPr id="13" name="Picture 12">
                <a:extLst>
                  <a:ext uri="{FF2B5EF4-FFF2-40B4-BE49-F238E27FC236}">
                    <a16:creationId xmlns:a16="http://schemas.microsoft.com/office/drawing/2014/main" id="{EE65ABE2-2E68-F4B4-EF94-4181E05128D1}"/>
                  </a:ext>
                </a:extLst>
              </p:cNvPr>
              <p:cNvPicPr>
                <a:picLocks noChangeAspect="1"/>
              </p:cNvPicPr>
              <p:nvPr/>
            </p:nvPicPr>
            <p:blipFill>
              <a:blip r:embed="rId2"/>
              <a:stretch>
                <a:fillRect/>
              </a:stretch>
            </p:blipFill>
            <p:spPr>
              <a:xfrm>
                <a:off x="765645" y="826750"/>
                <a:ext cx="8830907" cy="5725324"/>
              </a:xfrm>
              <a:prstGeom prst="rect">
                <a:avLst/>
              </a:prstGeom>
            </p:spPr>
          </p:pic>
          <p:sp>
            <p:nvSpPr>
              <p:cNvPr id="14" name="Rectangle 13">
                <a:extLst>
                  <a:ext uri="{FF2B5EF4-FFF2-40B4-BE49-F238E27FC236}">
                    <a16:creationId xmlns:a16="http://schemas.microsoft.com/office/drawing/2014/main" id="{3DBB9349-ADCE-4228-8C53-1758E02CD751}"/>
                  </a:ext>
                </a:extLst>
              </p:cNvPr>
              <p:cNvSpPr/>
              <p:nvPr/>
            </p:nvSpPr>
            <p:spPr>
              <a:xfrm>
                <a:off x="895350" y="1011699"/>
                <a:ext cx="2162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CF7849ED-58AD-E8CC-9A2E-B96B2157C93C}"/>
                </a:ext>
              </a:extLst>
            </p:cNvPr>
            <p:cNvSpPr/>
            <p:nvPr/>
          </p:nvSpPr>
          <p:spPr>
            <a:xfrm>
              <a:off x="975070" y="704850"/>
              <a:ext cx="8873780" cy="365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7600B5-1684-86EE-A975-0A555CA91D13}"/>
                </a:ext>
              </a:extLst>
            </p:cNvPr>
            <p:cNvSpPr/>
            <p:nvPr/>
          </p:nvSpPr>
          <p:spPr>
            <a:xfrm>
              <a:off x="5438775" y="6467475"/>
              <a:ext cx="1343025" cy="2462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7283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1995E-5983-B0AC-7511-E42EBD534DA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5493892-5028-E345-34B2-33A9BF8520EA}"/>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74A222BF-D1FE-27E4-9D55-586359C11298}"/>
              </a:ext>
            </a:extLst>
          </p:cNvPr>
          <p:cNvSpPr txBox="1"/>
          <p:nvPr/>
        </p:nvSpPr>
        <p:spPr>
          <a:xfrm>
            <a:off x="8397551" y="550504"/>
            <a:ext cx="32003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The Current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4EFF792D-6734-B109-1D12-CF35C9A2E21B}"/>
              </a:ext>
            </a:extLst>
          </p:cNvPr>
          <p:cNvSpPr/>
          <p:nvPr/>
        </p:nvSpPr>
        <p:spPr>
          <a:xfrm>
            <a:off x="0"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9DB277C8-7D3F-3A98-987A-0D7BDD290912}"/>
              </a:ext>
            </a:extLst>
          </p:cNvPr>
          <p:cNvSpPr txBox="1"/>
          <p:nvPr/>
        </p:nvSpPr>
        <p:spPr>
          <a:xfrm>
            <a:off x="907476" y="410753"/>
            <a:ext cx="10699901" cy="707482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chemeClr val="accent4">
                    <a:lumMod val="75000"/>
                  </a:schemeClr>
                </a:solidFill>
                <a:effectLst/>
                <a:uLnTx/>
                <a:uFillTx/>
                <a:latin typeface="Aptos" panose="020B0004020202020204" pitchFamily="34" charset="0"/>
                <a:ea typeface="+mn-ea"/>
                <a:cs typeface="+mn-cs"/>
              </a:rPr>
              <a:t>State watershed planning operates on a 10-year cycle</a:t>
            </a:r>
            <a:r>
              <a:rPr kumimoji="0" lang="en-US" sz="2400" b="0" i="0" u="none" strike="noStrike" kern="1200" cap="none" spc="0" normalizeH="0" baseline="0" noProof="0" dirty="0">
                <a:ln>
                  <a:noFill/>
                </a:ln>
                <a:solidFill>
                  <a:schemeClr val="accent4">
                    <a:lumMod val="75000"/>
                  </a:schemeClr>
                </a:solidFill>
                <a:effectLst/>
                <a:uLnTx/>
                <a:uFillTx/>
                <a:latin typeface="Aptos" panose="020B0004020202020204" pitchFamily="34" charset="0"/>
                <a:ea typeface="+mn-ea"/>
                <a:cs typeface="+mn-cs"/>
              </a:rPr>
              <a:t> </a:t>
            </a: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endParaRPr lang="en-US" dirty="0">
              <a:solidFill>
                <a:srgbClr val="222222"/>
              </a:solidFill>
              <a:latin typeface="Aptos" panose="020B0004020202020204" pitchFamily="34" charset="0"/>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lang="en-US" dirty="0">
                <a:solidFill>
                  <a:srgbClr val="222222"/>
                </a:solidFill>
                <a:latin typeface="Aptos" panose="020B0004020202020204" pitchFamily="34" charset="0"/>
              </a:rPr>
              <a:t>On this time scale, data monitoring, analysis, strategy development, comprehensive planning, and local implementation steps are well-designed for state-supported management of lakes, streams and rivers. </a:t>
            </a: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spcBef>
                <a:spcPts val="0"/>
              </a:spcBef>
              <a:spcAft>
                <a:spcPts val="800"/>
              </a:spcAft>
              <a:buClrTx/>
              <a:buSzTx/>
              <a:buFontTx/>
              <a:buNone/>
              <a:tabLst/>
              <a:defRPr/>
            </a:pPr>
            <a:r>
              <a:rPr kumimoji="0" lang="en-US" sz="2400" b="1" i="0" u="none" strike="noStrike" kern="1200" cap="none" spc="0" normalizeH="0" baseline="0" noProof="0" dirty="0">
                <a:ln>
                  <a:noFill/>
                </a:ln>
                <a:solidFill>
                  <a:schemeClr val="accent4">
                    <a:lumMod val="75000"/>
                  </a:schemeClr>
                </a:solidFill>
                <a:effectLst/>
                <a:uLnTx/>
                <a:uFillTx/>
                <a:latin typeface="Aptos" panose="020B0004020202020204" pitchFamily="34" charset="0"/>
                <a:ea typeface="+mn-ea"/>
                <a:cs typeface="+mn-cs"/>
              </a:rPr>
              <a:t>Groundwater residence times – time from recharge to discharge in streams, rivers or wells, are longer than that</a:t>
            </a:r>
            <a:r>
              <a:rPr kumimoji="0" lang="en-US" sz="2400" i="0" u="none" strike="noStrike" kern="1200" cap="none" spc="0" normalizeH="0" baseline="0" noProof="0" dirty="0">
                <a:ln>
                  <a:noFill/>
                </a:ln>
                <a:solidFill>
                  <a:schemeClr val="accent4">
                    <a:lumMod val="75000"/>
                  </a:schemeClr>
                </a:solidFill>
                <a:effectLst/>
                <a:uLnTx/>
                <a:uFillTx/>
                <a:latin typeface="Aptos" panose="020B0004020202020204" pitchFamily="34" charset="0"/>
                <a:ea typeface="+mn-ea"/>
                <a:cs typeface="+mn-cs"/>
              </a:rPr>
              <a:t> </a:t>
            </a:r>
            <a:endParaRPr kumimoji="0" lang="en-US" i="0" u="none" strike="noStrike" kern="1200" cap="none" spc="0" normalizeH="0" baseline="0" noProof="0" dirty="0">
              <a:ln>
                <a:noFill/>
              </a:ln>
              <a:solidFill>
                <a:schemeClr val="accent4">
                  <a:lumMod val="75000"/>
                </a:schemeClr>
              </a:solidFill>
              <a:effectLst/>
              <a:uLnTx/>
              <a:uFillTx/>
              <a:latin typeface="Aptos" panose="020B0004020202020204" pitchFamily="34" charset="0"/>
              <a:ea typeface="+mn-ea"/>
              <a:cs typeface="+mn-cs"/>
            </a:endParaRPr>
          </a:p>
          <a:p>
            <a:pPr marL="285750" marR="0" lvl="0" indent="-285750" algn="l" defTabSz="914400" rtl="0" eaLnBrk="1" fontAlgn="auto" latinLnBrk="0" hangingPunct="1">
              <a:spcBef>
                <a:spcPts val="0"/>
              </a:spcBef>
              <a:spcAft>
                <a:spcPts val="120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A </a:t>
            </a:r>
            <a:r>
              <a:rPr lang="en-US" dirty="0">
                <a:solidFill>
                  <a:srgbClr val="222222"/>
                </a:solidFill>
                <a:latin typeface="Aptos" panose="020B0004020202020204" pitchFamily="34" charset="0"/>
              </a:rPr>
              <a:t>minimum 20-year travel time is l</a:t>
            </a:r>
            <a:r>
              <a:rPr kumimoji="0" lang="en-US" i="0" u="none" strike="noStrike" kern="1200" cap="none" spc="0" normalizeH="0" baseline="0" noProof="0" dirty="0" err="1">
                <a:ln>
                  <a:noFill/>
                </a:ln>
                <a:solidFill>
                  <a:srgbClr val="222222"/>
                </a:solidFill>
                <a:effectLst/>
                <a:uLnTx/>
                <a:uFillTx/>
                <a:latin typeface="Aptos" panose="020B0004020202020204" pitchFamily="34" charset="0"/>
                <a:ea typeface="+mn-ea"/>
                <a:cs typeface="+mn-cs"/>
              </a:rPr>
              <a:t>onger</a:t>
            </a:r>
            <a:r>
              <a:rPr kumimoji="0" lang="en-US"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 than many legislative terms and all legislative appointments</a:t>
            </a:r>
            <a:endParaRPr lang="en-US" sz="2400" b="1" dirty="0">
              <a:solidFill>
                <a:schemeClr val="bg2"/>
              </a:solidFill>
              <a:latin typeface="Aptos" panose="020B0004020202020204" pitchFamily="34" charset="0"/>
            </a:endParaRPr>
          </a:p>
          <a:p>
            <a:pPr lvl="0">
              <a:spcAft>
                <a:spcPts val="800"/>
              </a:spcAft>
              <a:defRPr/>
            </a:pPr>
            <a:r>
              <a:rPr lang="en-US" sz="2400" b="1" dirty="0">
                <a:solidFill>
                  <a:schemeClr val="bg2"/>
                </a:solidFill>
                <a:latin typeface="Aptos" panose="020B0004020202020204" pitchFamily="34" charset="0"/>
              </a:rPr>
              <a:t>How best to manage groundwater resources without knowing what’s around the next bend?</a:t>
            </a:r>
            <a:endParaRPr lang="en-US" sz="2400" dirty="0">
              <a:solidFill>
                <a:schemeClr val="bg2"/>
              </a:solidFill>
              <a:latin typeface="Aptos" panose="020B0004020202020204" pitchFamily="34" charset="0"/>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Groundwater resources are </a:t>
            </a:r>
            <a:r>
              <a:rPr lang="en-US" dirty="0">
                <a:solidFill>
                  <a:srgbClr val="222222"/>
                </a:solidFill>
                <a:latin typeface="Aptos" panose="020B0004020202020204" pitchFamily="34" charset="0"/>
              </a:rPr>
              <a:t>a fundamental part of watershed-scale water budgets, with application to drinking water, agricultural and industrial use, baseflow to surface water bodies and ecosystems. Changes in that budget impact both </a:t>
            </a: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groundwater </a:t>
            </a:r>
            <a:r>
              <a:rPr kumimoji="0" lang="en-US" sz="1800" b="0" i="0" u="none" strike="noStrike" kern="1200" cap="none" spc="0" normalizeH="0" baseline="0" noProof="0" dirty="0" err="1">
                <a:ln>
                  <a:noFill/>
                </a:ln>
                <a:solidFill>
                  <a:srgbClr val="222222"/>
                </a:solidFill>
                <a:effectLst/>
                <a:uLnTx/>
                <a:uFillTx/>
                <a:latin typeface="Aptos" panose="020B0004020202020204" pitchFamily="34" charset="0"/>
                <a:ea typeface="+mn-ea"/>
                <a:cs typeface="+mn-cs"/>
              </a:rPr>
              <a:t>quanity</a:t>
            </a:r>
            <a:r>
              <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 and groundwater quality</a:t>
            </a: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p:txBody>
      </p:sp>
      <p:sp>
        <p:nvSpPr>
          <p:cNvPr id="3" name="Rectangle 2">
            <a:extLst>
              <a:ext uri="{FF2B5EF4-FFF2-40B4-BE49-F238E27FC236}">
                <a16:creationId xmlns:a16="http://schemas.microsoft.com/office/drawing/2014/main" id="{F5C4499E-A344-850F-728B-E1893DC9108B}"/>
              </a:ext>
            </a:extLst>
          </p:cNvPr>
          <p:cNvSpPr/>
          <p:nvPr/>
        </p:nvSpPr>
        <p:spPr>
          <a:xfrm>
            <a:off x="584623" y="4888088"/>
            <a:ext cx="10972800" cy="1945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2DE238A-7B09-D0BA-0EE8-7AF1C4B3A1FF}"/>
              </a:ext>
            </a:extLst>
          </p:cNvPr>
          <p:cNvGrpSpPr>
            <a:grpSpLocks noChangeAspect="1"/>
          </p:cNvGrpSpPr>
          <p:nvPr/>
        </p:nvGrpSpPr>
        <p:grpSpPr>
          <a:xfrm>
            <a:off x="9530400" y="1106476"/>
            <a:ext cx="2270801" cy="1502212"/>
            <a:chOff x="765645" y="704850"/>
            <a:chExt cx="9083205" cy="6008846"/>
          </a:xfrm>
        </p:grpSpPr>
        <p:grpSp>
          <p:nvGrpSpPr>
            <p:cNvPr id="8" name="Group 7">
              <a:extLst>
                <a:ext uri="{FF2B5EF4-FFF2-40B4-BE49-F238E27FC236}">
                  <a16:creationId xmlns:a16="http://schemas.microsoft.com/office/drawing/2014/main" id="{7603008B-1948-4224-C74A-23C3CB2D37D7}"/>
                </a:ext>
              </a:extLst>
            </p:cNvPr>
            <p:cNvGrpSpPr/>
            <p:nvPr/>
          </p:nvGrpSpPr>
          <p:grpSpPr>
            <a:xfrm>
              <a:off x="765645" y="826750"/>
              <a:ext cx="8830907" cy="5725324"/>
              <a:chOff x="765645" y="826750"/>
              <a:chExt cx="8830907" cy="5725324"/>
            </a:xfrm>
          </p:grpSpPr>
          <p:pic>
            <p:nvPicPr>
              <p:cNvPr id="11" name="Picture 10">
                <a:extLst>
                  <a:ext uri="{FF2B5EF4-FFF2-40B4-BE49-F238E27FC236}">
                    <a16:creationId xmlns:a16="http://schemas.microsoft.com/office/drawing/2014/main" id="{03603AD7-D420-C1FA-7049-D885A18B300B}"/>
                  </a:ext>
                </a:extLst>
              </p:cNvPr>
              <p:cNvPicPr>
                <a:picLocks noChangeAspect="1"/>
              </p:cNvPicPr>
              <p:nvPr/>
            </p:nvPicPr>
            <p:blipFill>
              <a:blip r:embed="rId2"/>
              <a:stretch>
                <a:fillRect/>
              </a:stretch>
            </p:blipFill>
            <p:spPr>
              <a:xfrm>
                <a:off x="765645" y="826750"/>
                <a:ext cx="8830907" cy="5725324"/>
              </a:xfrm>
              <a:prstGeom prst="rect">
                <a:avLst/>
              </a:prstGeom>
            </p:spPr>
          </p:pic>
          <p:sp>
            <p:nvSpPr>
              <p:cNvPr id="12" name="Rectangle 11">
                <a:extLst>
                  <a:ext uri="{FF2B5EF4-FFF2-40B4-BE49-F238E27FC236}">
                    <a16:creationId xmlns:a16="http://schemas.microsoft.com/office/drawing/2014/main" id="{B257051D-DEFF-EFCF-FB68-03CF59A7CB85}"/>
                  </a:ext>
                </a:extLst>
              </p:cNvPr>
              <p:cNvSpPr/>
              <p:nvPr/>
            </p:nvSpPr>
            <p:spPr>
              <a:xfrm>
                <a:off x="895350" y="1011699"/>
                <a:ext cx="2162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1AD5456-771B-9E67-4261-A4F5C28FED59}"/>
                </a:ext>
              </a:extLst>
            </p:cNvPr>
            <p:cNvSpPr/>
            <p:nvPr/>
          </p:nvSpPr>
          <p:spPr>
            <a:xfrm>
              <a:off x="975070" y="704850"/>
              <a:ext cx="8873780" cy="365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65BB1C-9A47-3946-FE5B-4FBE363F0E76}"/>
                </a:ext>
              </a:extLst>
            </p:cNvPr>
            <p:cNvSpPr/>
            <p:nvPr/>
          </p:nvSpPr>
          <p:spPr>
            <a:xfrm>
              <a:off x="5438775" y="6467475"/>
              <a:ext cx="1343025" cy="2462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83106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D46AF-DC1B-A900-9DB4-FD663E22294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30E51B4-18E1-2274-723B-745F17AA0FB8}"/>
              </a:ext>
            </a:extLst>
          </p:cNvPr>
          <p:cNvSpPr/>
          <p:nvPr/>
        </p:nvSpPr>
        <p:spPr>
          <a:xfrm>
            <a:off x="-1" y="587829"/>
            <a:ext cx="12192000" cy="41960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A06942D0-F966-6D73-31C9-951C4B0F666A}"/>
              </a:ext>
            </a:extLst>
          </p:cNvPr>
          <p:cNvSpPr txBox="1"/>
          <p:nvPr/>
        </p:nvSpPr>
        <p:spPr>
          <a:xfrm>
            <a:off x="8397551" y="550504"/>
            <a:ext cx="32003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The Current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8345CEE9-A243-3EE8-47A8-7A84CE6E5D7A}"/>
              </a:ext>
            </a:extLst>
          </p:cNvPr>
          <p:cNvSpPr/>
          <p:nvPr/>
        </p:nvSpPr>
        <p:spPr>
          <a:xfrm>
            <a:off x="0" y="0"/>
            <a:ext cx="12192000" cy="587829"/>
          </a:xfrm>
          <a:prstGeom prst="rect">
            <a:avLst/>
          </a:prstGeom>
          <a:solidFill>
            <a:srgbClr val="7E2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21F877A2-283D-3B88-F03B-C970CC7813DD}"/>
              </a:ext>
            </a:extLst>
          </p:cNvPr>
          <p:cNvSpPr txBox="1"/>
          <p:nvPr/>
        </p:nvSpPr>
        <p:spPr>
          <a:xfrm>
            <a:off x="907476" y="410753"/>
            <a:ext cx="10699901" cy="571951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chemeClr val="accent4">
                    <a:lumMod val="75000"/>
                  </a:schemeClr>
                </a:solidFill>
                <a:effectLst/>
                <a:uLnTx/>
                <a:uFillTx/>
                <a:latin typeface="Aptos" panose="020B0004020202020204" pitchFamily="34" charset="0"/>
                <a:ea typeface="+mn-ea"/>
                <a:cs typeface="+mn-cs"/>
              </a:rPr>
              <a:t>State watershed planning operates on a 10-year cycle</a:t>
            </a:r>
            <a:r>
              <a:rPr kumimoji="0" lang="en-US" sz="2400" b="0" i="0" u="none" strike="noStrike" kern="1200" cap="none" spc="0" normalizeH="0" baseline="0" noProof="0" dirty="0">
                <a:ln>
                  <a:noFill/>
                </a:ln>
                <a:solidFill>
                  <a:schemeClr val="accent4">
                    <a:lumMod val="75000"/>
                  </a:schemeClr>
                </a:solidFill>
                <a:effectLst/>
                <a:uLnTx/>
                <a:uFillTx/>
                <a:latin typeface="Aptos" panose="020B0004020202020204" pitchFamily="34" charset="0"/>
                <a:ea typeface="+mn-ea"/>
                <a:cs typeface="+mn-cs"/>
              </a:rPr>
              <a:t> </a:t>
            </a:r>
          </a:p>
          <a:p>
            <a:pPr marR="0" lvl="0" algn="l" defTabSz="914400" rtl="0" eaLnBrk="1" fontAlgn="auto" latinLnBrk="0" hangingPunct="1">
              <a:lnSpc>
                <a:spcPct val="150000"/>
              </a:lnSpc>
              <a:spcBef>
                <a:spcPts val="0"/>
              </a:spcBef>
              <a:spcAft>
                <a:spcPts val="800"/>
              </a:spcAft>
              <a:buClrTx/>
              <a:buSzTx/>
              <a:tabLst/>
              <a:defRPr/>
            </a:pPr>
            <a:endParaRPr lang="en-US" dirty="0">
              <a:solidFill>
                <a:srgbClr val="222222"/>
              </a:solidFill>
              <a:latin typeface="Aptos" panose="020B0004020202020204" pitchFamily="34" charset="0"/>
            </a:endParaRPr>
          </a:p>
          <a:p>
            <a:pPr marL="285750" marR="0" lvl="0" indent="-28575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lang="en-US" dirty="0">
                <a:solidFill>
                  <a:srgbClr val="222222"/>
                </a:solidFill>
                <a:latin typeface="Aptos" panose="020B0004020202020204" pitchFamily="34" charset="0"/>
              </a:rPr>
              <a:t>On this time scale, data monitoring, analysis, strategy development, comprehensive planning, and local implementation steps are well-designed for state-supported management of lakes, streams and rivers. </a:t>
            </a: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marL="0" marR="0" lvl="0" indent="0" algn="l" defTabSz="914400" rtl="0" eaLnBrk="1" fontAlgn="auto" latinLnBrk="0" hangingPunct="1">
              <a:spcBef>
                <a:spcPts val="0"/>
              </a:spcBef>
              <a:spcAft>
                <a:spcPts val="800"/>
              </a:spcAft>
              <a:buClrTx/>
              <a:buSzTx/>
              <a:buFontTx/>
              <a:buNone/>
              <a:tabLst/>
              <a:defRPr/>
            </a:pPr>
            <a:r>
              <a:rPr kumimoji="0" lang="en-US" sz="2400" b="1" i="0" u="none" strike="noStrike" kern="1200" cap="none" spc="0" normalizeH="0" baseline="0" noProof="0" dirty="0">
                <a:ln>
                  <a:noFill/>
                </a:ln>
                <a:solidFill>
                  <a:schemeClr val="accent4">
                    <a:lumMod val="75000"/>
                  </a:schemeClr>
                </a:solidFill>
                <a:effectLst/>
                <a:uLnTx/>
                <a:uFillTx/>
                <a:latin typeface="Aptos" panose="020B0004020202020204" pitchFamily="34" charset="0"/>
                <a:ea typeface="+mn-ea"/>
                <a:cs typeface="+mn-cs"/>
              </a:rPr>
              <a:t>Groundwater residence times – time from recharge to discharge in streams, rivers or wells, are longer than that</a:t>
            </a:r>
            <a:r>
              <a:rPr kumimoji="0" lang="en-US" sz="2400" i="0" u="none" strike="noStrike" kern="1200" cap="none" spc="0" normalizeH="0" baseline="0" noProof="0" dirty="0">
                <a:ln>
                  <a:noFill/>
                </a:ln>
                <a:solidFill>
                  <a:schemeClr val="accent4">
                    <a:lumMod val="75000"/>
                  </a:schemeClr>
                </a:solidFill>
                <a:effectLst/>
                <a:uLnTx/>
                <a:uFillTx/>
                <a:latin typeface="Aptos" panose="020B0004020202020204" pitchFamily="34" charset="0"/>
                <a:ea typeface="+mn-ea"/>
                <a:cs typeface="+mn-cs"/>
              </a:rPr>
              <a:t> </a:t>
            </a:r>
          </a:p>
          <a:p>
            <a:pPr marL="285750" marR="0" lvl="0" indent="-285750" algn="l" defTabSz="914400" rtl="0" eaLnBrk="1" fontAlgn="auto" latinLnBrk="0" hangingPunct="1">
              <a:spcBef>
                <a:spcPts val="0"/>
              </a:spcBef>
              <a:spcAft>
                <a:spcPts val="120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A </a:t>
            </a:r>
            <a:r>
              <a:rPr lang="en-US" dirty="0">
                <a:solidFill>
                  <a:srgbClr val="222222"/>
                </a:solidFill>
                <a:latin typeface="Aptos" panose="020B0004020202020204" pitchFamily="34" charset="0"/>
              </a:rPr>
              <a:t>minimum 20-year travel time is l</a:t>
            </a:r>
            <a:r>
              <a:rPr kumimoji="0" lang="en-US" i="0" u="none" strike="noStrike" kern="1200" cap="none" spc="0" normalizeH="0" baseline="0" noProof="0" dirty="0" err="1">
                <a:ln>
                  <a:noFill/>
                </a:ln>
                <a:solidFill>
                  <a:srgbClr val="222222"/>
                </a:solidFill>
                <a:effectLst/>
                <a:uLnTx/>
                <a:uFillTx/>
                <a:latin typeface="Aptos" panose="020B0004020202020204" pitchFamily="34" charset="0"/>
                <a:ea typeface="+mn-ea"/>
                <a:cs typeface="+mn-cs"/>
              </a:rPr>
              <a:t>onger</a:t>
            </a:r>
            <a:r>
              <a:rPr kumimoji="0" lang="en-US" i="0" u="none" strike="noStrike" kern="1200" cap="none" spc="0" normalizeH="0" baseline="0" noProof="0" dirty="0">
                <a:ln>
                  <a:noFill/>
                </a:ln>
                <a:solidFill>
                  <a:srgbClr val="222222"/>
                </a:solidFill>
                <a:effectLst/>
                <a:uLnTx/>
                <a:uFillTx/>
                <a:latin typeface="Aptos" panose="020B0004020202020204" pitchFamily="34" charset="0"/>
                <a:ea typeface="+mn-ea"/>
                <a:cs typeface="+mn-cs"/>
              </a:rPr>
              <a:t> than many legislative terms and all legislative appointments</a:t>
            </a:r>
            <a:endParaRPr kumimoji="0" lang="en-US" sz="1800" b="0" i="0" u="none" strike="noStrike" kern="1200" cap="none" spc="0" normalizeH="0" baseline="0" noProof="0" dirty="0">
              <a:ln>
                <a:noFill/>
              </a:ln>
              <a:solidFill>
                <a:srgbClr val="222222"/>
              </a:solidFill>
              <a:effectLst/>
              <a:uLnTx/>
              <a:uFillTx/>
              <a:latin typeface="Aptos" panose="020B0004020202020204" pitchFamily="34" charset="0"/>
              <a:ea typeface="+mn-ea"/>
              <a:cs typeface="+mn-cs"/>
            </a:endParaRPr>
          </a:p>
          <a:p>
            <a:pPr lvl="0">
              <a:spcAft>
                <a:spcPts val="800"/>
              </a:spcAft>
              <a:defRPr/>
            </a:pPr>
            <a:endParaRPr lang="en-US" sz="2400" b="1" dirty="0">
              <a:solidFill>
                <a:schemeClr val="accent4">
                  <a:lumMod val="75000"/>
                </a:schemeClr>
              </a:solidFill>
              <a:latin typeface="Aptos" panose="020B0004020202020204" pitchFamily="34" charset="0"/>
            </a:endParaRPr>
          </a:p>
          <a:p>
            <a:pPr lvl="0">
              <a:spcAft>
                <a:spcPts val="800"/>
              </a:spcAft>
              <a:defRPr/>
            </a:pPr>
            <a:r>
              <a:rPr lang="en-US" sz="2400" b="1" dirty="0">
                <a:solidFill>
                  <a:schemeClr val="accent4">
                    <a:lumMod val="75000"/>
                  </a:schemeClr>
                </a:solidFill>
                <a:latin typeface="Aptos" panose="020B0004020202020204" pitchFamily="34" charset="0"/>
              </a:rPr>
              <a:t>How best to manage groundwater resources without knowing what’s around the next bend?</a:t>
            </a:r>
            <a:endParaRPr lang="en-US" sz="2400" dirty="0">
              <a:solidFill>
                <a:schemeClr val="accent4">
                  <a:lumMod val="75000"/>
                </a:schemeClr>
              </a:solidFill>
              <a:latin typeface="Aptos" panose="020B0004020202020204" pitchFamily="34" charset="0"/>
            </a:endParaRPr>
          </a:p>
        </p:txBody>
      </p:sp>
      <p:grpSp>
        <p:nvGrpSpPr>
          <p:cNvPr id="3" name="Group 2">
            <a:extLst>
              <a:ext uri="{FF2B5EF4-FFF2-40B4-BE49-F238E27FC236}">
                <a16:creationId xmlns:a16="http://schemas.microsoft.com/office/drawing/2014/main" id="{116BDEE4-31A9-E4A6-7F25-7EFB3380A82B}"/>
              </a:ext>
            </a:extLst>
          </p:cNvPr>
          <p:cNvGrpSpPr>
            <a:grpSpLocks noChangeAspect="1"/>
          </p:cNvGrpSpPr>
          <p:nvPr/>
        </p:nvGrpSpPr>
        <p:grpSpPr>
          <a:xfrm>
            <a:off x="9530400" y="1106476"/>
            <a:ext cx="2270801" cy="1502212"/>
            <a:chOff x="765645" y="704850"/>
            <a:chExt cx="9083205" cy="6008846"/>
          </a:xfrm>
        </p:grpSpPr>
        <p:grpSp>
          <p:nvGrpSpPr>
            <p:cNvPr id="8" name="Group 7">
              <a:extLst>
                <a:ext uri="{FF2B5EF4-FFF2-40B4-BE49-F238E27FC236}">
                  <a16:creationId xmlns:a16="http://schemas.microsoft.com/office/drawing/2014/main" id="{9B58F1BF-3FC7-1B20-DF18-36225714D81D}"/>
                </a:ext>
              </a:extLst>
            </p:cNvPr>
            <p:cNvGrpSpPr/>
            <p:nvPr/>
          </p:nvGrpSpPr>
          <p:grpSpPr>
            <a:xfrm>
              <a:off x="765645" y="826750"/>
              <a:ext cx="8830907" cy="5725324"/>
              <a:chOff x="765645" y="826750"/>
              <a:chExt cx="8830907" cy="5725324"/>
            </a:xfrm>
          </p:grpSpPr>
          <p:pic>
            <p:nvPicPr>
              <p:cNvPr id="11" name="Picture 10">
                <a:extLst>
                  <a:ext uri="{FF2B5EF4-FFF2-40B4-BE49-F238E27FC236}">
                    <a16:creationId xmlns:a16="http://schemas.microsoft.com/office/drawing/2014/main" id="{F6D8A9E4-2C9A-A6A4-A036-EDCC986641FB}"/>
                  </a:ext>
                </a:extLst>
              </p:cNvPr>
              <p:cNvPicPr>
                <a:picLocks noChangeAspect="1"/>
              </p:cNvPicPr>
              <p:nvPr/>
            </p:nvPicPr>
            <p:blipFill>
              <a:blip r:embed="rId2"/>
              <a:stretch>
                <a:fillRect/>
              </a:stretch>
            </p:blipFill>
            <p:spPr>
              <a:xfrm>
                <a:off x="765645" y="826750"/>
                <a:ext cx="8830907" cy="5725324"/>
              </a:xfrm>
              <a:prstGeom prst="rect">
                <a:avLst/>
              </a:prstGeom>
            </p:spPr>
          </p:pic>
          <p:sp>
            <p:nvSpPr>
              <p:cNvPr id="12" name="Rectangle 11">
                <a:extLst>
                  <a:ext uri="{FF2B5EF4-FFF2-40B4-BE49-F238E27FC236}">
                    <a16:creationId xmlns:a16="http://schemas.microsoft.com/office/drawing/2014/main" id="{ECB59B97-0773-40F6-6470-578538E03A22}"/>
                  </a:ext>
                </a:extLst>
              </p:cNvPr>
              <p:cNvSpPr/>
              <p:nvPr/>
            </p:nvSpPr>
            <p:spPr>
              <a:xfrm>
                <a:off x="895350" y="1011699"/>
                <a:ext cx="2162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0E20C5B-46F2-39A7-A4DE-2C56416E9491}"/>
                </a:ext>
              </a:extLst>
            </p:cNvPr>
            <p:cNvSpPr/>
            <p:nvPr/>
          </p:nvSpPr>
          <p:spPr>
            <a:xfrm>
              <a:off x="975070" y="704850"/>
              <a:ext cx="8873780" cy="365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C30A0D-2296-763F-6AD1-B828F9D58928}"/>
                </a:ext>
              </a:extLst>
            </p:cNvPr>
            <p:cNvSpPr/>
            <p:nvPr/>
          </p:nvSpPr>
          <p:spPr>
            <a:xfrm>
              <a:off x="5438775" y="6467475"/>
              <a:ext cx="1343025" cy="2462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06123517"/>
      </p:ext>
    </p:extLst>
  </p:cSld>
  <p:clrMapOvr>
    <a:masterClrMapping/>
  </p:clrMapOvr>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PowerPoint.potx" id="{6A45AF2F-9106-4478-9569-AF2CD51C1956}" vid="{BFCD0B12-6798-40F0-8F7A-4569271261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Custom Desig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1072</TotalTime>
  <Words>2492</Words>
  <Application>Microsoft Office PowerPoint</Application>
  <PresentationFormat>Widescreen</PresentationFormat>
  <Paragraphs>234</Paragraphs>
  <Slides>49</Slides>
  <Notes>15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49</vt:i4>
      </vt:variant>
    </vt:vector>
  </HeadingPairs>
  <TitlesOfParts>
    <vt:vector size="60" baseType="lpstr">
      <vt:lpstr>Aptos</vt:lpstr>
      <vt:lpstr>Aptos Display</vt:lpstr>
      <vt:lpstr>Arial</vt:lpstr>
      <vt:lpstr>Calibri</vt:lpstr>
      <vt:lpstr>Calibri Light</vt:lpstr>
      <vt:lpstr>Open Sans</vt:lpstr>
      <vt:lpstr>Open Sans SemiBold</vt:lpstr>
      <vt:lpstr>Minnesota</vt:lpstr>
      <vt:lpstr>Office Theme</vt:lpstr>
      <vt:lpstr>1_Office Theme</vt:lpstr>
      <vt:lpstr>Custom Design</vt:lpstr>
      <vt:lpstr>Watershed-scale Water Resource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of Vertical Hydraulic Gradient on Distribution of Recent Waters Over Time</vt:lpstr>
      <vt:lpstr>Presence of Recent Waters Underneath Decorah Shale Indicative of Lateral Flow and Leakage through Confining Units</vt:lpstr>
      <vt:lpstr>PowerPoint Presentation</vt:lpstr>
      <vt:lpstr>PowerPoint Presentation</vt:lpstr>
      <vt:lpstr>PowerPoint Presentation</vt:lpstr>
      <vt:lpstr>PowerPoint Presentation</vt:lpstr>
      <vt:lpstr>PowerPoint Presentation</vt:lpstr>
      <vt:lpstr>Drinking Water Quality in Areas Between DWSMAs not Currently Assessed</vt:lpstr>
      <vt:lpstr>3-Dimensional Geologic Model of Unconsolidated and Bedrock Aquitards Helps Explain Watershed-Scale Differences in Drinking Water Quality</vt:lpstr>
      <vt:lpstr>Uppermost Aquifers Have Hydrologic Boundaries that Most Closely Correspond to Watershed Boundaries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3-Dimensional Geologic Model of Unconsolidated and Bedrock Aquitards Helps Explain Watershed-Scale Differences in Drinking Water Quality</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 G Tipping</dc:creator>
  <cp:lastModifiedBy>Robert G Tipping</cp:lastModifiedBy>
  <cp:revision>89</cp:revision>
  <dcterms:created xsi:type="dcterms:W3CDTF">2026-02-04T17:17:56Z</dcterms:created>
  <dcterms:modified xsi:type="dcterms:W3CDTF">2026-04-22T14:05:58Z</dcterms:modified>
</cp:coreProperties>
</file>