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10" r:id="rId4"/>
  </p:sldMasterIdLst>
  <p:notesMasterIdLst>
    <p:notesMasterId r:id="rId49"/>
  </p:notesMasterIdLst>
  <p:handoutMasterIdLst>
    <p:handoutMasterId r:id="rId50"/>
  </p:handoutMasterIdLst>
  <p:sldIdLst>
    <p:sldId id="1115" r:id="rId5"/>
    <p:sldId id="1337" r:id="rId6"/>
    <p:sldId id="1310" r:id="rId7"/>
    <p:sldId id="1149" r:id="rId8"/>
    <p:sldId id="1150" r:id="rId9"/>
    <p:sldId id="1309" r:id="rId10"/>
    <p:sldId id="1153" r:id="rId11"/>
    <p:sldId id="1116" r:id="rId12"/>
    <p:sldId id="1018" r:id="rId13"/>
    <p:sldId id="1311" r:id="rId14"/>
    <p:sldId id="1124" r:id="rId15"/>
    <p:sldId id="1319" r:id="rId16"/>
    <p:sldId id="1336" r:id="rId17"/>
    <p:sldId id="1312" r:id="rId18"/>
    <p:sldId id="1288" r:id="rId19"/>
    <p:sldId id="1325" r:id="rId20"/>
    <p:sldId id="1318" r:id="rId21"/>
    <p:sldId id="1320" r:id="rId22"/>
    <p:sldId id="1289" r:id="rId23"/>
    <p:sldId id="1327" r:id="rId24"/>
    <p:sldId id="1322" r:id="rId25"/>
    <p:sldId id="1323" r:id="rId26"/>
    <p:sldId id="1328" r:id="rId27"/>
    <p:sldId id="1329" r:id="rId28"/>
    <p:sldId id="1348" r:id="rId29"/>
    <p:sldId id="1349" r:id="rId30"/>
    <p:sldId id="1350" r:id="rId31"/>
    <p:sldId id="1351" r:id="rId32"/>
    <p:sldId id="3365" r:id="rId33"/>
    <p:sldId id="1326" r:id="rId34"/>
    <p:sldId id="1313" r:id="rId35"/>
    <p:sldId id="1333" r:id="rId36"/>
    <p:sldId id="1334" r:id="rId37"/>
    <p:sldId id="1335" r:id="rId38"/>
    <p:sldId id="1353" r:id="rId39"/>
    <p:sldId id="1352" r:id="rId40"/>
    <p:sldId id="1354" r:id="rId41"/>
    <p:sldId id="268" r:id="rId42"/>
    <p:sldId id="265" r:id="rId43"/>
    <p:sldId id="3366" r:id="rId44"/>
    <p:sldId id="3367" r:id="rId45"/>
    <p:sldId id="3368" r:id="rId46"/>
    <p:sldId id="3369" r:id="rId47"/>
    <p:sldId id="3364" r:id="rId48"/>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8BC7864-1769-5571-D541-C5E2A603FD0D}" name="Baratta, Vanessa (DNR)" initials="VB" userId="S::vanessa.baratta@state.mn.us::10858465-516e-484c-b26e-54ef0b8b1077"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CC00"/>
    <a:srgbClr val="FFCC00"/>
    <a:srgbClr val="00FF00"/>
    <a:srgbClr val="66FF33"/>
    <a:srgbClr val="FFFF00"/>
    <a:srgbClr val="3F99B4"/>
    <a:srgbClr val="0099FF"/>
    <a:srgbClr val="4CB848"/>
    <a:srgbClr val="008FC0"/>
    <a:srgbClr val="3CB7D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25" autoAdjust="0"/>
    <p:restoredTop sz="82917" autoAdjust="0"/>
  </p:normalViewPr>
  <p:slideViewPr>
    <p:cSldViewPr snapToGrid="0">
      <p:cViewPr varScale="1">
        <p:scale>
          <a:sx n="92" d="100"/>
          <a:sy n="92" d="100"/>
        </p:scale>
        <p:origin x="1320" y="78"/>
      </p:cViewPr>
      <p:guideLst/>
    </p:cSldViewPr>
  </p:slideViewPr>
  <p:outlineViewPr>
    <p:cViewPr>
      <p:scale>
        <a:sx n="33" d="100"/>
        <a:sy n="33" d="100"/>
      </p:scale>
      <p:origin x="0" y="-6542"/>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0" d="100"/>
          <a:sy n="80" d="100"/>
        </p:scale>
        <p:origin x="2778"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handoutMaster" Target="handoutMasters/handoutMaster1.xml"/><Relationship Id="rId55"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169920" cy="481727"/>
          </a:xfrm>
          <a:prstGeom prst="rect">
            <a:avLst/>
          </a:prstGeom>
        </p:spPr>
        <p:txBody>
          <a:bodyPr vert="horz" lIns="96642" tIns="48322" rIns="96642" bIns="48322" rtlCol="0"/>
          <a:lstStyle>
            <a:lvl1pPr algn="l">
              <a:defRPr sz="1200"/>
            </a:lvl1pPr>
          </a:lstStyle>
          <a:p>
            <a:endParaRPr lang="en-US" dirty="0">
              <a:latin typeface="Calibri" panose="020F0502020204030204" pitchFamily="34" charset="0"/>
            </a:endParaRPr>
          </a:p>
        </p:txBody>
      </p:sp>
      <p:sp>
        <p:nvSpPr>
          <p:cNvPr id="3" name="Date Placeholder 2"/>
          <p:cNvSpPr>
            <a:spLocks noGrp="1"/>
          </p:cNvSpPr>
          <p:nvPr>
            <p:ph type="dt" sz="quarter" idx="1"/>
          </p:nvPr>
        </p:nvSpPr>
        <p:spPr>
          <a:xfrm>
            <a:off x="4143589" y="1"/>
            <a:ext cx="3169920" cy="481727"/>
          </a:xfrm>
          <a:prstGeom prst="rect">
            <a:avLst/>
          </a:prstGeom>
        </p:spPr>
        <p:txBody>
          <a:bodyPr vert="horz" lIns="96642" tIns="48322" rIns="96642" bIns="48322" rtlCol="0"/>
          <a:lstStyle>
            <a:lvl1pPr algn="r">
              <a:defRPr sz="1200"/>
            </a:lvl1pPr>
          </a:lstStyle>
          <a:p>
            <a:fld id="{F2A04DE5-F1A9-4D45-BF54-BEFDBA739CA2}" type="datetimeFigureOut">
              <a:rPr lang="en-US" smtClean="0">
                <a:latin typeface="Calibri" panose="020F0502020204030204" pitchFamily="34" charset="0"/>
              </a:rPr>
              <a:t>4/27/2026</a:t>
            </a:fld>
            <a:endParaRPr lang="en-US" dirty="0">
              <a:latin typeface="Calibri" panose="020F0502020204030204" pitchFamily="34" charset="0"/>
            </a:endParaRPr>
          </a:p>
        </p:txBody>
      </p:sp>
      <p:sp>
        <p:nvSpPr>
          <p:cNvPr id="4" name="Footer Placeholder 3"/>
          <p:cNvSpPr>
            <a:spLocks noGrp="1"/>
          </p:cNvSpPr>
          <p:nvPr>
            <p:ph type="ftr" sz="quarter" idx="2"/>
          </p:nvPr>
        </p:nvSpPr>
        <p:spPr>
          <a:xfrm>
            <a:off x="1" y="9119476"/>
            <a:ext cx="3169920" cy="481726"/>
          </a:xfrm>
          <a:prstGeom prst="rect">
            <a:avLst/>
          </a:prstGeom>
        </p:spPr>
        <p:txBody>
          <a:bodyPr vert="horz" lIns="96642" tIns="48322" rIns="96642" bIns="48322" rtlCol="0" anchor="b"/>
          <a:lstStyle>
            <a:lvl1pPr algn="l">
              <a:defRPr sz="1200"/>
            </a:lvl1pPr>
          </a:lstStyle>
          <a:p>
            <a:endParaRPr lang="en-US" dirty="0">
              <a:latin typeface="Calibri" panose="020F0502020204030204" pitchFamily="34" charset="0"/>
            </a:endParaRPr>
          </a:p>
        </p:txBody>
      </p:sp>
      <p:sp>
        <p:nvSpPr>
          <p:cNvPr id="5" name="Slide Number Placeholder 4"/>
          <p:cNvSpPr>
            <a:spLocks noGrp="1"/>
          </p:cNvSpPr>
          <p:nvPr>
            <p:ph type="sldNum" sz="quarter" idx="3"/>
          </p:nvPr>
        </p:nvSpPr>
        <p:spPr>
          <a:xfrm>
            <a:off x="4143589" y="9119476"/>
            <a:ext cx="3169920" cy="481726"/>
          </a:xfrm>
          <a:prstGeom prst="rect">
            <a:avLst/>
          </a:prstGeom>
        </p:spPr>
        <p:txBody>
          <a:bodyPr vert="horz" lIns="96642" tIns="48322" rIns="96642" bIns="48322" rtlCol="0" anchor="b"/>
          <a:lstStyle>
            <a:lvl1pPr algn="r">
              <a:defRPr sz="1200"/>
            </a:lvl1pPr>
          </a:lstStyle>
          <a:p>
            <a:fld id="{F3886E1E-70B3-41D2-AD41-BEE4979EC759}" type="slidenum">
              <a:rPr lang="en-US" smtClean="0">
                <a:latin typeface="Calibri" panose="020F0502020204030204" pitchFamily="34" charset="0"/>
              </a:rPr>
              <a:t>‹#›</a:t>
            </a:fld>
            <a:endParaRPr lang="en-US" dirty="0">
              <a:latin typeface="Calibri" panose="020F0502020204030204" pitchFamily="34" charset="0"/>
            </a:endParaRPr>
          </a:p>
        </p:txBody>
      </p:sp>
    </p:spTree>
    <p:extLst>
      <p:ext uri="{BB962C8B-B14F-4D97-AF65-F5344CB8AC3E}">
        <p14:creationId xmlns:p14="http://schemas.microsoft.com/office/powerpoint/2010/main" val="556611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169920" cy="481727"/>
          </a:xfrm>
          <a:prstGeom prst="rect">
            <a:avLst/>
          </a:prstGeom>
        </p:spPr>
        <p:txBody>
          <a:bodyPr vert="horz" lIns="96642" tIns="48322" rIns="96642" bIns="48322" rtlCol="0"/>
          <a:lstStyle>
            <a:lvl1pPr algn="l">
              <a:defRPr sz="1200">
                <a:latin typeface="Calibri" panose="020F0502020204030204" pitchFamily="34" charset="0"/>
              </a:defRPr>
            </a:lvl1pPr>
          </a:lstStyle>
          <a:p>
            <a:endParaRPr lang="en-US" dirty="0"/>
          </a:p>
        </p:txBody>
      </p:sp>
      <p:sp>
        <p:nvSpPr>
          <p:cNvPr id="3" name="Date Placeholder 2"/>
          <p:cNvSpPr>
            <a:spLocks noGrp="1"/>
          </p:cNvSpPr>
          <p:nvPr>
            <p:ph type="dt" idx="1"/>
          </p:nvPr>
        </p:nvSpPr>
        <p:spPr>
          <a:xfrm>
            <a:off x="4143589" y="1"/>
            <a:ext cx="3169920" cy="481727"/>
          </a:xfrm>
          <a:prstGeom prst="rect">
            <a:avLst/>
          </a:prstGeom>
        </p:spPr>
        <p:txBody>
          <a:bodyPr vert="horz" lIns="96642" tIns="48322" rIns="96642" bIns="48322" rtlCol="0"/>
          <a:lstStyle>
            <a:lvl1pPr algn="r">
              <a:defRPr sz="1200">
                <a:latin typeface="Calibri" panose="020F0502020204030204" pitchFamily="34" charset="0"/>
              </a:defRPr>
            </a:lvl1pPr>
          </a:lstStyle>
          <a:p>
            <a:fld id="{A50CD39D-89B0-4C68-805A-35C75A7C20C8}" type="datetimeFigureOut">
              <a:rPr lang="en-US" smtClean="0"/>
              <a:pPr/>
              <a:t>4/27/2026</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42" tIns="48322" rIns="96642" bIns="48322" rtlCol="0" anchor="ctr"/>
          <a:lstStyle/>
          <a:p>
            <a:endParaRPr lang="en-US" dirty="0"/>
          </a:p>
        </p:txBody>
      </p:sp>
      <p:sp>
        <p:nvSpPr>
          <p:cNvPr id="5" name="Notes Placeholder 4"/>
          <p:cNvSpPr>
            <a:spLocks noGrp="1"/>
          </p:cNvSpPr>
          <p:nvPr>
            <p:ph type="body" sz="quarter" idx="3"/>
          </p:nvPr>
        </p:nvSpPr>
        <p:spPr>
          <a:xfrm>
            <a:off x="731521" y="4620577"/>
            <a:ext cx="5852160" cy="3780473"/>
          </a:xfrm>
          <a:prstGeom prst="rect">
            <a:avLst/>
          </a:prstGeom>
        </p:spPr>
        <p:txBody>
          <a:bodyPr vert="horz" lIns="96642" tIns="48322" rIns="96642" bIns="48322"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1" y="9119476"/>
            <a:ext cx="3169920" cy="481726"/>
          </a:xfrm>
          <a:prstGeom prst="rect">
            <a:avLst/>
          </a:prstGeom>
        </p:spPr>
        <p:txBody>
          <a:bodyPr vert="horz" lIns="96642" tIns="48322" rIns="96642" bIns="48322" rtlCol="0" anchor="b"/>
          <a:lstStyle>
            <a:lvl1pPr algn="l">
              <a:defRPr sz="1200">
                <a:latin typeface="Calibri" panose="020F0502020204030204" pitchFamily="34" charset="0"/>
              </a:defRPr>
            </a:lvl1pPr>
          </a:lstStyle>
          <a:p>
            <a:endParaRPr lang="en-US" dirty="0"/>
          </a:p>
        </p:txBody>
      </p:sp>
      <p:sp>
        <p:nvSpPr>
          <p:cNvPr id="7" name="Slide Number Placeholder 6"/>
          <p:cNvSpPr>
            <a:spLocks noGrp="1"/>
          </p:cNvSpPr>
          <p:nvPr>
            <p:ph type="sldNum" sz="quarter" idx="5"/>
          </p:nvPr>
        </p:nvSpPr>
        <p:spPr>
          <a:xfrm>
            <a:off x="4143589" y="9119476"/>
            <a:ext cx="3169920" cy="481726"/>
          </a:xfrm>
          <a:prstGeom prst="rect">
            <a:avLst/>
          </a:prstGeom>
        </p:spPr>
        <p:txBody>
          <a:bodyPr vert="horz" lIns="96642" tIns="48322" rIns="96642" bIns="48322" rtlCol="0" anchor="b"/>
          <a:lstStyle>
            <a:lvl1pPr algn="r">
              <a:defRPr sz="1200">
                <a:latin typeface="Calibri" panose="020F0502020204030204" pitchFamily="34" charset="0"/>
              </a:defRPr>
            </a:lvl1pPr>
          </a:lstStyle>
          <a:p>
            <a:fld id="{F9F08466-AEA7-4FC0-9459-6A32F61DA297}" type="slidenum">
              <a:rPr lang="en-US" smtClean="0"/>
              <a:pPr/>
              <a:t>‹#›</a:t>
            </a:fld>
            <a:endParaRPr lang="en-US" dirty="0"/>
          </a:p>
        </p:txBody>
      </p:sp>
    </p:spTree>
    <p:extLst>
      <p:ext uri="{BB962C8B-B14F-4D97-AF65-F5344CB8AC3E}">
        <p14:creationId xmlns:p14="http://schemas.microsoft.com/office/powerpoint/2010/main" val="3209786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alibri" panose="020F0502020204030204" pitchFamily="34" charset="0"/>
        <a:ea typeface="+mn-ea"/>
        <a:cs typeface="+mn-cs"/>
      </a:defRPr>
    </a:lvl1pPr>
    <a:lvl2pPr marL="457200" algn="l" defTabSz="914400" rtl="0" eaLnBrk="1" latinLnBrk="0" hangingPunct="1">
      <a:defRPr sz="1200" kern="1200">
        <a:solidFill>
          <a:schemeClr val="tx1"/>
        </a:solidFill>
        <a:latin typeface="Calibri" panose="020F0502020204030204" pitchFamily="34" charset="0"/>
        <a:ea typeface="+mn-ea"/>
        <a:cs typeface="+mn-cs"/>
      </a:defRPr>
    </a:lvl2pPr>
    <a:lvl3pPr marL="914400" algn="l" defTabSz="914400" rtl="0" eaLnBrk="1" latinLnBrk="0" hangingPunct="1">
      <a:defRPr sz="1200" kern="1200">
        <a:solidFill>
          <a:schemeClr val="tx1"/>
        </a:solidFill>
        <a:latin typeface="Calibri" panose="020F0502020204030204" pitchFamily="34" charset="0"/>
        <a:ea typeface="+mn-ea"/>
        <a:cs typeface="+mn-cs"/>
      </a:defRPr>
    </a:lvl3pPr>
    <a:lvl4pPr marL="1371600" algn="l" defTabSz="914400" rtl="0" eaLnBrk="1" latinLnBrk="0" hangingPunct="1">
      <a:defRPr sz="1200" kern="1200">
        <a:solidFill>
          <a:schemeClr val="tx1"/>
        </a:solidFill>
        <a:latin typeface="Calibri" panose="020F0502020204030204" pitchFamily="34" charset="0"/>
        <a:ea typeface="+mn-ea"/>
        <a:cs typeface="+mn-cs"/>
      </a:defRPr>
    </a:lvl4pPr>
    <a:lvl5pPr marL="1828800" algn="l" defTabSz="914400" rtl="0" eaLnBrk="1" latinLnBrk="0" hangingPunct="1">
      <a:defRPr sz="120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F08466-AEA7-4FC0-9459-6A32F61DA297}" type="slidenum">
              <a:rPr lang="en-US" smtClean="0"/>
              <a:pPr/>
              <a:t>1</a:t>
            </a:fld>
            <a:endParaRPr lang="en-US" dirty="0"/>
          </a:p>
        </p:txBody>
      </p:sp>
    </p:spTree>
    <p:extLst>
      <p:ext uri="{BB962C8B-B14F-4D97-AF65-F5344CB8AC3E}">
        <p14:creationId xmlns:p14="http://schemas.microsoft.com/office/powerpoint/2010/main" val="37493546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785543-2515-9325-6547-92CB58090B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AE7860-F89A-2275-A582-F3E1DC344FC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3167AE0-21D2-5E34-056D-9C5C7737A16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0DAB192-D5E0-5AD1-234B-04F33606039B}"/>
              </a:ext>
            </a:extLst>
          </p:cNvPr>
          <p:cNvSpPr>
            <a:spLocks noGrp="1"/>
          </p:cNvSpPr>
          <p:nvPr>
            <p:ph type="sldNum" sz="quarter" idx="5"/>
          </p:nvPr>
        </p:nvSpPr>
        <p:spPr/>
        <p:txBody>
          <a:bodyPr/>
          <a:lstStyle/>
          <a:p>
            <a:fld id="{A1961931-2EE0-4011-80FA-C2FFFB8F654C}" type="slidenum">
              <a:rPr lang="en-US" smtClean="0"/>
              <a:t>10</a:t>
            </a:fld>
            <a:endParaRPr lang="en-US" dirty="0"/>
          </a:p>
        </p:txBody>
      </p:sp>
    </p:spTree>
    <p:extLst>
      <p:ext uri="{BB962C8B-B14F-4D97-AF65-F5344CB8AC3E}">
        <p14:creationId xmlns:p14="http://schemas.microsoft.com/office/powerpoint/2010/main" val="27223284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11</a:t>
            </a:fld>
            <a:endParaRPr lang="en-US" dirty="0"/>
          </a:p>
        </p:txBody>
      </p:sp>
    </p:spTree>
    <p:extLst>
      <p:ext uri="{BB962C8B-B14F-4D97-AF65-F5344CB8AC3E}">
        <p14:creationId xmlns:p14="http://schemas.microsoft.com/office/powerpoint/2010/main" val="41458701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412973-16D4-3E5D-DB91-76E5C77867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318FFC-6A9E-B1D2-DF50-79A1DB2C4C4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99E6461-F883-39B2-0850-864D29C68BF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43C8CA0-4B15-CCED-20C4-DD2ABD91AC9A}"/>
              </a:ext>
            </a:extLst>
          </p:cNvPr>
          <p:cNvSpPr>
            <a:spLocks noGrp="1"/>
          </p:cNvSpPr>
          <p:nvPr>
            <p:ph type="sldNum" sz="quarter" idx="5"/>
          </p:nvPr>
        </p:nvSpPr>
        <p:spPr/>
        <p:txBody>
          <a:bodyPr/>
          <a:lstStyle/>
          <a:p>
            <a:fld id="{F9F08466-AEA7-4FC0-9459-6A32F61DA297}" type="slidenum">
              <a:rPr lang="en-US" smtClean="0"/>
              <a:pPr/>
              <a:t>12</a:t>
            </a:fld>
            <a:endParaRPr lang="en-US" dirty="0"/>
          </a:p>
        </p:txBody>
      </p:sp>
    </p:spTree>
    <p:extLst>
      <p:ext uri="{BB962C8B-B14F-4D97-AF65-F5344CB8AC3E}">
        <p14:creationId xmlns:p14="http://schemas.microsoft.com/office/powerpoint/2010/main" val="18428177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D6E6C8-DDDF-B826-C828-7342A8C2B2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180F0C-4724-1A67-D9CD-45983C9B1AE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9330C40-AB38-6897-1D3A-AED77B4DA5A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28A996F-A33A-A219-F30F-857FA50B706D}"/>
              </a:ext>
            </a:extLst>
          </p:cNvPr>
          <p:cNvSpPr>
            <a:spLocks noGrp="1"/>
          </p:cNvSpPr>
          <p:nvPr>
            <p:ph type="sldNum" sz="quarter" idx="5"/>
          </p:nvPr>
        </p:nvSpPr>
        <p:spPr/>
        <p:txBody>
          <a:bodyPr/>
          <a:lstStyle/>
          <a:p>
            <a:fld id="{F9F08466-AEA7-4FC0-9459-6A32F61DA297}" type="slidenum">
              <a:rPr lang="en-US" smtClean="0"/>
              <a:pPr/>
              <a:t>13</a:t>
            </a:fld>
            <a:endParaRPr lang="en-US" dirty="0"/>
          </a:p>
        </p:txBody>
      </p:sp>
    </p:spTree>
    <p:extLst>
      <p:ext uri="{BB962C8B-B14F-4D97-AF65-F5344CB8AC3E}">
        <p14:creationId xmlns:p14="http://schemas.microsoft.com/office/powerpoint/2010/main" val="27907806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CDC36-A85A-E519-30F6-4AAC127FDF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C1C187-494E-93E2-5CE8-FDD6B692108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C4B12E7-72FE-1870-C58C-806FDC2C4BB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99411BE-1AF9-F0A6-1891-7665EB00AEC0}"/>
              </a:ext>
            </a:extLst>
          </p:cNvPr>
          <p:cNvSpPr>
            <a:spLocks noGrp="1"/>
          </p:cNvSpPr>
          <p:nvPr>
            <p:ph type="sldNum" sz="quarter" idx="5"/>
          </p:nvPr>
        </p:nvSpPr>
        <p:spPr/>
        <p:txBody>
          <a:bodyPr/>
          <a:lstStyle/>
          <a:p>
            <a:fld id="{F9F08466-AEA7-4FC0-9459-6A32F61DA297}" type="slidenum">
              <a:rPr lang="en-US" smtClean="0"/>
              <a:pPr/>
              <a:t>14</a:t>
            </a:fld>
            <a:endParaRPr lang="en-US" dirty="0"/>
          </a:p>
        </p:txBody>
      </p:sp>
    </p:spTree>
    <p:extLst>
      <p:ext uri="{BB962C8B-B14F-4D97-AF65-F5344CB8AC3E}">
        <p14:creationId xmlns:p14="http://schemas.microsoft.com/office/powerpoint/2010/main" val="6203810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FAB2AE-1B4B-F4DC-5E0A-6942E252D0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080F70-1328-F282-C13C-8E3D1FF9FC2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F036227-4AF7-2534-23B9-F691EA09A77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837C71B-28BD-D215-8CDE-2440F0550AB0}"/>
              </a:ext>
            </a:extLst>
          </p:cNvPr>
          <p:cNvSpPr>
            <a:spLocks noGrp="1"/>
          </p:cNvSpPr>
          <p:nvPr>
            <p:ph type="sldNum" sz="quarter" idx="5"/>
          </p:nvPr>
        </p:nvSpPr>
        <p:spPr/>
        <p:txBody>
          <a:bodyPr/>
          <a:lstStyle/>
          <a:p>
            <a:fld id="{F9F08466-AEA7-4FC0-9459-6A32F61DA297}" type="slidenum">
              <a:rPr lang="en-US" smtClean="0"/>
              <a:pPr/>
              <a:t>15</a:t>
            </a:fld>
            <a:endParaRPr lang="en-US" dirty="0"/>
          </a:p>
        </p:txBody>
      </p:sp>
    </p:spTree>
    <p:extLst>
      <p:ext uri="{BB962C8B-B14F-4D97-AF65-F5344CB8AC3E}">
        <p14:creationId xmlns:p14="http://schemas.microsoft.com/office/powerpoint/2010/main" val="13025741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15DA1F-F6E0-C949-51CA-C0E486AACC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A0CA8B-2702-D347-1AE3-BDD2D80A649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1F39217-B0BA-5CDE-0837-C8BA113C24C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9932136-E362-8E11-C3F0-A5120565AA07}"/>
              </a:ext>
            </a:extLst>
          </p:cNvPr>
          <p:cNvSpPr>
            <a:spLocks noGrp="1"/>
          </p:cNvSpPr>
          <p:nvPr>
            <p:ph type="sldNum" sz="quarter" idx="5"/>
          </p:nvPr>
        </p:nvSpPr>
        <p:spPr/>
        <p:txBody>
          <a:bodyPr/>
          <a:lstStyle/>
          <a:p>
            <a:fld id="{F9F08466-AEA7-4FC0-9459-6A32F61DA297}" type="slidenum">
              <a:rPr lang="en-US" smtClean="0"/>
              <a:pPr/>
              <a:t>16</a:t>
            </a:fld>
            <a:endParaRPr lang="en-US" dirty="0"/>
          </a:p>
        </p:txBody>
      </p:sp>
    </p:spTree>
    <p:extLst>
      <p:ext uri="{BB962C8B-B14F-4D97-AF65-F5344CB8AC3E}">
        <p14:creationId xmlns:p14="http://schemas.microsoft.com/office/powerpoint/2010/main" val="12165055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A1EB80-E01D-976A-961E-072444D9AC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2A4111-B2BF-EA7E-9890-025F1508310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D60633D-BF27-C2EF-0770-44F5BB05901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43C7636-4E9A-9CC4-4C4E-2B71DCCDEDCB}"/>
              </a:ext>
            </a:extLst>
          </p:cNvPr>
          <p:cNvSpPr>
            <a:spLocks noGrp="1"/>
          </p:cNvSpPr>
          <p:nvPr>
            <p:ph type="sldNum" sz="quarter" idx="5"/>
          </p:nvPr>
        </p:nvSpPr>
        <p:spPr/>
        <p:txBody>
          <a:bodyPr/>
          <a:lstStyle/>
          <a:p>
            <a:fld id="{F9F08466-AEA7-4FC0-9459-6A32F61DA297}" type="slidenum">
              <a:rPr lang="en-US" smtClean="0"/>
              <a:pPr/>
              <a:t>17</a:t>
            </a:fld>
            <a:endParaRPr lang="en-US" dirty="0"/>
          </a:p>
        </p:txBody>
      </p:sp>
    </p:spTree>
    <p:extLst>
      <p:ext uri="{BB962C8B-B14F-4D97-AF65-F5344CB8AC3E}">
        <p14:creationId xmlns:p14="http://schemas.microsoft.com/office/powerpoint/2010/main" val="28201297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1E8951-1F18-F67D-6187-07EAE832B7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E15333-23C0-31C7-29EB-847E7E9A9D3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D1C1442-F464-E3EE-1387-3B164AAEC1B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6DC816A-A293-CD55-350B-F3DE45FF8ABA}"/>
              </a:ext>
            </a:extLst>
          </p:cNvPr>
          <p:cNvSpPr>
            <a:spLocks noGrp="1"/>
          </p:cNvSpPr>
          <p:nvPr>
            <p:ph type="sldNum" sz="quarter" idx="5"/>
          </p:nvPr>
        </p:nvSpPr>
        <p:spPr/>
        <p:txBody>
          <a:bodyPr/>
          <a:lstStyle/>
          <a:p>
            <a:fld id="{F9F08466-AEA7-4FC0-9459-6A32F61DA297}" type="slidenum">
              <a:rPr lang="en-US" smtClean="0"/>
              <a:pPr/>
              <a:t>18</a:t>
            </a:fld>
            <a:endParaRPr lang="en-US" dirty="0"/>
          </a:p>
        </p:txBody>
      </p:sp>
    </p:spTree>
    <p:extLst>
      <p:ext uri="{BB962C8B-B14F-4D97-AF65-F5344CB8AC3E}">
        <p14:creationId xmlns:p14="http://schemas.microsoft.com/office/powerpoint/2010/main" val="24861374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183BAD-0F91-AB85-48F6-86ABFD7A2A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768750-5170-7FAD-1FB0-CA7AC2DCEB7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6BD00D9-48B0-F1AB-B75A-AD2CC2F3343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F3687DF-A5B7-85D3-AECD-9CDF9D618992}"/>
              </a:ext>
            </a:extLst>
          </p:cNvPr>
          <p:cNvSpPr>
            <a:spLocks noGrp="1"/>
          </p:cNvSpPr>
          <p:nvPr>
            <p:ph type="sldNum" sz="quarter" idx="5"/>
          </p:nvPr>
        </p:nvSpPr>
        <p:spPr/>
        <p:txBody>
          <a:bodyPr/>
          <a:lstStyle/>
          <a:p>
            <a:fld id="{F9F08466-AEA7-4FC0-9459-6A32F61DA297}" type="slidenum">
              <a:rPr lang="en-US" smtClean="0"/>
              <a:pPr/>
              <a:t>19</a:t>
            </a:fld>
            <a:endParaRPr lang="en-US" dirty="0"/>
          </a:p>
        </p:txBody>
      </p:sp>
    </p:spTree>
    <p:extLst>
      <p:ext uri="{BB962C8B-B14F-4D97-AF65-F5344CB8AC3E}">
        <p14:creationId xmlns:p14="http://schemas.microsoft.com/office/powerpoint/2010/main" val="5521767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7884D6-94E4-193F-731A-62F5B3A0E2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A08592-4A3B-BC1B-1548-25FF0C78267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ABD8312-E804-B67B-092A-C610D1ACDE70}"/>
              </a:ext>
            </a:extLst>
          </p:cNvPr>
          <p:cNvSpPr>
            <a:spLocks noGrp="1"/>
          </p:cNvSpPr>
          <p:nvPr>
            <p:ph type="body" idx="1"/>
          </p:nvPr>
        </p:nvSpPr>
        <p:spPr/>
        <p:txBody>
          <a:bodyPr/>
          <a:lstStyle/>
          <a:p>
            <a:r>
              <a:rPr lang="en-US" dirty="0">
                <a:effectLst/>
              </a:rPr>
              <a:t>There are 9 people on the County Groundwater Atlas team, including hydrogeologists and production staff.</a:t>
            </a:r>
            <a:br>
              <a:rPr lang="en-US" dirty="0">
                <a:effectLst/>
              </a:rPr>
            </a:br>
            <a:br>
              <a:rPr lang="en-US" dirty="0">
                <a:effectLst/>
              </a:rPr>
            </a:br>
            <a:endParaRPr lang="en-US" dirty="0">
              <a:effectLst/>
            </a:endParaRPr>
          </a:p>
          <a:p>
            <a:r>
              <a:rPr lang="en-US" dirty="0">
                <a:effectLst/>
              </a:rPr>
              <a:t>Typically, once the Part A atlas is completed by the MGS, we begin sampling wells in that county the following year. </a:t>
            </a:r>
            <a:br>
              <a:rPr lang="en-US" dirty="0">
                <a:effectLst/>
              </a:rPr>
            </a:br>
            <a:br>
              <a:rPr lang="en-US" dirty="0">
                <a:effectLst/>
              </a:rPr>
            </a:br>
            <a:endParaRPr lang="en-US" dirty="0">
              <a:effectLst/>
            </a:endParaRPr>
          </a:p>
        </p:txBody>
      </p:sp>
      <p:sp>
        <p:nvSpPr>
          <p:cNvPr id="4" name="Slide Number Placeholder 3">
            <a:extLst>
              <a:ext uri="{FF2B5EF4-FFF2-40B4-BE49-F238E27FC236}">
                <a16:creationId xmlns:a16="http://schemas.microsoft.com/office/drawing/2014/main" id="{CC08B589-ED07-74D2-9B27-4CB4D060A945}"/>
              </a:ext>
            </a:extLst>
          </p:cNvPr>
          <p:cNvSpPr>
            <a:spLocks noGrp="1"/>
          </p:cNvSpPr>
          <p:nvPr>
            <p:ph type="sldNum" sz="quarter" idx="5"/>
          </p:nvPr>
        </p:nvSpPr>
        <p:spPr/>
        <p:txBody>
          <a:bodyPr/>
          <a:lstStyle/>
          <a:p>
            <a:fld id="{F9F08466-AEA7-4FC0-9459-6A32F61DA297}" type="slidenum">
              <a:rPr lang="en-US" smtClean="0"/>
              <a:pPr/>
              <a:t>2</a:t>
            </a:fld>
            <a:endParaRPr lang="en-US" dirty="0"/>
          </a:p>
        </p:txBody>
      </p:sp>
    </p:spTree>
    <p:extLst>
      <p:ext uri="{BB962C8B-B14F-4D97-AF65-F5344CB8AC3E}">
        <p14:creationId xmlns:p14="http://schemas.microsoft.com/office/powerpoint/2010/main" val="37079999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0B4A37-95CF-B8F4-E5E2-348151323D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E11AC2-8089-3F65-64D7-471CB0308BE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E7036B3-3771-EBCD-B56B-232642FDACC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3C0CC90-8675-6A75-932C-7A410EB044D3}"/>
              </a:ext>
            </a:extLst>
          </p:cNvPr>
          <p:cNvSpPr>
            <a:spLocks noGrp="1"/>
          </p:cNvSpPr>
          <p:nvPr>
            <p:ph type="sldNum" sz="quarter" idx="5"/>
          </p:nvPr>
        </p:nvSpPr>
        <p:spPr/>
        <p:txBody>
          <a:bodyPr/>
          <a:lstStyle/>
          <a:p>
            <a:fld id="{F9F08466-AEA7-4FC0-9459-6A32F61DA297}" type="slidenum">
              <a:rPr lang="en-US" smtClean="0"/>
              <a:pPr/>
              <a:t>20</a:t>
            </a:fld>
            <a:endParaRPr lang="en-US" dirty="0"/>
          </a:p>
        </p:txBody>
      </p:sp>
    </p:spTree>
    <p:extLst>
      <p:ext uri="{BB962C8B-B14F-4D97-AF65-F5344CB8AC3E}">
        <p14:creationId xmlns:p14="http://schemas.microsoft.com/office/powerpoint/2010/main" val="4216330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A0E9BE-87F2-FBB7-E175-6EF611CB2B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1372AE-89B3-6D5A-F756-21C123A25EE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7325FF1-CC00-7D32-EA55-576CF1F267D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6B82B3D-DF92-E06F-B33F-B4967EF99BD2}"/>
              </a:ext>
            </a:extLst>
          </p:cNvPr>
          <p:cNvSpPr>
            <a:spLocks noGrp="1"/>
          </p:cNvSpPr>
          <p:nvPr>
            <p:ph type="sldNum" sz="quarter" idx="5"/>
          </p:nvPr>
        </p:nvSpPr>
        <p:spPr/>
        <p:txBody>
          <a:bodyPr/>
          <a:lstStyle/>
          <a:p>
            <a:fld id="{F9F08466-AEA7-4FC0-9459-6A32F61DA297}" type="slidenum">
              <a:rPr lang="en-US" smtClean="0"/>
              <a:pPr/>
              <a:t>21</a:t>
            </a:fld>
            <a:endParaRPr lang="en-US" dirty="0"/>
          </a:p>
        </p:txBody>
      </p:sp>
    </p:spTree>
    <p:extLst>
      <p:ext uri="{BB962C8B-B14F-4D97-AF65-F5344CB8AC3E}">
        <p14:creationId xmlns:p14="http://schemas.microsoft.com/office/powerpoint/2010/main" val="13939718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784983-6A45-3522-0FE4-00F11D96F3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86DF05-E9C3-9CF9-D9B7-43EFCDDF973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6C305B4-30B4-FABF-7F0F-28D27F3F089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3E85191-7387-0EE4-41FF-B6801C1F7B24}"/>
              </a:ext>
            </a:extLst>
          </p:cNvPr>
          <p:cNvSpPr>
            <a:spLocks noGrp="1"/>
          </p:cNvSpPr>
          <p:nvPr>
            <p:ph type="sldNum" sz="quarter" idx="5"/>
          </p:nvPr>
        </p:nvSpPr>
        <p:spPr/>
        <p:txBody>
          <a:bodyPr/>
          <a:lstStyle/>
          <a:p>
            <a:fld id="{F9F08466-AEA7-4FC0-9459-6A32F61DA297}" type="slidenum">
              <a:rPr lang="en-US" smtClean="0"/>
              <a:pPr/>
              <a:t>22</a:t>
            </a:fld>
            <a:endParaRPr lang="en-US" dirty="0"/>
          </a:p>
        </p:txBody>
      </p:sp>
    </p:spTree>
    <p:extLst>
      <p:ext uri="{BB962C8B-B14F-4D97-AF65-F5344CB8AC3E}">
        <p14:creationId xmlns:p14="http://schemas.microsoft.com/office/powerpoint/2010/main" val="23209139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19F662-ACB7-2328-4E93-5C5E050CAC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536756-39AB-9653-0817-1491DE49421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61323A0-7147-41D4-EFB3-44615B68F63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4A96F2F-9761-BEB6-2314-4546CECBACDB}"/>
              </a:ext>
            </a:extLst>
          </p:cNvPr>
          <p:cNvSpPr>
            <a:spLocks noGrp="1"/>
          </p:cNvSpPr>
          <p:nvPr>
            <p:ph type="sldNum" sz="quarter" idx="5"/>
          </p:nvPr>
        </p:nvSpPr>
        <p:spPr/>
        <p:txBody>
          <a:bodyPr/>
          <a:lstStyle/>
          <a:p>
            <a:fld id="{F9F08466-AEA7-4FC0-9459-6A32F61DA297}" type="slidenum">
              <a:rPr lang="en-US" smtClean="0"/>
              <a:pPr/>
              <a:t>23</a:t>
            </a:fld>
            <a:endParaRPr lang="en-US" dirty="0"/>
          </a:p>
        </p:txBody>
      </p:sp>
    </p:spTree>
    <p:extLst>
      <p:ext uri="{BB962C8B-B14F-4D97-AF65-F5344CB8AC3E}">
        <p14:creationId xmlns:p14="http://schemas.microsoft.com/office/powerpoint/2010/main" val="16349206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003780-FD40-B886-6D43-E1D488C220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738848-1F98-B046-D27A-93C4FF6A189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1D90A7D-386A-6735-5709-9DBF6FD56C5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20B3C42-A1A7-C23F-0582-5B3097D577C6}"/>
              </a:ext>
            </a:extLst>
          </p:cNvPr>
          <p:cNvSpPr>
            <a:spLocks noGrp="1"/>
          </p:cNvSpPr>
          <p:nvPr>
            <p:ph type="sldNum" sz="quarter" idx="5"/>
          </p:nvPr>
        </p:nvSpPr>
        <p:spPr/>
        <p:txBody>
          <a:bodyPr/>
          <a:lstStyle/>
          <a:p>
            <a:fld id="{F9F08466-AEA7-4FC0-9459-6A32F61DA297}" type="slidenum">
              <a:rPr lang="en-US" smtClean="0"/>
              <a:pPr/>
              <a:t>24</a:t>
            </a:fld>
            <a:endParaRPr lang="en-US" dirty="0"/>
          </a:p>
        </p:txBody>
      </p:sp>
    </p:spTree>
    <p:extLst>
      <p:ext uri="{BB962C8B-B14F-4D97-AF65-F5344CB8AC3E}">
        <p14:creationId xmlns:p14="http://schemas.microsoft.com/office/powerpoint/2010/main" val="33685090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85B6EE-CFFF-FBDE-7C9F-9CB8C824B3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660393-3289-3A14-A0E0-40921B71950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E325279-9DA1-BD4D-32D9-7BE1DFAE7AB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63F04B4-D9E7-829D-A18A-7BAEF923B287}"/>
              </a:ext>
            </a:extLst>
          </p:cNvPr>
          <p:cNvSpPr>
            <a:spLocks noGrp="1"/>
          </p:cNvSpPr>
          <p:nvPr>
            <p:ph type="sldNum" sz="quarter" idx="5"/>
          </p:nvPr>
        </p:nvSpPr>
        <p:spPr/>
        <p:txBody>
          <a:bodyPr/>
          <a:lstStyle/>
          <a:p>
            <a:fld id="{F9F08466-AEA7-4FC0-9459-6A32F61DA297}" type="slidenum">
              <a:rPr lang="en-US" smtClean="0"/>
              <a:pPr/>
              <a:t>25</a:t>
            </a:fld>
            <a:endParaRPr lang="en-US" dirty="0"/>
          </a:p>
        </p:txBody>
      </p:sp>
    </p:spTree>
    <p:extLst>
      <p:ext uri="{BB962C8B-B14F-4D97-AF65-F5344CB8AC3E}">
        <p14:creationId xmlns:p14="http://schemas.microsoft.com/office/powerpoint/2010/main" val="18351256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A5F2A2-AF3F-2290-E947-A66EFDAC25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0FB88F-35C7-85DD-CFEF-E4F5E77AF74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F4E49DC-A456-1D03-6E1D-02108123C3B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6CA212B-610A-0077-6ABF-29735B826503}"/>
              </a:ext>
            </a:extLst>
          </p:cNvPr>
          <p:cNvSpPr>
            <a:spLocks noGrp="1"/>
          </p:cNvSpPr>
          <p:nvPr>
            <p:ph type="sldNum" sz="quarter" idx="5"/>
          </p:nvPr>
        </p:nvSpPr>
        <p:spPr/>
        <p:txBody>
          <a:bodyPr/>
          <a:lstStyle/>
          <a:p>
            <a:fld id="{F9F08466-AEA7-4FC0-9459-6A32F61DA297}" type="slidenum">
              <a:rPr lang="en-US" smtClean="0"/>
              <a:pPr/>
              <a:t>26</a:t>
            </a:fld>
            <a:endParaRPr lang="en-US" dirty="0"/>
          </a:p>
        </p:txBody>
      </p:sp>
    </p:spTree>
    <p:extLst>
      <p:ext uri="{BB962C8B-B14F-4D97-AF65-F5344CB8AC3E}">
        <p14:creationId xmlns:p14="http://schemas.microsoft.com/office/powerpoint/2010/main" val="10399708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BD7C16-CCCF-8583-7A67-D72CA83BB1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62B033-E2D6-B927-8504-4A5DF4513FA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F714D42-D488-D847-AF95-5C24BE1E4D3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A17C1FC-6C28-9C4C-142B-33C19DB6F069}"/>
              </a:ext>
            </a:extLst>
          </p:cNvPr>
          <p:cNvSpPr>
            <a:spLocks noGrp="1"/>
          </p:cNvSpPr>
          <p:nvPr>
            <p:ph type="sldNum" sz="quarter" idx="5"/>
          </p:nvPr>
        </p:nvSpPr>
        <p:spPr/>
        <p:txBody>
          <a:bodyPr/>
          <a:lstStyle/>
          <a:p>
            <a:fld id="{F9F08466-AEA7-4FC0-9459-6A32F61DA297}" type="slidenum">
              <a:rPr lang="en-US" smtClean="0"/>
              <a:pPr/>
              <a:t>27</a:t>
            </a:fld>
            <a:endParaRPr lang="en-US" dirty="0"/>
          </a:p>
        </p:txBody>
      </p:sp>
    </p:spTree>
    <p:extLst>
      <p:ext uri="{BB962C8B-B14F-4D97-AF65-F5344CB8AC3E}">
        <p14:creationId xmlns:p14="http://schemas.microsoft.com/office/powerpoint/2010/main" val="23720579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37828C-AE08-EDB0-0C6F-AFE8CAEF64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1733AE-76E4-9939-40C2-B146AEC5E19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3A77998-C488-0945-AF8A-753B95CA8D1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B51B9E8-1D59-F5EC-9E4A-10D0F27E1677}"/>
              </a:ext>
            </a:extLst>
          </p:cNvPr>
          <p:cNvSpPr>
            <a:spLocks noGrp="1"/>
          </p:cNvSpPr>
          <p:nvPr>
            <p:ph type="sldNum" sz="quarter" idx="5"/>
          </p:nvPr>
        </p:nvSpPr>
        <p:spPr/>
        <p:txBody>
          <a:bodyPr/>
          <a:lstStyle/>
          <a:p>
            <a:fld id="{F9F08466-AEA7-4FC0-9459-6A32F61DA297}" type="slidenum">
              <a:rPr lang="en-US" smtClean="0"/>
              <a:pPr/>
              <a:t>28</a:t>
            </a:fld>
            <a:endParaRPr lang="en-US" dirty="0"/>
          </a:p>
        </p:txBody>
      </p:sp>
    </p:spTree>
    <p:extLst>
      <p:ext uri="{BB962C8B-B14F-4D97-AF65-F5344CB8AC3E}">
        <p14:creationId xmlns:p14="http://schemas.microsoft.com/office/powerpoint/2010/main" val="9079063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EBCE94-B86E-0665-3F92-1920E59515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6C4032-B55C-F503-5ECB-FEC4A3545E3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225ACD7-A62A-DAFE-214F-659F19C0C7B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871D987-B0CD-F117-2229-F6F2CA9B3FD3}"/>
              </a:ext>
            </a:extLst>
          </p:cNvPr>
          <p:cNvSpPr>
            <a:spLocks noGrp="1"/>
          </p:cNvSpPr>
          <p:nvPr>
            <p:ph type="sldNum" sz="quarter" idx="5"/>
          </p:nvPr>
        </p:nvSpPr>
        <p:spPr/>
        <p:txBody>
          <a:bodyPr/>
          <a:lstStyle/>
          <a:p>
            <a:fld id="{F9F08466-AEA7-4FC0-9459-6A32F61DA297}" type="slidenum">
              <a:rPr lang="en-US" smtClean="0"/>
              <a:pPr/>
              <a:t>29</a:t>
            </a:fld>
            <a:endParaRPr lang="en-US" dirty="0"/>
          </a:p>
        </p:txBody>
      </p:sp>
    </p:spTree>
    <p:extLst>
      <p:ext uri="{BB962C8B-B14F-4D97-AF65-F5344CB8AC3E}">
        <p14:creationId xmlns:p14="http://schemas.microsoft.com/office/powerpoint/2010/main" val="37905262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5802F5-5C69-12A8-A8E2-F06ADD2656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59FEAC-0431-4467-E9F3-E31D59EC23D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581E314-5191-1721-CC39-98D8A71C33A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99A410A-F66C-1137-5BDB-E7505AEE0899}"/>
              </a:ext>
            </a:extLst>
          </p:cNvPr>
          <p:cNvSpPr>
            <a:spLocks noGrp="1"/>
          </p:cNvSpPr>
          <p:nvPr>
            <p:ph type="sldNum" sz="quarter" idx="5"/>
          </p:nvPr>
        </p:nvSpPr>
        <p:spPr/>
        <p:txBody>
          <a:bodyPr/>
          <a:lstStyle/>
          <a:p>
            <a:fld id="{F9F08466-AEA7-4FC0-9459-6A32F61DA297}" type="slidenum">
              <a:rPr lang="en-US" smtClean="0"/>
              <a:pPr/>
              <a:t>3</a:t>
            </a:fld>
            <a:endParaRPr lang="en-US" dirty="0"/>
          </a:p>
        </p:txBody>
      </p:sp>
    </p:spTree>
    <p:extLst>
      <p:ext uri="{BB962C8B-B14F-4D97-AF65-F5344CB8AC3E}">
        <p14:creationId xmlns:p14="http://schemas.microsoft.com/office/powerpoint/2010/main" val="33045867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249D3C-E4ED-86AB-8F25-259ECB06D6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71DB88-12A5-239D-2F93-002B9630F8F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CB41022-24F0-D09B-20C2-27D87FDB5F5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E74E4D2-1B84-2161-AE35-3C45A2B7AC1D}"/>
              </a:ext>
            </a:extLst>
          </p:cNvPr>
          <p:cNvSpPr>
            <a:spLocks noGrp="1"/>
          </p:cNvSpPr>
          <p:nvPr>
            <p:ph type="sldNum" sz="quarter" idx="5"/>
          </p:nvPr>
        </p:nvSpPr>
        <p:spPr/>
        <p:txBody>
          <a:bodyPr/>
          <a:lstStyle/>
          <a:p>
            <a:fld id="{F9F08466-AEA7-4FC0-9459-6A32F61DA297}" type="slidenum">
              <a:rPr lang="en-US" smtClean="0"/>
              <a:pPr/>
              <a:t>30</a:t>
            </a:fld>
            <a:endParaRPr lang="en-US" dirty="0"/>
          </a:p>
        </p:txBody>
      </p:sp>
    </p:spTree>
    <p:extLst>
      <p:ext uri="{BB962C8B-B14F-4D97-AF65-F5344CB8AC3E}">
        <p14:creationId xmlns:p14="http://schemas.microsoft.com/office/powerpoint/2010/main" val="38141534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1F2930-AA36-6D07-7C2A-264B88786A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E3AE5C-4B9A-70DD-099A-D28A9053CCD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C062E42-B514-4977-80D9-D64488EFEA8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399DBDB-5667-6B92-373D-1E1016CCB880}"/>
              </a:ext>
            </a:extLst>
          </p:cNvPr>
          <p:cNvSpPr>
            <a:spLocks noGrp="1"/>
          </p:cNvSpPr>
          <p:nvPr>
            <p:ph type="sldNum" sz="quarter" idx="5"/>
          </p:nvPr>
        </p:nvSpPr>
        <p:spPr/>
        <p:txBody>
          <a:bodyPr/>
          <a:lstStyle/>
          <a:p>
            <a:fld id="{F9F08466-AEA7-4FC0-9459-6A32F61DA297}" type="slidenum">
              <a:rPr lang="en-US" smtClean="0"/>
              <a:pPr/>
              <a:t>31</a:t>
            </a:fld>
            <a:endParaRPr lang="en-US" dirty="0"/>
          </a:p>
        </p:txBody>
      </p:sp>
    </p:spTree>
    <p:extLst>
      <p:ext uri="{BB962C8B-B14F-4D97-AF65-F5344CB8AC3E}">
        <p14:creationId xmlns:p14="http://schemas.microsoft.com/office/powerpoint/2010/main" val="27954058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DDFC09-3100-86E1-136B-0ACA75AEC2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7F0BC3-1E00-C7AD-151A-B373F4F2865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DF8E4A4-DDCF-3CC0-EB93-33263EC5850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7653979-4475-EDB0-BE61-B97FE08A4CF9}"/>
              </a:ext>
            </a:extLst>
          </p:cNvPr>
          <p:cNvSpPr>
            <a:spLocks noGrp="1"/>
          </p:cNvSpPr>
          <p:nvPr>
            <p:ph type="sldNum" sz="quarter" idx="5"/>
          </p:nvPr>
        </p:nvSpPr>
        <p:spPr/>
        <p:txBody>
          <a:bodyPr/>
          <a:lstStyle/>
          <a:p>
            <a:fld id="{F9F08466-AEA7-4FC0-9459-6A32F61DA297}" type="slidenum">
              <a:rPr lang="en-US" smtClean="0"/>
              <a:pPr/>
              <a:t>32</a:t>
            </a:fld>
            <a:endParaRPr lang="en-US" dirty="0"/>
          </a:p>
        </p:txBody>
      </p:sp>
    </p:spTree>
    <p:extLst>
      <p:ext uri="{BB962C8B-B14F-4D97-AF65-F5344CB8AC3E}">
        <p14:creationId xmlns:p14="http://schemas.microsoft.com/office/powerpoint/2010/main" val="31011208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02ABE-1E38-F1C0-7A09-54BAC2380B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6237CC-81A2-3DA8-4062-0BE654605BB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1C556C4-6E03-E249-403D-44836C961BD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E5E7729-DF27-5BF8-8CAF-ACE9B487D477}"/>
              </a:ext>
            </a:extLst>
          </p:cNvPr>
          <p:cNvSpPr>
            <a:spLocks noGrp="1"/>
          </p:cNvSpPr>
          <p:nvPr>
            <p:ph type="sldNum" sz="quarter" idx="5"/>
          </p:nvPr>
        </p:nvSpPr>
        <p:spPr/>
        <p:txBody>
          <a:bodyPr/>
          <a:lstStyle/>
          <a:p>
            <a:fld id="{F9F08466-AEA7-4FC0-9459-6A32F61DA297}" type="slidenum">
              <a:rPr lang="en-US" smtClean="0"/>
              <a:pPr/>
              <a:t>33</a:t>
            </a:fld>
            <a:endParaRPr lang="en-US" dirty="0"/>
          </a:p>
        </p:txBody>
      </p:sp>
    </p:spTree>
    <p:extLst>
      <p:ext uri="{BB962C8B-B14F-4D97-AF65-F5344CB8AC3E}">
        <p14:creationId xmlns:p14="http://schemas.microsoft.com/office/powerpoint/2010/main" val="41509418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2D6EF8-77DC-7E45-628B-F99AE8DF64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AEE59E-FE37-69F7-EE53-B0F8CB2BFA7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2ED1E43-7E52-50D4-370A-A5E1C326E5B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8F90612-E53E-A4EB-EF06-44970A91D4CE}"/>
              </a:ext>
            </a:extLst>
          </p:cNvPr>
          <p:cNvSpPr>
            <a:spLocks noGrp="1"/>
          </p:cNvSpPr>
          <p:nvPr>
            <p:ph type="sldNum" sz="quarter" idx="5"/>
          </p:nvPr>
        </p:nvSpPr>
        <p:spPr/>
        <p:txBody>
          <a:bodyPr/>
          <a:lstStyle/>
          <a:p>
            <a:fld id="{F9F08466-AEA7-4FC0-9459-6A32F61DA297}" type="slidenum">
              <a:rPr lang="en-US" smtClean="0"/>
              <a:pPr/>
              <a:t>34</a:t>
            </a:fld>
            <a:endParaRPr lang="en-US" dirty="0"/>
          </a:p>
        </p:txBody>
      </p:sp>
    </p:spTree>
    <p:extLst>
      <p:ext uri="{BB962C8B-B14F-4D97-AF65-F5344CB8AC3E}">
        <p14:creationId xmlns:p14="http://schemas.microsoft.com/office/powerpoint/2010/main" val="30337273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0B8017-F703-3074-C2A3-FFCE2A8208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8C60D9-A0D1-A3BB-7596-652A5C44E37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068B0C7-A466-092A-9EAC-4D3FCA08C81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FECFBDA-FC04-F660-EECB-B57E6992001D}"/>
              </a:ext>
            </a:extLst>
          </p:cNvPr>
          <p:cNvSpPr>
            <a:spLocks noGrp="1"/>
          </p:cNvSpPr>
          <p:nvPr>
            <p:ph type="sldNum" sz="quarter" idx="5"/>
          </p:nvPr>
        </p:nvSpPr>
        <p:spPr/>
        <p:txBody>
          <a:bodyPr/>
          <a:lstStyle/>
          <a:p>
            <a:fld id="{F9F08466-AEA7-4FC0-9459-6A32F61DA297}" type="slidenum">
              <a:rPr lang="en-US" smtClean="0"/>
              <a:pPr/>
              <a:t>35</a:t>
            </a:fld>
            <a:endParaRPr lang="en-US" dirty="0"/>
          </a:p>
        </p:txBody>
      </p:sp>
    </p:spTree>
    <p:extLst>
      <p:ext uri="{BB962C8B-B14F-4D97-AF65-F5344CB8AC3E}">
        <p14:creationId xmlns:p14="http://schemas.microsoft.com/office/powerpoint/2010/main" val="994862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365218-24DC-A513-87CB-7B4A43CE37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04B08C-2F88-8317-542E-0EDDF58D58A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F6A3F03-58B7-AC0A-3606-0FFD21AC052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57400A7-2B65-C037-3F68-42CA09E5F7D3}"/>
              </a:ext>
            </a:extLst>
          </p:cNvPr>
          <p:cNvSpPr>
            <a:spLocks noGrp="1"/>
          </p:cNvSpPr>
          <p:nvPr>
            <p:ph type="sldNum" sz="quarter" idx="5"/>
          </p:nvPr>
        </p:nvSpPr>
        <p:spPr/>
        <p:txBody>
          <a:bodyPr/>
          <a:lstStyle/>
          <a:p>
            <a:fld id="{F9F08466-AEA7-4FC0-9459-6A32F61DA297}" type="slidenum">
              <a:rPr lang="en-US" smtClean="0"/>
              <a:pPr/>
              <a:t>36</a:t>
            </a:fld>
            <a:endParaRPr lang="en-US" dirty="0"/>
          </a:p>
        </p:txBody>
      </p:sp>
    </p:spTree>
    <p:extLst>
      <p:ext uri="{BB962C8B-B14F-4D97-AF65-F5344CB8AC3E}">
        <p14:creationId xmlns:p14="http://schemas.microsoft.com/office/powerpoint/2010/main" val="2315875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9EAEF3-C7C5-5B7B-EAD6-B85D7EAE0C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0D8A84-A536-CC73-CC17-B791107D68B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9922188-7FC3-CD3F-C8F3-9BB3C6C5B45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15D2CE3-2EB1-60DE-15FE-F21A65E1C3DF}"/>
              </a:ext>
            </a:extLst>
          </p:cNvPr>
          <p:cNvSpPr>
            <a:spLocks noGrp="1"/>
          </p:cNvSpPr>
          <p:nvPr>
            <p:ph type="sldNum" sz="quarter" idx="5"/>
          </p:nvPr>
        </p:nvSpPr>
        <p:spPr/>
        <p:txBody>
          <a:bodyPr/>
          <a:lstStyle/>
          <a:p>
            <a:fld id="{F9F08466-AEA7-4FC0-9459-6A32F61DA297}" type="slidenum">
              <a:rPr lang="en-US" smtClean="0"/>
              <a:pPr/>
              <a:t>37</a:t>
            </a:fld>
            <a:endParaRPr lang="en-US" dirty="0"/>
          </a:p>
        </p:txBody>
      </p:sp>
    </p:spTree>
    <p:extLst>
      <p:ext uri="{BB962C8B-B14F-4D97-AF65-F5344CB8AC3E}">
        <p14:creationId xmlns:p14="http://schemas.microsoft.com/office/powerpoint/2010/main" val="38137061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txBody>
          <a:bodyPr/>
          <a:lstStyle/>
          <a:p>
            <a:endParaRPr lang="en-US"/>
          </a:p>
        </p:txBody>
      </p:sp>
      <p:sp>
        <p:nvSpPr>
          <p:cNvPr id="3" name="Notes Placeholder 2"/>
          <p:cNvSpPr>
            <a:spLocks noGrp="1"/>
          </p:cNvSpPr>
          <p:nvPr>
            <p:ph type="body" idx="1"/>
          </p:nvPr>
        </p:nvSpPr>
        <p:spPr/>
        <p:txBody>
          <a:bodyPr/>
          <a:lstStyle/>
          <a:p>
            <a:endParaRPr lang="en-US" dirty="0">
              <a:latin typeface="+mn-lt"/>
            </a:endParaRPr>
          </a:p>
        </p:txBody>
      </p:sp>
      <p:sp>
        <p:nvSpPr>
          <p:cNvPr id="4" name="Slide Number Placeholder 3"/>
          <p:cNvSpPr>
            <a:spLocks noGrp="1"/>
          </p:cNvSpPr>
          <p:nvPr>
            <p:ph type="sldNum" sz="quarter" idx="10"/>
          </p:nvPr>
        </p:nvSpPr>
        <p:spPr/>
        <p:txBody>
          <a:bodyPr/>
          <a:lstStyle/>
          <a:p>
            <a:fld id="{F9F08466-AEA7-4FC0-9459-6A32F61DA297}" type="slidenum">
              <a:rPr lang="en-US" smtClean="0"/>
              <a:pPr/>
              <a:t>38</a:t>
            </a:fld>
            <a:endParaRPr lang="en-US" dirty="0"/>
          </a:p>
        </p:txBody>
      </p:sp>
    </p:spTree>
    <p:extLst>
      <p:ext uri="{BB962C8B-B14F-4D97-AF65-F5344CB8AC3E}">
        <p14:creationId xmlns:p14="http://schemas.microsoft.com/office/powerpoint/2010/main" val="38091855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Photo from Google  https://share.google/b2UKIrIKHkSQGtMGk</a:t>
            </a:r>
          </a:p>
          <a:p>
            <a:endParaRPr lang="en-US" dirty="0">
              <a:latin typeface="+mn-lt"/>
            </a:endParaRPr>
          </a:p>
          <a:p>
            <a:pPr marL="0" indent="0">
              <a:buNone/>
            </a:pPr>
            <a:r>
              <a:rPr lang="en-US" b="1" dirty="0"/>
              <a:t>Using groundwater age as a tool for groundwater management in Moorhead, Minnesota </a:t>
            </a:r>
            <a:endParaRPr lang="en-US" dirty="0"/>
          </a:p>
          <a:p>
            <a:pPr marL="0" indent="0">
              <a:buNone/>
            </a:pPr>
            <a:r>
              <a:rPr lang="en-US" b="1" dirty="0"/>
              <a:t>Abstract</a:t>
            </a:r>
            <a:endParaRPr lang="en-US" dirty="0"/>
          </a:p>
          <a:p>
            <a:r>
              <a:rPr lang="en-US" dirty="0"/>
              <a:t>The Minnesota Department of Natural Resources uses groundwater age as a tool to manage groundwater near Moorhead, in Clay County, Minnesota. In this area, groundwater availability is limited in Quaternary buried artesian aquifers and moderate in surficial sands. Clay County has both types of aquifer systems: 1) the Moorhead aquifer is a confined aquifer with vintage aged (pre-1953) glacial ice meltwater, and 2) the Buffalo aquifer transitions from unconfined to confined and thus has both recent (post 1953) and mix of recent and vintage water, depending on the location. </a:t>
            </a:r>
          </a:p>
          <a:p>
            <a:endParaRPr lang="en-US" dirty="0"/>
          </a:p>
          <a:p>
            <a:r>
              <a:rPr lang="en-US" dirty="0"/>
              <a:t>These aquifer systems have different responses to high-capacity pumping and recharge. Groundwater level trends depend on the amount of groundwater that is pumped, and which aquifer is used the most heavily. The Moorhead aquifer does not fully recover with decreased water use, while the Buffalo aquifer does. The age dating of these two systems tells us why there is a disparity in recovery; the ancient Moorhead aquifer water is very slow to recharge while the Buffalo aquifer recharges faster. By understanding the age of these aquifers, along with long term monitoring of groundwater levels and use data, we can holistically manage the aquifer system sustainability.</a:t>
            </a:r>
          </a:p>
          <a:p>
            <a:endParaRPr lang="en-US" dirty="0">
              <a:latin typeface="+mn-lt"/>
            </a:endParaRPr>
          </a:p>
        </p:txBody>
      </p:sp>
      <p:sp>
        <p:nvSpPr>
          <p:cNvPr id="4" name="Slide Number Placeholder 3"/>
          <p:cNvSpPr>
            <a:spLocks noGrp="1"/>
          </p:cNvSpPr>
          <p:nvPr>
            <p:ph type="sldNum" sz="quarter" idx="10"/>
          </p:nvPr>
        </p:nvSpPr>
        <p:spPr/>
        <p:txBody>
          <a:bodyPr/>
          <a:lstStyle/>
          <a:p>
            <a:fld id="{F9F08466-AEA7-4FC0-9459-6A32F61DA297}" type="slidenum">
              <a:rPr lang="en-US" smtClean="0"/>
              <a:pPr/>
              <a:t>39</a:t>
            </a:fld>
            <a:endParaRPr lang="en-US"/>
          </a:p>
        </p:txBody>
      </p:sp>
    </p:spTree>
    <p:extLst>
      <p:ext uri="{BB962C8B-B14F-4D97-AF65-F5344CB8AC3E}">
        <p14:creationId xmlns:p14="http://schemas.microsoft.com/office/powerpoint/2010/main" val="18253968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Type the URL: </a:t>
            </a:r>
            <a:r>
              <a:rPr lang="en-US" b="1" dirty="0"/>
              <a:t>mndnr.gov/</a:t>
            </a:r>
            <a:r>
              <a:rPr lang="en-US" b="1" dirty="0" err="1"/>
              <a:t>groundwatermapping</a:t>
            </a:r>
            <a:r>
              <a:rPr lang="en-US" b="1" dirty="0"/>
              <a:t> </a:t>
            </a:r>
            <a:r>
              <a:rPr lang="en-US" dirty="0"/>
              <a:t>in your browser. It will automatically redirect to our main program page. Then</a:t>
            </a:r>
            <a:r>
              <a:rPr lang="en-US" b="1" dirty="0"/>
              <a:t>, </a:t>
            </a:r>
            <a:r>
              <a:rPr lang="en-US" b="0" dirty="0"/>
              <a:t>click</a:t>
            </a:r>
            <a:r>
              <a:rPr lang="en-US" b="1" dirty="0"/>
              <a:t> County Atlas (CGA) </a:t>
            </a:r>
            <a:r>
              <a:rPr lang="en-US" dirty="0"/>
              <a:t>for our status map and listings by county.</a:t>
            </a:r>
            <a:br>
              <a:rPr lang="en-US" dirty="0"/>
            </a:br>
            <a:br>
              <a:rPr lang="en-US" dirty="0"/>
            </a:br>
            <a:r>
              <a:rPr lang="en-US" dirty="0"/>
              <a:t>Or you can enter “MN DNR groundwater atlas” in your preferred search engine and click on the appropriate search results to navigate to our webpages shown on the screen. </a:t>
            </a:r>
          </a:p>
        </p:txBody>
      </p:sp>
      <p:sp>
        <p:nvSpPr>
          <p:cNvPr id="4" name="Slide Number Placeholder 3"/>
          <p:cNvSpPr>
            <a:spLocks noGrp="1"/>
          </p:cNvSpPr>
          <p:nvPr>
            <p:ph type="sldNum" sz="quarter" idx="5"/>
          </p:nvPr>
        </p:nvSpPr>
        <p:spPr/>
        <p:txBody>
          <a:bodyPr/>
          <a:lstStyle/>
          <a:p>
            <a:fld id="{F9F08466-AEA7-4FC0-9459-6A32F61DA297}" type="slidenum">
              <a:rPr lang="en-US" smtClean="0"/>
              <a:pPr/>
              <a:t>4</a:t>
            </a:fld>
            <a:endParaRPr lang="en-US" dirty="0"/>
          </a:p>
        </p:txBody>
      </p:sp>
    </p:spTree>
    <p:extLst>
      <p:ext uri="{BB962C8B-B14F-4D97-AF65-F5344CB8AC3E}">
        <p14:creationId xmlns:p14="http://schemas.microsoft.com/office/powerpoint/2010/main" val="2425780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Minnesota Department of Natural Resources is the State agency tasked with regulating groundwater quantity. </a:t>
            </a:r>
          </a:p>
          <a:p>
            <a:endParaRPr lang="en-US" dirty="0"/>
          </a:p>
          <a:p>
            <a:r>
              <a:rPr lang="en-US" dirty="0"/>
              <a:t>The DNR uses groundwater age as a tool to manage groundwater near Moorhead, in Clay County, Minnesota. In this area, groundwater availability is limited in Quaternary buried artesian aquifers and moderate in surficial sands. </a:t>
            </a:r>
          </a:p>
          <a:p>
            <a:endParaRPr lang="en-US" dirty="0"/>
          </a:p>
        </p:txBody>
      </p:sp>
      <p:sp>
        <p:nvSpPr>
          <p:cNvPr id="4" name="Slide Number Placeholder 3"/>
          <p:cNvSpPr>
            <a:spLocks noGrp="1"/>
          </p:cNvSpPr>
          <p:nvPr>
            <p:ph type="sldNum" sz="quarter" idx="5"/>
          </p:nvPr>
        </p:nvSpPr>
        <p:spPr/>
        <p:txBody>
          <a:bodyPr/>
          <a:lstStyle/>
          <a:p>
            <a:fld id="{F9F08466-AEA7-4FC0-9459-6A32F61DA297}" type="slidenum">
              <a:rPr lang="en-US" smtClean="0"/>
              <a:pPr/>
              <a:t>40</a:t>
            </a:fld>
            <a:endParaRPr lang="en-US" dirty="0"/>
          </a:p>
        </p:txBody>
      </p:sp>
    </p:spTree>
    <p:extLst>
      <p:ext uri="{BB962C8B-B14F-4D97-AF65-F5344CB8AC3E}">
        <p14:creationId xmlns:p14="http://schemas.microsoft.com/office/powerpoint/2010/main" val="17881816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Clay County has both confined and unconfined types of quaternary aquifer systems. Examples of these aquifers include the: </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dirty="0"/>
              <a:t>Moorhead aquifer which is a confined aquifer with vintage aged (pre-1953) glacial ice meltwater (shown in blue color), and </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dirty="0"/>
              <a:t>Buffalo aquifer that transitions from unconfined to confined and thus has both recent (post 1953 in pink color) and mix of recent and vintage water (shown in green color), depending on the location.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aquifer systems have different responses to high-capacity pumping and recharge. </a:t>
            </a:r>
          </a:p>
          <a:p>
            <a:endParaRPr lang="en-US" dirty="0"/>
          </a:p>
        </p:txBody>
      </p:sp>
      <p:sp>
        <p:nvSpPr>
          <p:cNvPr id="4" name="Slide Number Placeholder 3"/>
          <p:cNvSpPr>
            <a:spLocks noGrp="1"/>
          </p:cNvSpPr>
          <p:nvPr>
            <p:ph type="sldNum" sz="quarter" idx="5"/>
          </p:nvPr>
        </p:nvSpPr>
        <p:spPr/>
        <p:txBody>
          <a:bodyPr/>
          <a:lstStyle/>
          <a:p>
            <a:fld id="{F9F08466-AEA7-4FC0-9459-6A32F61DA297}" type="slidenum">
              <a:rPr lang="en-US" smtClean="0"/>
              <a:pPr/>
              <a:t>41</a:t>
            </a:fld>
            <a:endParaRPr lang="en-US" dirty="0"/>
          </a:p>
        </p:txBody>
      </p:sp>
    </p:spTree>
    <p:extLst>
      <p:ext uri="{BB962C8B-B14F-4D97-AF65-F5344CB8AC3E}">
        <p14:creationId xmlns:p14="http://schemas.microsoft.com/office/powerpoint/2010/main" val="13603585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Groundwater level trends depend on the amount of groundwater that is pumped, and which aquifer is used the most heavily. The Moorhead aquifer</a:t>
            </a:r>
            <a:r>
              <a:rPr lang="en-US"/>
              <a:t>, which has older water, </a:t>
            </a:r>
            <a:r>
              <a:rPr lang="en-US" dirty="0"/>
              <a:t>does not fully recover with decreased </a:t>
            </a:r>
            <a:r>
              <a:rPr lang="en-US"/>
              <a:t>water use, </a:t>
            </a:r>
            <a:r>
              <a:rPr lang="en-US" dirty="0"/>
              <a:t>while the Buffalo aquifer does. </a:t>
            </a:r>
          </a:p>
          <a:p>
            <a:endParaRPr lang="en-US" dirty="0"/>
          </a:p>
        </p:txBody>
      </p:sp>
      <p:sp>
        <p:nvSpPr>
          <p:cNvPr id="4" name="Slide Number Placeholder 3"/>
          <p:cNvSpPr>
            <a:spLocks noGrp="1"/>
          </p:cNvSpPr>
          <p:nvPr>
            <p:ph type="sldNum" sz="quarter" idx="5"/>
          </p:nvPr>
        </p:nvSpPr>
        <p:spPr/>
        <p:txBody>
          <a:bodyPr/>
          <a:lstStyle/>
          <a:p>
            <a:fld id="{F9F08466-AEA7-4FC0-9459-6A32F61DA297}" type="slidenum">
              <a:rPr lang="en-US" smtClean="0"/>
              <a:pPr/>
              <a:t>42</a:t>
            </a:fld>
            <a:endParaRPr lang="en-US" dirty="0"/>
          </a:p>
        </p:txBody>
      </p:sp>
    </p:spTree>
    <p:extLst>
      <p:ext uri="{BB962C8B-B14F-4D97-AF65-F5344CB8AC3E}">
        <p14:creationId xmlns:p14="http://schemas.microsoft.com/office/powerpoint/2010/main" val="3392169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age dating of these two systems tells us why there is a disparity in recovery; the ancient Moorhead aquifer water is very slow to recharge while the Buffalo aquifer recharges faster. </a:t>
            </a:r>
          </a:p>
          <a:p>
            <a:endParaRPr lang="en-US" dirty="0"/>
          </a:p>
          <a:p>
            <a:r>
              <a:rPr lang="en-US" dirty="0"/>
              <a:t>By understanding the age of these aquifers, along with long term monitoring of groundwater levels and use data, we can manage the aquifer system sustainability.</a:t>
            </a:r>
          </a:p>
          <a:p>
            <a:endParaRPr lang="en-US" dirty="0"/>
          </a:p>
        </p:txBody>
      </p:sp>
      <p:sp>
        <p:nvSpPr>
          <p:cNvPr id="4" name="Slide Number Placeholder 3"/>
          <p:cNvSpPr>
            <a:spLocks noGrp="1"/>
          </p:cNvSpPr>
          <p:nvPr>
            <p:ph type="sldNum" sz="quarter" idx="5"/>
          </p:nvPr>
        </p:nvSpPr>
        <p:spPr/>
        <p:txBody>
          <a:bodyPr/>
          <a:lstStyle/>
          <a:p>
            <a:fld id="{F9F08466-AEA7-4FC0-9459-6A32F61DA297}" type="slidenum">
              <a:rPr lang="en-US" smtClean="0"/>
              <a:pPr/>
              <a:t>43</a:t>
            </a:fld>
            <a:endParaRPr lang="en-US" dirty="0"/>
          </a:p>
        </p:txBody>
      </p:sp>
    </p:spTree>
    <p:extLst>
      <p:ext uri="{BB962C8B-B14F-4D97-AF65-F5344CB8AC3E}">
        <p14:creationId xmlns:p14="http://schemas.microsoft.com/office/powerpoint/2010/main" val="29075458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mn-lt"/>
            </a:endParaRPr>
          </a:p>
        </p:txBody>
      </p:sp>
      <p:sp>
        <p:nvSpPr>
          <p:cNvPr id="4" name="Slide Number Placeholder 3"/>
          <p:cNvSpPr>
            <a:spLocks noGrp="1"/>
          </p:cNvSpPr>
          <p:nvPr>
            <p:ph type="sldNum" sz="quarter" idx="10"/>
          </p:nvPr>
        </p:nvSpPr>
        <p:spPr/>
        <p:txBody>
          <a:bodyPr/>
          <a:lstStyle/>
          <a:p>
            <a:fld id="{F9F08466-AEA7-4FC0-9459-6A32F61DA297}" type="slidenum">
              <a:rPr lang="en-US" smtClean="0"/>
              <a:pPr/>
              <a:t>44</a:t>
            </a:fld>
            <a:endParaRPr lang="en-US"/>
          </a:p>
        </p:txBody>
      </p:sp>
    </p:spTree>
    <p:extLst>
      <p:ext uri="{BB962C8B-B14F-4D97-AF65-F5344CB8AC3E}">
        <p14:creationId xmlns:p14="http://schemas.microsoft.com/office/powerpoint/2010/main" val="38091855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b="1" u="sng" dirty="0">
              <a:effectLst/>
            </a:endParaRPr>
          </a:p>
        </p:txBody>
      </p:sp>
      <p:sp>
        <p:nvSpPr>
          <p:cNvPr id="4" name="Slide Number Placeholder 3"/>
          <p:cNvSpPr>
            <a:spLocks noGrp="1"/>
          </p:cNvSpPr>
          <p:nvPr>
            <p:ph type="sldNum" sz="quarter" idx="5"/>
          </p:nvPr>
        </p:nvSpPr>
        <p:spPr/>
        <p:txBody>
          <a:bodyPr/>
          <a:lstStyle/>
          <a:p>
            <a:fld id="{F9F08466-AEA7-4FC0-9459-6A32F61DA297}" type="slidenum">
              <a:rPr lang="en-US" smtClean="0"/>
              <a:pPr/>
              <a:t>5</a:t>
            </a:fld>
            <a:endParaRPr lang="en-US" dirty="0"/>
          </a:p>
        </p:txBody>
      </p:sp>
    </p:spTree>
    <p:extLst>
      <p:ext uri="{BB962C8B-B14F-4D97-AF65-F5344CB8AC3E}">
        <p14:creationId xmlns:p14="http://schemas.microsoft.com/office/powerpoint/2010/main" val="42443967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effectLst/>
              </a:rPr>
              <a:t>This map shows the current Part B atlas status for each of Minnesota’s 87 counties.</a:t>
            </a:r>
          </a:p>
          <a:p>
            <a:pPr marL="177826" indent="-177826">
              <a:buFont typeface="Arial" panose="020B0604020202020204" pitchFamily="34" charset="0"/>
              <a:buChar char="•"/>
            </a:pPr>
            <a:r>
              <a:rPr lang="en-US" dirty="0">
                <a:effectLst/>
              </a:rPr>
              <a:t>Dark blue counties are complete </a:t>
            </a:r>
          </a:p>
          <a:p>
            <a:pPr marL="177826" indent="-177826">
              <a:buFont typeface="Arial" panose="020B0604020202020204" pitchFamily="34" charset="0"/>
              <a:buChar char="•"/>
            </a:pPr>
            <a:r>
              <a:rPr lang="en-US" dirty="0">
                <a:effectLst/>
              </a:rPr>
              <a:t>Blue striped counties are in progress </a:t>
            </a:r>
          </a:p>
          <a:p>
            <a:pPr marL="177826" indent="-177826">
              <a:buFont typeface="Arial" panose="020B0604020202020204" pitchFamily="34" charset="0"/>
              <a:buChar char="•"/>
            </a:pPr>
            <a:r>
              <a:rPr lang="en-US" dirty="0">
                <a:effectLst/>
              </a:rPr>
              <a:t>We’ve not started work on the white counties</a:t>
            </a:r>
            <a:br>
              <a:rPr lang="en-US" dirty="0">
                <a:effectLst/>
              </a:rPr>
            </a:br>
            <a:endParaRPr lang="en-US" dirty="0">
              <a:effectLst/>
            </a:endParaRPr>
          </a:p>
          <a:p>
            <a:br>
              <a:rPr lang="en-US" dirty="0">
                <a:effectLst/>
              </a:rPr>
            </a:br>
            <a:br>
              <a:rPr lang="en-US" dirty="0">
                <a:effectLst/>
              </a:rPr>
            </a:br>
            <a:endParaRPr lang="en-US" dirty="0">
              <a:effectLst/>
            </a:endParaRPr>
          </a:p>
        </p:txBody>
      </p:sp>
      <p:sp>
        <p:nvSpPr>
          <p:cNvPr id="4" name="Slide Number Placeholder 3"/>
          <p:cNvSpPr>
            <a:spLocks noGrp="1"/>
          </p:cNvSpPr>
          <p:nvPr>
            <p:ph type="sldNum" sz="quarter" idx="5"/>
          </p:nvPr>
        </p:nvSpPr>
        <p:spPr/>
        <p:txBody>
          <a:bodyPr/>
          <a:lstStyle/>
          <a:p>
            <a:fld id="{F9F08466-AEA7-4FC0-9459-6A32F61DA297}" type="slidenum">
              <a:rPr lang="en-US" smtClean="0"/>
              <a:pPr/>
              <a:t>6</a:t>
            </a:fld>
            <a:endParaRPr lang="en-US" dirty="0"/>
          </a:p>
        </p:txBody>
      </p:sp>
    </p:spTree>
    <p:extLst>
      <p:ext uri="{BB962C8B-B14F-4D97-AF65-F5344CB8AC3E}">
        <p14:creationId xmlns:p14="http://schemas.microsoft.com/office/powerpoint/2010/main" val="33029985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a:p>
            <a:r>
              <a:rPr lang="en-US" dirty="0"/>
              <a:t>Minnesota groundwater provinces</a:t>
            </a:r>
          </a:p>
          <a:p>
            <a:pPr marL="237101" indent="-237101">
              <a:buFont typeface="+mj-lt"/>
              <a:buAutoNum type="arabicPeriod"/>
            </a:pPr>
            <a:r>
              <a:rPr lang="en-US" dirty="0"/>
              <a:t>East-central</a:t>
            </a:r>
          </a:p>
          <a:p>
            <a:pPr marL="237101" indent="-237101">
              <a:buFont typeface="+mj-lt"/>
              <a:buAutoNum type="arabicPeriod"/>
            </a:pPr>
            <a:r>
              <a:rPr lang="en-US" dirty="0"/>
              <a:t>South-central</a:t>
            </a:r>
          </a:p>
          <a:p>
            <a:pPr marL="237101" indent="-237101">
              <a:buFont typeface="+mj-lt"/>
              <a:buAutoNum type="arabicPeriod"/>
            </a:pPr>
            <a:r>
              <a:rPr lang="en-US" dirty="0"/>
              <a:t>Karst</a:t>
            </a:r>
          </a:p>
          <a:p>
            <a:pPr marL="237101" indent="-237101">
              <a:buFont typeface="+mj-lt"/>
              <a:buAutoNum type="arabicPeriod"/>
            </a:pPr>
            <a:r>
              <a:rPr lang="en-US" dirty="0"/>
              <a:t>Central</a:t>
            </a:r>
          </a:p>
          <a:p>
            <a:pPr marL="237101" indent="-237101">
              <a:buFont typeface="+mj-lt"/>
              <a:buAutoNum type="arabicPeriod"/>
            </a:pPr>
            <a:r>
              <a:rPr lang="en-US" dirty="0"/>
              <a:t>Western</a:t>
            </a:r>
          </a:p>
          <a:p>
            <a:pPr marL="237101" indent="-237101">
              <a:buFont typeface="+mj-lt"/>
              <a:buAutoNum type="arabicPeriod"/>
            </a:pPr>
            <a:r>
              <a:rPr lang="en-US" dirty="0"/>
              <a:t>Arrowhead/shallow bedrock</a:t>
            </a:r>
          </a:p>
        </p:txBody>
      </p:sp>
      <p:sp>
        <p:nvSpPr>
          <p:cNvPr id="4" name="Slide Number Placeholder 3"/>
          <p:cNvSpPr>
            <a:spLocks noGrp="1"/>
          </p:cNvSpPr>
          <p:nvPr>
            <p:ph type="sldNum" sz="quarter" idx="5"/>
          </p:nvPr>
        </p:nvSpPr>
        <p:spPr/>
        <p:txBody>
          <a:bodyPr/>
          <a:lstStyle/>
          <a:p>
            <a:fld id="{F9F08466-AEA7-4FC0-9459-6A32F61DA297}" type="slidenum">
              <a:rPr lang="en-US" smtClean="0"/>
              <a:pPr/>
              <a:t>7</a:t>
            </a:fld>
            <a:endParaRPr lang="en-US" dirty="0"/>
          </a:p>
        </p:txBody>
      </p:sp>
    </p:spTree>
    <p:extLst>
      <p:ext uri="{BB962C8B-B14F-4D97-AF65-F5344CB8AC3E}">
        <p14:creationId xmlns:p14="http://schemas.microsoft.com/office/powerpoint/2010/main" val="30328935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8</a:t>
            </a:fld>
            <a:endParaRPr lang="en-US" dirty="0"/>
          </a:p>
        </p:txBody>
      </p:sp>
    </p:spTree>
    <p:extLst>
      <p:ext uri="{BB962C8B-B14F-4D97-AF65-F5344CB8AC3E}">
        <p14:creationId xmlns:p14="http://schemas.microsoft.com/office/powerpoint/2010/main" val="39450712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961931-2EE0-4011-80FA-C2FFFB8F654C}" type="slidenum">
              <a:rPr lang="en-US" smtClean="0"/>
              <a:t>9</a:t>
            </a:fld>
            <a:endParaRPr lang="en-US" dirty="0"/>
          </a:p>
        </p:txBody>
      </p:sp>
    </p:spTree>
    <p:extLst>
      <p:ext uri="{BB962C8B-B14F-4D97-AF65-F5344CB8AC3E}">
        <p14:creationId xmlns:p14="http://schemas.microsoft.com/office/powerpoint/2010/main" val="33374862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Logo)">
    <p:bg bwMode="gray">
      <p:bgPr>
        <a:solidFill>
          <a:schemeClr val="bg1"/>
        </a:solidFill>
        <a:effectLst/>
      </p:bgPr>
    </p:bg>
    <p:spTree>
      <p:nvGrpSpPr>
        <p:cNvPr id="1" name=""/>
        <p:cNvGrpSpPr/>
        <p:nvPr/>
      </p:nvGrpSpPr>
      <p:grpSpPr>
        <a:xfrm>
          <a:off x="0" y="0"/>
          <a:ext cx="0" cy="0"/>
          <a:chOff x="0" y="0"/>
          <a:chExt cx="0" cy="0"/>
        </a:xfrm>
      </p:grpSpPr>
      <p:sp>
        <p:nvSpPr>
          <p:cNvPr id="10" name="Rectangle 1"/>
          <p:cNvSpPr txBox="1">
            <a:spLocks/>
          </p:cNvSpPr>
          <p:nvPr userDrawn="1"/>
        </p:nvSpPr>
        <p:spPr bwMode="black">
          <a:xfrm>
            <a:off x="0" y="4092602"/>
            <a:ext cx="12192000" cy="1295182"/>
          </a:xfrm>
          <a:prstGeom prst="rect">
            <a:avLst/>
          </a:prstGeom>
          <a:solidFill>
            <a:schemeClr val="accent1"/>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sz="3600" dirty="0"/>
          </a:p>
        </p:txBody>
      </p:sp>
      <p:sp>
        <p:nvSpPr>
          <p:cNvPr id="12" name="Title 2"/>
          <p:cNvSpPr>
            <a:spLocks noGrp="1"/>
          </p:cNvSpPr>
          <p:nvPr>
            <p:ph type="ctrTitle" hasCustomPrompt="1"/>
          </p:nvPr>
        </p:nvSpPr>
        <p:spPr bwMode="white">
          <a:xfrm>
            <a:off x="266700" y="4092602"/>
            <a:ext cx="11658600" cy="1295182"/>
          </a:xfrm>
          <a:noFill/>
        </p:spPr>
        <p:txBody>
          <a:bodyPr wrap="square" lIns="182880" tIns="91440" rIns="182880" bIns="91440" anchor="ctr">
            <a:normAutofit/>
          </a:bodyPr>
          <a:lstStyle>
            <a:lvl1pPr algn="ctr">
              <a:defRPr sz="3600">
                <a:solidFill>
                  <a:schemeClr val="bg1"/>
                </a:solidFill>
              </a:defRPr>
            </a:lvl1pPr>
          </a:lstStyle>
          <a:p>
            <a:r>
              <a:rPr lang="en-US" dirty="0"/>
              <a:t>Click to enter the slideshow title</a:t>
            </a:r>
          </a:p>
        </p:txBody>
      </p:sp>
      <p:sp>
        <p:nvSpPr>
          <p:cNvPr id="3" name="Rectangle 3"/>
          <p:cNvSpPr/>
          <p:nvPr userDrawn="1"/>
        </p:nvSpPr>
        <p:spPr bwMode="white">
          <a:xfrm>
            <a:off x="0" y="5387788"/>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a:noFill/>
              </a:ln>
            </a:endParaRPr>
          </a:p>
        </p:txBody>
      </p:sp>
      <p:sp>
        <p:nvSpPr>
          <p:cNvPr id="6" name="Text Placeholder 4"/>
          <p:cNvSpPr>
            <a:spLocks noGrp="1"/>
          </p:cNvSpPr>
          <p:nvPr>
            <p:ph type="body" sz="quarter" idx="17" hasCustomPrompt="1"/>
          </p:nvPr>
        </p:nvSpPr>
        <p:spPr bwMode="black">
          <a:xfrm>
            <a:off x="838200" y="5644885"/>
            <a:ext cx="10515600" cy="711465"/>
          </a:xfrm>
        </p:spPr>
        <p:txBody>
          <a:bodyPr>
            <a:normAutofit/>
          </a:bodyPr>
          <a:lstStyle>
            <a:lvl1pPr marL="0" indent="0" algn="ctr">
              <a:buNone/>
              <a:defRPr sz="2400">
                <a:solidFill>
                  <a:schemeClr val="tx2"/>
                </a:solidFill>
              </a:defRPr>
            </a:lvl1pPr>
          </a:lstStyle>
          <a:p>
            <a:pPr lvl="0"/>
            <a:r>
              <a:rPr lang="en-US" dirty="0" err="1"/>
              <a:t>Firstname</a:t>
            </a:r>
            <a:r>
              <a:rPr lang="en-US" dirty="0"/>
              <a:t> </a:t>
            </a:r>
            <a:r>
              <a:rPr lang="en-US" dirty="0" err="1"/>
              <a:t>Lastname</a:t>
            </a:r>
            <a:r>
              <a:rPr lang="en-US" dirty="0"/>
              <a:t> | Job Title</a:t>
            </a:r>
          </a:p>
        </p:txBody>
      </p:sp>
      <p:sp>
        <p:nvSpPr>
          <p:cNvPr id="18" name="Date Placeholder 5"/>
          <p:cNvSpPr>
            <a:spLocks noGrp="1"/>
          </p:cNvSpPr>
          <p:nvPr>
            <p:ph type="dt" sz="half" idx="15"/>
          </p:nvPr>
        </p:nvSpPr>
        <p:spPr bwMode="black"/>
        <p:txBody>
          <a:bodyPr/>
          <a:lstStyle/>
          <a:p>
            <a:fld id="{0FABCF72-4B61-4C44-8FAB-50BCD41DE6C6}" type="datetime1">
              <a:rPr lang="en-US" smtClean="0"/>
              <a:t>4/27/2026</a:t>
            </a:fld>
            <a:endParaRPr lang="en-US" dirty="0"/>
          </a:p>
        </p:txBody>
      </p:sp>
      <p:sp>
        <p:nvSpPr>
          <p:cNvPr id="9" name="Footer Placeholder 6"/>
          <p:cNvSpPr>
            <a:spLocks noGrp="1"/>
          </p:cNvSpPr>
          <p:nvPr>
            <p:ph type="ftr" sz="quarter" idx="3"/>
          </p:nvPr>
        </p:nvSpPr>
        <p:spPr bwMode="black">
          <a:xfrm>
            <a:off x="3302178" y="6356351"/>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19" name="Slide Number Placeholder 7"/>
          <p:cNvSpPr>
            <a:spLocks noGrp="1"/>
          </p:cNvSpPr>
          <p:nvPr>
            <p:ph type="sldNum" sz="quarter" idx="16"/>
          </p:nvPr>
        </p:nvSpPr>
        <p:spPr bwMode="black"/>
        <p:txBody>
          <a:bodyPr/>
          <a:lstStyle/>
          <a:p>
            <a:fld id="{48F63A3B-78C7-47BE-AE5E-E10140E04643}" type="slidenum">
              <a:rPr lang="en-US" smtClean="0"/>
              <a:pPr/>
              <a:t>‹#›</a:t>
            </a:fld>
            <a:endParaRPr lang="en-US" dirty="0"/>
          </a:p>
        </p:txBody>
      </p:sp>
      <p:pic>
        <p:nvPicPr>
          <p:cNvPr id="13" name="Graphic 8" descr="Minnesota Department of Natural Resources logo">
            <a:extLst>
              <a:ext uri="{FF2B5EF4-FFF2-40B4-BE49-F238E27FC236}">
                <a16:creationId xmlns:a16="http://schemas.microsoft.com/office/drawing/2014/main" id="{42349561-5F62-42F4-B212-FA53CED7E22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047471" y="1852766"/>
            <a:ext cx="6097061" cy="616556"/>
          </a:xfrm>
          <a:prstGeom prst="rect">
            <a:avLst/>
          </a:prstGeom>
        </p:spPr>
      </p:pic>
    </p:spTree>
    <p:extLst>
      <p:ext uri="{BB962C8B-B14F-4D97-AF65-F5344CB8AC3E}">
        <p14:creationId xmlns:p14="http://schemas.microsoft.com/office/powerpoint/2010/main" val="3368119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Solid Dark)">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1"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endParaRPr lang="en-US" dirty="0"/>
          </a:p>
        </p:txBody>
      </p:sp>
      <p:sp>
        <p:nvSpPr>
          <p:cNvPr id="5" name="Content Placeholder 2"/>
          <p:cNvSpPr>
            <a:spLocks noGrp="1"/>
          </p:cNvSpPr>
          <p:nvPr>
            <p:ph sz="quarter" idx="10"/>
          </p:nvPr>
        </p:nvSpPr>
        <p:spPr bwMode="white">
          <a:xfrm>
            <a:off x="838200" y="1366346"/>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p:cNvSpPr>
            <a:spLocks noGrp="1"/>
          </p:cNvSpPr>
          <p:nvPr>
            <p:ph type="dt" sz="half" idx="11"/>
          </p:nvPr>
        </p:nvSpPr>
        <p:spPr bwMode="white">
          <a:xfrm>
            <a:off x="838201" y="6356352"/>
            <a:ext cx="1358591" cy="365125"/>
          </a:xfrm>
        </p:spPr>
        <p:txBody>
          <a:bodyPr/>
          <a:lstStyle>
            <a:lvl1pPr>
              <a:defRPr>
                <a:solidFill>
                  <a:schemeClr val="bg1"/>
                </a:solidFill>
              </a:defRPr>
            </a:lvl1pPr>
          </a:lstStyle>
          <a:p>
            <a:fld id="{85128771-AD2C-4AF9-84C8-986D0E35CBAB}" type="datetime1">
              <a:rPr lang="en-US" smtClean="0"/>
              <a:t>4/27/2026</a:t>
            </a:fld>
            <a:endParaRPr lang="en-US" dirty="0"/>
          </a:p>
        </p:txBody>
      </p:sp>
      <p:sp>
        <p:nvSpPr>
          <p:cNvPr id="7" name="Footer Placeholder 4"/>
          <p:cNvSpPr>
            <a:spLocks noGrp="1"/>
          </p:cNvSpPr>
          <p:nvPr>
            <p:ph type="ftr" sz="quarter" idx="3"/>
          </p:nvPr>
        </p:nvSpPr>
        <p:spPr bwMode="white">
          <a:xfrm>
            <a:off x="3302178" y="6356351"/>
            <a:ext cx="5587647" cy="365125"/>
          </a:xfrm>
          <a:prstGeom prst="rect">
            <a:avLst/>
          </a:prstGeom>
        </p:spPr>
        <p:txBody>
          <a:bodyPr anchor="ctr"/>
          <a:lstStyle>
            <a:lvl1pPr algn="ctr">
              <a:defRPr sz="1200">
                <a:solidFill>
                  <a:schemeClr val="bg1"/>
                </a:solidFill>
              </a:defRPr>
            </a:lvl1pPr>
          </a:lstStyle>
          <a:p>
            <a:r>
              <a:rPr lang="en-US" dirty="0"/>
              <a:t>Optional Tagline Goes Here </a:t>
            </a:r>
            <a:r>
              <a:rPr lang="en-US" dirty="0">
                <a:solidFill>
                  <a:schemeClr val="accent2"/>
                </a:solidFill>
              </a:rPr>
              <a:t>|</a:t>
            </a:r>
            <a:r>
              <a:rPr lang="en-US" dirty="0"/>
              <a:t> mn.gov/</a:t>
            </a:r>
            <a:r>
              <a:rPr lang="en-US" dirty="0" err="1"/>
              <a:t>websiteurl</a:t>
            </a:r>
            <a:endParaRPr lang="en-US" dirty="0"/>
          </a:p>
        </p:txBody>
      </p:sp>
      <p:sp>
        <p:nvSpPr>
          <p:cNvPr id="9" name="Slide Number Placeholder 5"/>
          <p:cNvSpPr>
            <a:spLocks noGrp="1"/>
          </p:cNvSpPr>
          <p:nvPr>
            <p:ph type="sldNum" sz="quarter" idx="12"/>
          </p:nvPr>
        </p:nvSpPr>
        <p:spPr bwMode="white">
          <a:xfrm>
            <a:off x="9891133" y="6356352"/>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7679810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Solid Blue)">
    <p:bg bwMode="black">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endParaRPr lang="en-US" dirty="0"/>
          </a:p>
        </p:txBody>
      </p:sp>
      <p:sp>
        <p:nvSpPr>
          <p:cNvPr id="5" name="Content Placeholder 2"/>
          <p:cNvSpPr>
            <a:spLocks noGrp="1"/>
          </p:cNvSpPr>
          <p:nvPr>
            <p:ph sz="quarter" idx="10"/>
          </p:nvPr>
        </p:nvSpPr>
        <p:spPr bwMode="white">
          <a:xfrm>
            <a:off x="838200" y="1366346"/>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p:cNvSpPr>
            <a:spLocks noGrp="1"/>
          </p:cNvSpPr>
          <p:nvPr>
            <p:ph type="dt" sz="half" idx="11"/>
          </p:nvPr>
        </p:nvSpPr>
        <p:spPr bwMode="white">
          <a:xfrm>
            <a:off x="838201" y="6356352"/>
            <a:ext cx="1358591" cy="365125"/>
          </a:xfrm>
        </p:spPr>
        <p:txBody>
          <a:bodyPr/>
          <a:lstStyle>
            <a:lvl1pPr>
              <a:defRPr>
                <a:solidFill>
                  <a:schemeClr val="bg1"/>
                </a:solidFill>
              </a:defRPr>
            </a:lvl1pPr>
          </a:lstStyle>
          <a:p>
            <a:fld id="{EFA2358D-8F0D-4B53-BD36-EB77FEC43BFE}" type="datetime1">
              <a:rPr lang="en-US" smtClean="0"/>
              <a:t>4/27/2026</a:t>
            </a:fld>
            <a:endParaRPr lang="en-US" dirty="0"/>
          </a:p>
        </p:txBody>
      </p:sp>
      <p:sp>
        <p:nvSpPr>
          <p:cNvPr id="7" name="Footer Placeholder 4"/>
          <p:cNvSpPr>
            <a:spLocks noGrp="1"/>
          </p:cNvSpPr>
          <p:nvPr>
            <p:ph type="ftr" sz="quarter" idx="3"/>
          </p:nvPr>
        </p:nvSpPr>
        <p:spPr bwMode="white">
          <a:xfrm>
            <a:off x="3302178" y="6356351"/>
            <a:ext cx="5587647" cy="365125"/>
          </a:xfrm>
          <a:prstGeom prst="rect">
            <a:avLst/>
          </a:prstGeom>
        </p:spPr>
        <p:txBody>
          <a:bodyPr anchor="ctr"/>
          <a:lstStyle>
            <a:lvl1pPr algn="ctr">
              <a:defRPr sz="1200">
                <a:solidFill>
                  <a:schemeClr val="bg1"/>
                </a:solidFill>
              </a:defRPr>
            </a:lvl1pPr>
          </a:lstStyle>
          <a:p>
            <a:r>
              <a:rPr lang="en-US" dirty="0"/>
              <a:t>Optional Tagline Goes Here </a:t>
            </a:r>
            <a:r>
              <a:rPr lang="en-US" dirty="0">
                <a:solidFill>
                  <a:schemeClr val="accent2"/>
                </a:solidFill>
              </a:rPr>
              <a:t>|</a:t>
            </a:r>
            <a:r>
              <a:rPr lang="en-US" dirty="0"/>
              <a:t> mn.gov/</a:t>
            </a:r>
            <a:r>
              <a:rPr lang="en-US" dirty="0" err="1"/>
              <a:t>websiteurl</a:t>
            </a:r>
            <a:endParaRPr lang="en-US" dirty="0"/>
          </a:p>
        </p:txBody>
      </p:sp>
      <p:sp>
        <p:nvSpPr>
          <p:cNvPr id="9" name="Slide Number Placeholder 5"/>
          <p:cNvSpPr>
            <a:spLocks noGrp="1"/>
          </p:cNvSpPr>
          <p:nvPr>
            <p:ph type="sldNum" sz="quarter" idx="12"/>
          </p:nvPr>
        </p:nvSpPr>
        <p:spPr bwMode="white">
          <a:xfrm>
            <a:off x="9891133" y="6356352"/>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30257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Solid Light Gray)">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endParaRPr lang="en-US" dirty="0"/>
          </a:p>
        </p:txBody>
      </p:sp>
      <p:sp>
        <p:nvSpPr>
          <p:cNvPr id="5" name="Content Placeholder 2"/>
          <p:cNvSpPr>
            <a:spLocks noGrp="1"/>
          </p:cNvSpPr>
          <p:nvPr>
            <p:ph sz="quarter" idx="10"/>
          </p:nvPr>
        </p:nvSpPr>
        <p:spPr bwMode="gray">
          <a:xfrm>
            <a:off x="838200" y="1366346"/>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3"/>
          <p:cNvSpPr>
            <a:spLocks noGrp="1"/>
          </p:cNvSpPr>
          <p:nvPr>
            <p:ph type="dt" sz="half" idx="2"/>
          </p:nvPr>
        </p:nvSpPr>
        <p:spPr bwMode="black">
          <a:xfrm>
            <a:off x="838201" y="6356352"/>
            <a:ext cx="1358591" cy="365125"/>
          </a:xfrm>
          <a:prstGeom prst="rect">
            <a:avLst/>
          </a:prstGeom>
        </p:spPr>
        <p:txBody>
          <a:bodyPr vert="horz" lIns="91440" tIns="45720" rIns="91440" bIns="45720" rtlCol="0" anchor="ctr"/>
          <a:lstStyle>
            <a:lvl1pPr algn="l">
              <a:defRPr sz="1200">
                <a:solidFill>
                  <a:schemeClr val="tx2"/>
                </a:solidFill>
              </a:defRPr>
            </a:lvl1pPr>
          </a:lstStyle>
          <a:p>
            <a:fld id="{D4EE3277-9B67-4664-B932-3FFA310A1AEE}" type="datetime1">
              <a:rPr lang="en-US" smtClean="0"/>
              <a:t>4/27/2026</a:t>
            </a:fld>
            <a:endParaRPr lang="en-US" dirty="0"/>
          </a:p>
        </p:txBody>
      </p:sp>
      <p:sp>
        <p:nvSpPr>
          <p:cNvPr id="11" name="Footer Placeholder 4"/>
          <p:cNvSpPr>
            <a:spLocks noGrp="1"/>
          </p:cNvSpPr>
          <p:nvPr>
            <p:ph type="ftr" sz="quarter" idx="3"/>
          </p:nvPr>
        </p:nvSpPr>
        <p:spPr bwMode="black">
          <a:xfrm>
            <a:off x="3302178" y="6356351"/>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10" name="Slide Number Placeholder 5"/>
          <p:cNvSpPr>
            <a:spLocks noGrp="1"/>
          </p:cNvSpPr>
          <p:nvPr>
            <p:ph type="sldNum" sz="quarter" idx="4"/>
          </p:nvPr>
        </p:nvSpPr>
        <p:spPr bwMode="black">
          <a:xfrm>
            <a:off x="9891133" y="6356352"/>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8248708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Solid White, Image)">
    <p:bg bwMode="black">
      <p:bgPr>
        <a:solidFill>
          <a:schemeClr val="bg1"/>
        </a:solidFill>
        <a:effectLst/>
      </p:bgPr>
    </p:bg>
    <p:spTree>
      <p:nvGrpSpPr>
        <p:cNvPr id="1" name=""/>
        <p:cNvGrpSpPr/>
        <p:nvPr/>
      </p:nvGrpSpPr>
      <p:grpSpPr>
        <a:xfrm>
          <a:off x="0" y="0"/>
          <a:ext cx="0" cy="0"/>
          <a:chOff x="0" y="0"/>
          <a:chExt cx="0" cy="0"/>
        </a:xfrm>
      </p:grpSpPr>
      <p:sp>
        <p:nvSpPr>
          <p:cNvPr id="10"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endParaRPr lang="en-US" dirty="0"/>
          </a:p>
        </p:txBody>
      </p:sp>
      <p:sp>
        <p:nvSpPr>
          <p:cNvPr id="13" name="Content Placeholder 2"/>
          <p:cNvSpPr>
            <a:spLocks noGrp="1"/>
          </p:cNvSpPr>
          <p:nvPr>
            <p:ph sz="quarter" idx="10"/>
          </p:nvPr>
        </p:nvSpPr>
        <p:spPr bwMode="white">
          <a:xfrm>
            <a:off x="838201" y="1366346"/>
            <a:ext cx="6234953" cy="4788393"/>
          </a:xfrm>
        </p:spPr>
        <p:txBody>
          <a:bodyPr/>
          <a:lstStyle>
            <a:lvl1pPr>
              <a:buClr>
                <a:schemeClr val="tx1"/>
              </a:buClr>
              <a:defRPr>
                <a:solidFill>
                  <a:schemeClr val="tx2"/>
                </a:solidFill>
              </a:defRPr>
            </a:lvl1pPr>
            <a:lvl2pPr>
              <a:buClr>
                <a:schemeClr val="tx1"/>
              </a:buClr>
              <a:defRPr>
                <a:solidFill>
                  <a:schemeClr val="tx2"/>
                </a:solidFill>
              </a:defRPr>
            </a:lvl2pPr>
            <a:lvl3pPr>
              <a:buClr>
                <a:schemeClr val="tx1"/>
              </a:buClr>
              <a:defRPr>
                <a:solidFill>
                  <a:schemeClr val="tx2"/>
                </a:solidFill>
              </a:defRPr>
            </a:lvl3pPr>
            <a:lvl4pPr>
              <a:buClr>
                <a:schemeClr val="tx1"/>
              </a:buClr>
              <a:defRPr>
                <a:solidFill>
                  <a:schemeClr val="tx2"/>
                </a:solidFill>
              </a:defRPr>
            </a:lvl4pPr>
            <a:lvl5pPr>
              <a:buClr>
                <a:schemeClr val="tx1"/>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Picture Placeholder 3"/>
          <p:cNvSpPr>
            <a:spLocks noGrp="1"/>
          </p:cNvSpPr>
          <p:nvPr>
            <p:ph type="pic" sz="quarter" idx="13"/>
          </p:nvPr>
        </p:nvSpPr>
        <p:spPr bwMode="ltGray">
          <a:xfrm>
            <a:off x="7653565" y="1364826"/>
            <a:ext cx="4538435" cy="4538434"/>
          </a:xfrm>
        </p:spPr>
        <p:txBody>
          <a:bodyPr/>
          <a:lstStyle>
            <a:lvl1pPr>
              <a:buClr>
                <a:schemeClr val="tx1"/>
              </a:buClr>
              <a:defRPr>
                <a:solidFill>
                  <a:schemeClr val="tx2"/>
                </a:solidFill>
              </a:defRPr>
            </a:lvl1pPr>
          </a:lstStyle>
          <a:p>
            <a:r>
              <a:rPr lang="en-US"/>
              <a:t>Click icon to add picture</a:t>
            </a:r>
            <a:endParaRPr lang="en-US" dirty="0"/>
          </a:p>
        </p:txBody>
      </p:sp>
      <p:sp>
        <p:nvSpPr>
          <p:cNvPr id="8" name="Date Placeholder 4"/>
          <p:cNvSpPr>
            <a:spLocks noGrp="1"/>
          </p:cNvSpPr>
          <p:nvPr>
            <p:ph type="dt" sz="half" idx="11"/>
          </p:nvPr>
        </p:nvSpPr>
        <p:spPr bwMode="white">
          <a:xfrm>
            <a:off x="838201" y="6356352"/>
            <a:ext cx="1358591" cy="365125"/>
          </a:xfrm>
        </p:spPr>
        <p:txBody>
          <a:bodyPr/>
          <a:lstStyle>
            <a:lvl1pPr>
              <a:defRPr>
                <a:solidFill>
                  <a:schemeClr val="tx2"/>
                </a:solidFill>
              </a:defRPr>
            </a:lvl1pPr>
          </a:lstStyle>
          <a:p>
            <a:fld id="{9E0BECE1-6026-4FA9-ADE6-43DDDDA79094}" type="datetime1">
              <a:rPr lang="en-US" smtClean="0"/>
              <a:t>4/27/2026</a:t>
            </a:fld>
            <a:endParaRPr lang="en-US" dirty="0"/>
          </a:p>
        </p:txBody>
      </p:sp>
      <p:sp>
        <p:nvSpPr>
          <p:cNvPr id="7" name="Footer Placeholder 5"/>
          <p:cNvSpPr>
            <a:spLocks noGrp="1"/>
          </p:cNvSpPr>
          <p:nvPr>
            <p:ph type="ftr" sz="quarter" idx="3"/>
          </p:nvPr>
        </p:nvSpPr>
        <p:spPr bwMode="white">
          <a:xfrm>
            <a:off x="3302178" y="6356351"/>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tx1"/>
                </a:solidFill>
              </a:rPr>
              <a:t>|</a:t>
            </a:r>
            <a:r>
              <a:rPr lang="en-US" dirty="0"/>
              <a:t> mn.gov/</a:t>
            </a:r>
            <a:r>
              <a:rPr lang="en-US" dirty="0" err="1"/>
              <a:t>websiteurl</a:t>
            </a:r>
            <a:endParaRPr lang="en-US" dirty="0"/>
          </a:p>
        </p:txBody>
      </p:sp>
      <p:sp>
        <p:nvSpPr>
          <p:cNvPr id="9" name="Slide Number Placeholder 6"/>
          <p:cNvSpPr>
            <a:spLocks noGrp="1"/>
          </p:cNvSpPr>
          <p:nvPr>
            <p:ph type="sldNum" sz="quarter" idx="12"/>
          </p:nvPr>
        </p:nvSpPr>
        <p:spPr bwMode="white">
          <a:xfrm>
            <a:off x="9891133" y="6356352"/>
            <a:ext cx="1462668" cy="365125"/>
          </a:xfrm>
        </p:spPr>
        <p:txBody>
          <a:bodyPr/>
          <a:lstStyle>
            <a:lvl1pPr>
              <a:defRPr>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539269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Solid Dark, Image)">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endParaRPr lang="en-US" dirty="0"/>
          </a:p>
        </p:txBody>
      </p:sp>
      <p:sp>
        <p:nvSpPr>
          <p:cNvPr id="11" name="Content Placeholder 2"/>
          <p:cNvSpPr>
            <a:spLocks noGrp="1"/>
          </p:cNvSpPr>
          <p:nvPr>
            <p:ph sz="quarter" idx="10"/>
          </p:nvPr>
        </p:nvSpPr>
        <p:spPr bwMode="white">
          <a:xfrm>
            <a:off x="838201" y="1366346"/>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3"/>
          <p:cNvSpPr>
            <a:spLocks noGrp="1"/>
          </p:cNvSpPr>
          <p:nvPr>
            <p:ph type="pic" sz="quarter" idx="13"/>
          </p:nvPr>
        </p:nvSpPr>
        <p:spPr bwMode="ltGray">
          <a:xfrm>
            <a:off x="7653565" y="1364826"/>
            <a:ext cx="4538435" cy="4538434"/>
          </a:xfrm>
        </p:spPr>
        <p:txBody>
          <a:bodyPr/>
          <a:lstStyle>
            <a:lvl1pPr>
              <a:buClr>
                <a:schemeClr val="accent2"/>
              </a:buClr>
              <a:defRPr>
                <a:solidFill>
                  <a:schemeClr val="bg1"/>
                </a:solidFill>
              </a:defRPr>
            </a:lvl1pPr>
          </a:lstStyle>
          <a:p>
            <a:r>
              <a:rPr lang="en-US"/>
              <a:t>Click icon to add picture</a:t>
            </a:r>
            <a:endParaRPr lang="en-US" dirty="0"/>
          </a:p>
        </p:txBody>
      </p:sp>
      <p:sp>
        <p:nvSpPr>
          <p:cNvPr id="8" name="Date Placeholder 4"/>
          <p:cNvSpPr>
            <a:spLocks noGrp="1"/>
          </p:cNvSpPr>
          <p:nvPr>
            <p:ph type="dt" sz="half" idx="11"/>
          </p:nvPr>
        </p:nvSpPr>
        <p:spPr bwMode="white">
          <a:xfrm>
            <a:off x="838201" y="6356352"/>
            <a:ext cx="1358591" cy="365125"/>
          </a:xfrm>
        </p:spPr>
        <p:txBody>
          <a:bodyPr/>
          <a:lstStyle>
            <a:lvl1pPr>
              <a:defRPr>
                <a:solidFill>
                  <a:schemeClr val="bg1"/>
                </a:solidFill>
              </a:defRPr>
            </a:lvl1pPr>
          </a:lstStyle>
          <a:p>
            <a:fld id="{1734D58C-C1DE-4328-A054-6991B74C6822}" type="datetime1">
              <a:rPr lang="en-US" smtClean="0"/>
              <a:t>4/27/2026</a:t>
            </a:fld>
            <a:endParaRPr lang="en-US" dirty="0"/>
          </a:p>
        </p:txBody>
      </p:sp>
      <p:sp>
        <p:nvSpPr>
          <p:cNvPr id="7" name="Footer Placeholder 5"/>
          <p:cNvSpPr>
            <a:spLocks noGrp="1"/>
          </p:cNvSpPr>
          <p:nvPr>
            <p:ph type="ftr" sz="quarter" idx="3"/>
          </p:nvPr>
        </p:nvSpPr>
        <p:spPr bwMode="white">
          <a:xfrm>
            <a:off x="3302178" y="6356351"/>
            <a:ext cx="5587647" cy="365125"/>
          </a:xfrm>
          <a:prstGeom prst="rect">
            <a:avLst/>
          </a:prstGeom>
        </p:spPr>
        <p:txBody>
          <a:bodyPr anchor="ctr"/>
          <a:lstStyle>
            <a:lvl1pPr algn="ctr">
              <a:defRPr sz="1200">
                <a:solidFill>
                  <a:schemeClr val="bg1"/>
                </a:solidFill>
              </a:defRPr>
            </a:lvl1pPr>
          </a:lstStyle>
          <a:p>
            <a:r>
              <a:rPr lang="en-US" dirty="0"/>
              <a:t>Optional Tagline Goes Here </a:t>
            </a:r>
            <a:r>
              <a:rPr lang="en-US" dirty="0">
                <a:solidFill>
                  <a:schemeClr val="accent2"/>
                </a:solidFill>
              </a:rPr>
              <a:t>|</a:t>
            </a:r>
            <a:r>
              <a:rPr lang="en-US" dirty="0"/>
              <a:t> mn.gov/</a:t>
            </a:r>
            <a:r>
              <a:rPr lang="en-US" dirty="0" err="1"/>
              <a:t>websiteurl</a:t>
            </a:r>
            <a:endParaRPr lang="en-US" dirty="0"/>
          </a:p>
        </p:txBody>
      </p:sp>
      <p:sp>
        <p:nvSpPr>
          <p:cNvPr id="9" name="Slide Number Placeholder 6"/>
          <p:cNvSpPr>
            <a:spLocks noGrp="1"/>
          </p:cNvSpPr>
          <p:nvPr>
            <p:ph type="sldNum" sz="quarter" idx="12"/>
          </p:nvPr>
        </p:nvSpPr>
        <p:spPr bwMode="white">
          <a:xfrm>
            <a:off x="9891133" y="6356352"/>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5389878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Solid Blue, Image)">
    <p:bg bwMode="black">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endParaRPr lang="en-US" dirty="0"/>
          </a:p>
        </p:txBody>
      </p:sp>
      <p:sp>
        <p:nvSpPr>
          <p:cNvPr id="10" name="Content Placeholder 2"/>
          <p:cNvSpPr>
            <a:spLocks noGrp="1"/>
          </p:cNvSpPr>
          <p:nvPr>
            <p:ph sz="quarter" idx="10"/>
          </p:nvPr>
        </p:nvSpPr>
        <p:spPr bwMode="white">
          <a:xfrm>
            <a:off x="838201" y="1366346"/>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3"/>
          <p:cNvSpPr>
            <a:spLocks noGrp="1"/>
          </p:cNvSpPr>
          <p:nvPr>
            <p:ph type="pic" sz="quarter" idx="13"/>
          </p:nvPr>
        </p:nvSpPr>
        <p:spPr bwMode="ltGray">
          <a:xfrm>
            <a:off x="7653565" y="1364826"/>
            <a:ext cx="4538435" cy="4538434"/>
          </a:xfrm>
        </p:spPr>
        <p:txBody>
          <a:bodyPr/>
          <a:lstStyle>
            <a:lvl1pPr>
              <a:buClr>
                <a:schemeClr val="accent2"/>
              </a:buClr>
              <a:defRPr>
                <a:solidFill>
                  <a:schemeClr val="bg1"/>
                </a:solidFill>
              </a:defRPr>
            </a:lvl1pPr>
          </a:lstStyle>
          <a:p>
            <a:r>
              <a:rPr lang="en-US"/>
              <a:t>Click icon to add picture</a:t>
            </a:r>
            <a:endParaRPr lang="en-US" dirty="0"/>
          </a:p>
        </p:txBody>
      </p:sp>
      <p:sp>
        <p:nvSpPr>
          <p:cNvPr id="8" name="Date Placeholder 4"/>
          <p:cNvSpPr>
            <a:spLocks noGrp="1"/>
          </p:cNvSpPr>
          <p:nvPr>
            <p:ph type="dt" sz="half" idx="11"/>
          </p:nvPr>
        </p:nvSpPr>
        <p:spPr bwMode="white">
          <a:xfrm>
            <a:off x="838201" y="6356352"/>
            <a:ext cx="1358591" cy="365125"/>
          </a:xfrm>
        </p:spPr>
        <p:txBody>
          <a:bodyPr/>
          <a:lstStyle>
            <a:lvl1pPr>
              <a:defRPr>
                <a:solidFill>
                  <a:schemeClr val="bg1"/>
                </a:solidFill>
              </a:defRPr>
            </a:lvl1pPr>
          </a:lstStyle>
          <a:p>
            <a:fld id="{4045F7AD-4787-45EF-B05F-02A1B763B41B}" type="datetime1">
              <a:rPr lang="en-US" smtClean="0"/>
              <a:t>4/27/2026</a:t>
            </a:fld>
            <a:endParaRPr lang="en-US" dirty="0"/>
          </a:p>
        </p:txBody>
      </p:sp>
      <p:sp>
        <p:nvSpPr>
          <p:cNvPr id="7" name="Footer Placeholder 5"/>
          <p:cNvSpPr>
            <a:spLocks noGrp="1"/>
          </p:cNvSpPr>
          <p:nvPr>
            <p:ph type="ftr" sz="quarter" idx="3"/>
          </p:nvPr>
        </p:nvSpPr>
        <p:spPr bwMode="white">
          <a:xfrm>
            <a:off x="3302178" y="6356351"/>
            <a:ext cx="5587647" cy="365125"/>
          </a:xfrm>
          <a:prstGeom prst="rect">
            <a:avLst/>
          </a:prstGeom>
        </p:spPr>
        <p:txBody>
          <a:bodyPr anchor="ctr"/>
          <a:lstStyle>
            <a:lvl1pPr algn="ctr">
              <a:defRPr sz="1200">
                <a:solidFill>
                  <a:schemeClr val="bg1"/>
                </a:solidFill>
              </a:defRPr>
            </a:lvl1pPr>
          </a:lstStyle>
          <a:p>
            <a:r>
              <a:rPr lang="en-US" dirty="0"/>
              <a:t>Optional Tagline Goes Here </a:t>
            </a:r>
            <a:r>
              <a:rPr lang="en-US" dirty="0">
                <a:solidFill>
                  <a:schemeClr val="accent2"/>
                </a:solidFill>
              </a:rPr>
              <a:t>|</a:t>
            </a:r>
            <a:r>
              <a:rPr lang="en-US" dirty="0"/>
              <a:t> mn.gov/</a:t>
            </a:r>
            <a:r>
              <a:rPr lang="en-US" dirty="0" err="1"/>
              <a:t>websiteurl</a:t>
            </a:r>
            <a:endParaRPr lang="en-US" dirty="0"/>
          </a:p>
        </p:txBody>
      </p:sp>
      <p:sp>
        <p:nvSpPr>
          <p:cNvPr id="9" name="Slide Number Placeholder 6"/>
          <p:cNvSpPr>
            <a:spLocks noGrp="1"/>
          </p:cNvSpPr>
          <p:nvPr>
            <p:ph type="sldNum" sz="quarter" idx="12"/>
          </p:nvPr>
        </p:nvSpPr>
        <p:spPr bwMode="white">
          <a:xfrm>
            <a:off x="9891133" y="6356352"/>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6945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Solid Light Gray, Image)">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endParaRPr lang="en-US" dirty="0"/>
          </a:p>
        </p:txBody>
      </p:sp>
      <p:sp>
        <p:nvSpPr>
          <p:cNvPr id="7" name="Content Placeholder 2"/>
          <p:cNvSpPr>
            <a:spLocks noGrp="1"/>
          </p:cNvSpPr>
          <p:nvPr>
            <p:ph sz="quarter" idx="10"/>
          </p:nvPr>
        </p:nvSpPr>
        <p:spPr bwMode="gray">
          <a:xfrm>
            <a:off x="838201" y="1366346"/>
            <a:ext cx="6234953" cy="4788393"/>
          </a:xfrm>
        </p:spPr>
        <p:txBody>
          <a:bodyPr/>
          <a:lstStyle>
            <a:lvl1pPr>
              <a:buClr>
                <a:schemeClr val="tx1"/>
              </a:buClr>
              <a:defRPr>
                <a:solidFill>
                  <a:schemeClr val="tx2"/>
                </a:solidFill>
              </a:defRPr>
            </a:lvl1pPr>
            <a:lvl2pPr>
              <a:buClr>
                <a:schemeClr val="tx1"/>
              </a:buClr>
              <a:defRPr>
                <a:solidFill>
                  <a:schemeClr val="tx2"/>
                </a:solidFill>
              </a:defRPr>
            </a:lvl2pPr>
            <a:lvl3pPr>
              <a:buClr>
                <a:schemeClr val="tx1"/>
              </a:buClr>
              <a:defRPr>
                <a:solidFill>
                  <a:schemeClr val="tx2"/>
                </a:solidFill>
              </a:defRPr>
            </a:lvl3pPr>
            <a:lvl4pPr>
              <a:buClr>
                <a:schemeClr val="tx1"/>
              </a:buClr>
              <a:defRPr>
                <a:solidFill>
                  <a:schemeClr val="tx2"/>
                </a:solidFill>
              </a:defRPr>
            </a:lvl4pPr>
            <a:lvl5pPr>
              <a:buClr>
                <a:schemeClr val="tx1"/>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3"/>
          <p:cNvSpPr>
            <a:spLocks noGrp="1"/>
          </p:cNvSpPr>
          <p:nvPr>
            <p:ph type="pic" sz="quarter" idx="13"/>
          </p:nvPr>
        </p:nvSpPr>
        <p:spPr bwMode="gray">
          <a:xfrm>
            <a:off x="7653565" y="1364826"/>
            <a:ext cx="4538435" cy="4538434"/>
          </a:xfrm>
        </p:spPr>
        <p:txBody>
          <a:bodyPr/>
          <a:lstStyle>
            <a:lvl1pPr>
              <a:buClr>
                <a:schemeClr val="tx1"/>
              </a:buClr>
              <a:defRPr>
                <a:solidFill>
                  <a:schemeClr val="tx2"/>
                </a:solidFill>
              </a:defRPr>
            </a:lvl1pPr>
          </a:lstStyle>
          <a:p>
            <a:r>
              <a:rPr lang="en-US"/>
              <a:t>Click icon to add picture</a:t>
            </a:r>
            <a:endParaRPr lang="en-US" dirty="0"/>
          </a:p>
        </p:txBody>
      </p:sp>
      <p:sp>
        <p:nvSpPr>
          <p:cNvPr id="9" name="Date Placeholder 4"/>
          <p:cNvSpPr>
            <a:spLocks noGrp="1"/>
          </p:cNvSpPr>
          <p:nvPr>
            <p:ph type="dt" sz="half" idx="2"/>
          </p:nvPr>
        </p:nvSpPr>
        <p:spPr bwMode="black">
          <a:xfrm>
            <a:off x="838201" y="6356352"/>
            <a:ext cx="1358591" cy="365125"/>
          </a:xfrm>
          <a:prstGeom prst="rect">
            <a:avLst/>
          </a:prstGeom>
        </p:spPr>
        <p:txBody>
          <a:bodyPr vert="horz" lIns="91440" tIns="45720" rIns="91440" bIns="45720" rtlCol="0" anchor="ctr"/>
          <a:lstStyle>
            <a:lvl1pPr algn="l">
              <a:defRPr sz="1200">
                <a:solidFill>
                  <a:schemeClr val="tx2"/>
                </a:solidFill>
              </a:defRPr>
            </a:lvl1pPr>
          </a:lstStyle>
          <a:p>
            <a:fld id="{AA401766-165D-4491-855B-DF1EBD2BC2E8}" type="datetime1">
              <a:rPr lang="en-US" smtClean="0"/>
              <a:t>4/27/2026</a:t>
            </a:fld>
            <a:endParaRPr lang="en-US" dirty="0"/>
          </a:p>
        </p:txBody>
      </p:sp>
      <p:sp>
        <p:nvSpPr>
          <p:cNvPr id="11" name="Footer Placeholder 5"/>
          <p:cNvSpPr>
            <a:spLocks noGrp="1"/>
          </p:cNvSpPr>
          <p:nvPr>
            <p:ph type="ftr" sz="quarter" idx="3"/>
          </p:nvPr>
        </p:nvSpPr>
        <p:spPr bwMode="black">
          <a:xfrm>
            <a:off x="3302178" y="6356351"/>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10" name="Slide Number Placeholder 6"/>
          <p:cNvSpPr>
            <a:spLocks noGrp="1"/>
          </p:cNvSpPr>
          <p:nvPr>
            <p:ph type="sldNum" sz="quarter" idx="4"/>
          </p:nvPr>
        </p:nvSpPr>
        <p:spPr bwMode="black">
          <a:xfrm>
            <a:off x="9891133" y="6356352"/>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9864900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am Page (4-Up Vertical)">
    <p:bg bwMode="gray">
      <p:bgPr>
        <a:solidFill>
          <a:srgbClr val="E8E8E8"/>
        </a:solidFill>
        <a:effectLst/>
      </p:bgPr>
    </p:bg>
    <p:spTree>
      <p:nvGrpSpPr>
        <p:cNvPr id="1" name=""/>
        <p:cNvGrpSpPr/>
        <p:nvPr/>
      </p:nvGrpSpPr>
      <p:grpSpPr>
        <a:xfrm>
          <a:off x="0" y="0"/>
          <a:ext cx="0" cy="0"/>
          <a:chOff x="0" y="0"/>
          <a:chExt cx="0" cy="0"/>
        </a:xfrm>
      </p:grpSpPr>
      <p:sp>
        <p:nvSpPr>
          <p:cNvPr id="22"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800"/>
          </a:p>
        </p:txBody>
      </p:sp>
      <p:sp>
        <p:nvSpPr>
          <p:cNvPr id="21"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endParaRPr lang="en-US" dirty="0"/>
          </a:p>
        </p:txBody>
      </p:sp>
      <p:sp>
        <p:nvSpPr>
          <p:cNvPr id="6" name="Picture Placeholder 3"/>
          <p:cNvSpPr>
            <a:spLocks noGrp="1"/>
          </p:cNvSpPr>
          <p:nvPr>
            <p:ph type="pic" sz="quarter" idx="13" hasCustomPrompt="1"/>
          </p:nvPr>
        </p:nvSpPr>
        <p:spPr bwMode="gray">
          <a:xfrm>
            <a:off x="806332" y="1981899"/>
            <a:ext cx="2094843"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7" name="Text Placeholder 4"/>
          <p:cNvSpPr>
            <a:spLocks noGrp="1"/>
          </p:cNvSpPr>
          <p:nvPr>
            <p:ph type="body" sz="quarter" idx="15" hasCustomPrompt="1"/>
          </p:nvPr>
        </p:nvSpPr>
        <p:spPr bwMode="black">
          <a:xfrm>
            <a:off x="581720" y="432139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4" name="Picture Placeholder 3">
            <a:extLst>
              <a:ext uri="{FF2B5EF4-FFF2-40B4-BE49-F238E27FC236}">
                <a16:creationId xmlns:a16="http://schemas.microsoft.com/office/drawing/2014/main" id="{4378C81C-38CA-4D22-9B63-324111B4934E}"/>
              </a:ext>
            </a:extLst>
          </p:cNvPr>
          <p:cNvSpPr>
            <a:spLocks noGrp="1"/>
          </p:cNvSpPr>
          <p:nvPr>
            <p:ph type="pic" sz="quarter" idx="22" hasCustomPrompt="1"/>
          </p:nvPr>
        </p:nvSpPr>
        <p:spPr bwMode="gray">
          <a:xfrm>
            <a:off x="3645813" y="1981899"/>
            <a:ext cx="2093976" cy="2093976"/>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1" name="Text Placeholder 6"/>
          <p:cNvSpPr>
            <a:spLocks noGrp="1"/>
          </p:cNvSpPr>
          <p:nvPr>
            <p:ph type="body" sz="quarter" idx="17" hasCustomPrompt="1"/>
          </p:nvPr>
        </p:nvSpPr>
        <p:spPr bwMode="black">
          <a:xfrm>
            <a:off x="3421564"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8" name="Picture Placeholder 3">
            <a:extLst>
              <a:ext uri="{FF2B5EF4-FFF2-40B4-BE49-F238E27FC236}">
                <a16:creationId xmlns:a16="http://schemas.microsoft.com/office/drawing/2014/main" id="{E4B3DD3E-4071-4513-9DAD-DBBE02E05F58}"/>
              </a:ext>
            </a:extLst>
          </p:cNvPr>
          <p:cNvSpPr>
            <a:spLocks noGrp="1"/>
          </p:cNvSpPr>
          <p:nvPr>
            <p:ph type="pic" sz="quarter" idx="23" hasCustomPrompt="1"/>
          </p:nvPr>
        </p:nvSpPr>
        <p:spPr bwMode="gray">
          <a:xfrm>
            <a:off x="6484428" y="1981899"/>
            <a:ext cx="2093976" cy="2093976"/>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3" name="Text Placeholder 8"/>
          <p:cNvSpPr>
            <a:spLocks noGrp="1"/>
          </p:cNvSpPr>
          <p:nvPr>
            <p:ph type="body" sz="quarter" idx="19" hasCustomPrompt="1"/>
          </p:nvPr>
        </p:nvSpPr>
        <p:spPr bwMode="black">
          <a:xfrm>
            <a:off x="6261408" y="4333272"/>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20" name="Picture Placeholder 3">
            <a:extLst>
              <a:ext uri="{FF2B5EF4-FFF2-40B4-BE49-F238E27FC236}">
                <a16:creationId xmlns:a16="http://schemas.microsoft.com/office/drawing/2014/main" id="{03E6E0CE-BDC5-4A27-A3F6-F46D21F7DFC1}"/>
              </a:ext>
            </a:extLst>
          </p:cNvPr>
          <p:cNvSpPr>
            <a:spLocks noGrp="1"/>
          </p:cNvSpPr>
          <p:nvPr>
            <p:ph type="pic" sz="quarter" idx="24" hasCustomPrompt="1"/>
          </p:nvPr>
        </p:nvSpPr>
        <p:spPr bwMode="gray">
          <a:xfrm>
            <a:off x="9323043" y="2002884"/>
            <a:ext cx="2093976" cy="2093976"/>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5" name="Text Placeholder 10"/>
          <p:cNvSpPr>
            <a:spLocks noGrp="1"/>
          </p:cNvSpPr>
          <p:nvPr>
            <p:ph type="body" sz="quarter" idx="21" hasCustomPrompt="1"/>
          </p:nvPr>
        </p:nvSpPr>
        <p:spPr bwMode="black">
          <a:xfrm>
            <a:off x="9101252" y="4341161"/>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3" name="Date Placeholder 11"/>
          <p:cNvSpPr>
            <a:spLocks noGrp="1"/>
          </p:cNvSpPr>
          <p:nvPr>
            <p:ph type="dt" sz="half" idx="10"/>
          </p:nvPr>
        </p:nvSpPr>
        <p:spPr bwMode="black"/>
        <p:txBody>
          <a:bodyPr/>
          <a:lstStyle/>
          <a:p>
            <a:fld id="{A0ADAC01-41E8-44CB-9E8B-BD5364D14645}" type="datetime1">
              <a:rPr lang="en-US" smtClean="0"/>
              <a:t>4/27/2026</a:t>
            </a:fld>
            <a:endParaRPr lang="en-US" dirty="0"/>
          </a:p>
        </p:txBody>
      </p:sp>
      <p:sp>
        <p:nvSpPr>
          <p:cNvPr id="19" name="Footer Placeholder 12"/>
          <p:cNvSpPr>
            <a:spLocks noGrp="1"/>
          </p:cNvSpPr>
          <p:nvPr>
            <p:ph type="ftr" sz="quarter" idx="3"/>
          </p:nvPr>
        </p:nvSpPr>
        <p:spPr bwMode="black">
          <a:xfrm>
            <a:off x="3302178" y="6356351"/>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5" name="Slide Number Placeholder 13"/>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16" name="Rectangle 14"/>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8566839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am Page (3 Up Vertical)">
    <p:bg>
      <p:bgPr>
        <a:solidFill>
          <a:srgbClr val="E8E8E8"/>
        </a:solidFill>
        <a:effectLst/>
      </p:bgPr>
    </p:bg>
    <p:spTree>
      <p:nvGrpSpPr>
        <p:cNvPr id="1" name=""/>
        <p:cNvGrpSpPr/>
        <p:nvPr/>
      </p:nvGrpSpPr>
      <p:grpSpPr>
        <a:xfrm>
          <a:off x="0" y="0"/>
          <a:ext cx="0" cy="0"/>
          <a:chOff x="0" y="0"/>
          <a:chExt cx="0" cy="0"/>
        </a:xfrm>
      </p:grpSpPr>
      <p:sp>
        <p:nvSpPr>
          <p:cNvPr id="20"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800"/>
          </a:p>
        </p:txBody>
      </p:sp>
      <p:sp>
        <p:nvSpPr>
          <p:cNvPr id="17"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endParaRPr lang="en-US" dirty="0"/>
          </a:p>
        </p:txBody>
      </p:sp>
      <p:sp>
        <p:nvSpPr>
          <p:cNvPr id="14" name="Picture Placeholder 3">
            <a:extLst>
              <a:ext uri="{FF2B5EF4-FFF2-40B4-BE49-F238E27FC236}">
                <a16:creationId xmlns:a16="http://schemas.microsoft.com/office/drawing/2014/main" id="{255F61E2-2EE6-4C2E-9E57-37997A4DF66F}"/>
              </a:ext>
            </a:extLst>
          </p:cNvPr>
          <p:cNvSpPr>
            <a:spLocks noGrp="1"/>
          </p:cNvSpPr>
          <p:nvPr>
            <p:ph type="pic" sz="quarter" idx="20" hasCustomPrompt="1"/>
          </p:nvPr>
        </p:nvSpPr>
        <p:spPr bwMode="gray">
          <a:xfrm>
            <a:off x="1579175" y="1959680"/>
            <a:ext cx="2322576" cy="2322576"/>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7" name="Text Placeholder 4"/>
          <p:cNvSpPr>
            <a:spLocks noGrp="1"/>
          </p:cNvSpPr>
          <p:nvPr>
            <p:ph type="body" sz="quarter" idx="15" hasCustomPrompt="1"/>
          </p:nvPr>
        </p:nvSpPr>
        <p:spPr bwMode="black">
          <a:xfrm>
            <a:off x="1469226"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5" name="Picture Placeholder 3">
            <a:extLst>
              <a:ext uri="{FF2B5EF4-FFF2-40B4-BE49-F238E27FC236}">
                <a16:creationId xmlns:a16="http://schemas.microsoft.com/office/drawing/2014/main" id="{49921214-0833-4B73-BEEC-FC86E7FF789F}"/>
              </a:ext>
            </a:extLst>
          </p:cNvPr>
          <p:cNvSpPr>
            <a:spLocks noGrp="1"/>
          </p:cNvSpPr>
          <p:nvPr>
            <p:ph type="pic" sz="quarter" idx="21" hasCustomPrompt="1"/>
          </p:nvPr>
        </p:nvSpPr>
        <p:spPr bwMode="gray">
          <a:xfrm>
            <a:off x="4822185" y="1959680"/>
            <a:ext cx="2322576" cy="2322576"/>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1" name="Text Placeholder 6"/>
          <p:cNvSpPr>
            <a:spLocks noGrp="1"/>
          </p:cNvSpPr>
          <p:nvPr>
            <p:ph type="body" sz="quarter" idx="17" hasCustomPrompt="1"/>
          </p:nvPr>
        </p:nvSpPr>
        <p:spPr bwMode="black">
          <a:xfrm>
            <a:off x="4712236"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8" name="Picture Placeholder 3">
            <a:extLst>
              <a:ext uri="{FF2B5EF4-FFF2-40B4-BE49-F238E27FC236}">
                <a16:creationId xmlns:a16="http://schemas.microsoft.com/office/drawing/2014/main" id="{F5B35329-7A36-4EF4-A793-2D020420E2A2}"/>
              </a:ext>
            </a:extLst>
          </p:cNvPr>
          <p:cNvSpPr>
            <a:spLocks noGrp="1"/>
          </p:cNvSpPr>
          <p:nvPr>
            <p:ph type="pic" sz="quarter" idx="22" hasCustomPrompt="1"/>
          </p:nvPr>
        </p:nvSpPr>
        <p:spPr bwMode="gray">
          <a:xfrm>
            <a:off x="8065195" y="1959680"/>
            <a:ext cx="2322576" cy="2322576"/>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3" name="Text Placeholder 8"/>
          <p:cNvSpPr>
            <a:spLocks noGrp="1"/>
          </p:cNvSpPr>
          <p:nvPr>
            <p:ph type="body" sz="quarter" idx="19" hasCustomPrompt="1"/>
          </p:nvPr>
        </p:nvSpPr>
        <p:spPr bwMode="black">
          <a:xfrm>
            <a:off x="7955246"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3" name="Date Placeholder 9"/>
          <p:cNvSpPr>
            <a:spLocks noGrp="1"/>
          </p:cNvSpPr>
          <p:nvPr>
            <p:ph type="dt" sz="half" idx="10"/>
          </p:nvPr>
        </p:nvSpPr>
        <p:spPr bwMode="black"/>
        <p:txBody>
          <a:bodyPr/>
          <a:lstStyle/>
          <a:p>
            <a:fld id="{6216FCB7-694C-4C3B-92D6-049738A39BCA}" type="datetime1">
              <a:rPr lang="en-US" smtClean="0"/>
              <a:t>4/27/2026</a:t>
            </a:fld>
            <a:endParaRPr lang="en-US" dirty="0"/>
          </a:p>
        </p:txBody>
      </p:sp>
      <p:sp>
        <p:nvSpPr>
          <p:cNvPr id="19" name="Footer Placeholder 10"/>
          <p:cNvSpPr>
            <a:spLocks noGrp="1"/>
          </p:cNvSpPr>
          <p:nvPr>
            <p:ph type="ftr" sz="quarter" idx="3"/>
          </p:nvPr>
        </p:nvSpPr>
        <p:spPr bwMode="black">
          <a:xfrm>
            <a:off x="3302178" y="6356351"/>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5" name="Slide Number Placeholder 11"/>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16" name="Rectangle 12"/>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8380363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am Page (4-Up Horizontal)">
    <p:bg bwMode="gray">
      <p:bgPr>
        <a:solidFill>
          <a:srgbClr val="E8E8E8"/>
        </a:solidFill>
        <a:effectLst/>
      </p:bgPr>
    </p:bg>
    <p:spTree>
      <p:nvGrpSpPr>
        <p:cNvPr id="1" name=""/>
        <p:cNvGrpSpPr/>
        <p:nvPr/>
      </p:nvGrpSpPr>
      <p:grpSpPr>
        <a:xfrm>
          <a:off x="0" y="0"/>
          <a:ext cx="0" cy="0"/>
          <a:chOff x="0" y="0"/>
          <a:chExt cx="0" cy="0"/>
        </a:xfrm>
      </p:grpSpPr>
      <p:sp>
        <p:nvSpPr>
          <p:cNvPr id="21"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800"/>
          </a:p>
        </p:txBody>
      </p:sp>
      <p:sp>
        <p:nvSpPr>
          <p:cNvPr id="20"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endParaRPr lang="en-US" dirty="0"/>
          </a:p>
        </p:txBody>
      </p:sp>
      <p:sp>
        <p:nvSpPr>
          <p:cNvPr id="23" name="Picture Placeholder 3"/>
          <p:cNvSpPr>
            <a:spLocks noGrp="1"/>
          </p:cNvSpPr>
          <p:nvPr>
            <p:ph type="pic" sz="quarter" idx="14" hasCustomPrompt="1"/>
          </p:nvPr>
        </p:nvSpPr>
        <p:spPr bwMode="gray">
          <a:xfrm>
            <a:off x="806333" y="1674773"/>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4" name="Text Placeholder 4"/>
          <p:cNvSpPr>
            <a:spLocks noGrp="1"/>
          </p:cNvSpPr>
          <p:nvPr>
            <p:ph type="body" sz="quarter" idx="15"/>
          </p:nvPr>
        </p:nvSpPr>
        <p:spPr bwMode="black">
          <a:xfrm>
            <a:off x="2876551" y="1674773"/>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9" name="Picture Placeholder 5"/>
          <p:cNvSpPr>
            <a:spLocks noGrp="1"/>
          </p:cNvSpPr>
          <p:nvPr>
            <p:ph type="pic" sz="quarter" idx="13" hasCustomPrompt="1"/>
          </p:nvPr>
        </p:nvSpPr>
        <p:spPr bwMode="gray">
          <a:xfrm>
            <a:off x="806333" y="3939362"/>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4" name="Text Placeholder 6"/>
          <p:cNvSpPr>
            <a:spLocks noGrp="1"/>
          </p:cNvSpPr>
          <p:nvPr>
            <p:ph type="body" sz="quarter" idx="16"/>
          </p:nvPr>
        </p:nvSpPr>
        <p:spPr bwMode="black">
          <a:xfrm>
            <a:off x="2876551" y="3939363"/>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5" name="Picture Placeholder 7"/>
          <p:cNvSpPr>
            <a:spLocks noGrp="1"/>
          </p:cNvSpPr>
          <p:nvPr>
            <p:ph type="pic" sz="quarter" idx="17" hasCustomPrompt="1"/>
          </p:nvPr>
        </p:nvSpPr>
        <p:spPr bwMode="gray">
          <a:xfrm>
            <a:off x="6199806" y="1674773"/>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6" name="Text Placeholder 8"/>
          <p:cNvSpPr>
            <a:spLocks noGrp="1"/>
          </p:cNvSpPr>
          <p:nvPr>
            <p:ph type="body" sz="quarter" idx="18"/>
          </p:nvPr>
        </p:nvSpPr>
        <p:spPr bwMode="black">
          <a:xfrm>
            <a:off x="8270023" y="1674774"/>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7" name="Picture Placeholder 9"/>
          <p:cNvSpPr>
            <a:spLocks noGrp="1"/>
          </p:cNvSpPr>
          <p:nvPr>
            <p:ph type="pic" sz="quarter" idx="19" hasCustomPrompt="1"/>
          </p:nvPr>
        </p:nvSpPr>
        <p:spPr bwMode="gray">
          <a:xfrm>
            <a:off x="6199806" y="3939363"/>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8" name="Text Placeholder 10"/>
          <p:cNvSpPr>
            <a:spLocks noGrp="1"/>
          </p:cNvSpPr>
          <p:nvPr>
            <p:ph type="body" sz="quarter" idx="20"/>
          </p:nvPr>
        </p:nvSpPr>
        <p:spPr bwMode="black">
          <a:xfrm>
            <a:off x="8270023" y="393936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3" name="Date Placeholder 11"/>
          <p:cNvSpPr>
            <a:spLocks noGrp="1"/>
          </p:cNvSpPr>
          <p:nvPr>
            <p:ph type="dt" sz="half" idx="10"/>
          </p:nvPr>
        </p:nvSpPr>
        <p:spPr bwMode="black"/>
        <p:txBody>
          <a:bodyPr/>
          <a:lstStyle/>
          <a:p>
            <a:fld id="{6EBDFA44-76C7-464F-9977-6DA446ABFB75}" type="datetime1">
              <a:rPr lang="en-US" smtClean="0"/>
              <a:t>4/27/2026</a:t>
            </a:fld>
            <a:endParaRPr lang="en-US" dirty="0"/>
          </a:p>
        </p:txBody>
      </p:sp>
      <p:sp>
        <p:nvSpPr>
          <p:cNvPr id="29" name="Footer Placeholder 12"/>
          <p:cNvSpPr>
            <a:spLocks noGrp="1"/>
          </p:cNvSpPr>
          <p:nvPr>
            <p:ph type="ftr" sz="quarter" idx="3"/>
          </p:nvPr>
        </p:nvSpPr>
        <p:spPr bwMode="black">
          <a:xfrm>
            <a:off x="3302178" y="6356351"/>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5" name="Slide Number Placeholder 13"/>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16" name="Rectangle 14"/>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2632564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Reversed Logo)">
    <p:bg bwMode="gray">
      <p:bgPr>
        <a:solidFill>
          <a:schemeClr val="tx1"/>
        </a:solidFill>
        <a:effectLst/>
      </p:bgPr>
    </p:bg>
    <p:spTree>
      <p:nvGrpSpPr>
        <p:cNvPr id="1" name=""/>
        <p:cNvGrpSpPr/>
        <p:nvPr/>
      </p:nvGrpSpPr>
      <p:grpSpPr>
        <a:xfrm>
          <a:off x="0" y="0"/>
          <a:ext cx="0" cy="0"/>
          <a:chOff x="0" y="0"/>
          <a:chExt cx="0" cy="0"/>
        </a:xfrm>
      </p:grpSpPr>
      <p:sp>
        <p:nvSpPr>
          <p:cNvPr id="11" name="Rectangle 1"/>
          <p:cNvSpPr txBox="1">
            <a:spLocks/>
          </p:cNvSpPr>
          <p:nvPr userDrawn="1"/>
        </p:nvSpPr>
        <p:spPr bwMode="ltGray">
          <a:xfrm>
            <a:off x="0" y="4092604"/>
            <a:ext cx="12192000" cy="1295182"/>
          </a:xfrm>
          <a:prstGeom prst="rect">
            <a:avLst/>
          </a:prstGeom>
          <a:solidFill>
            <a:schemeClr val="accent2"/>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sz="3600" dirty="0"/>
          </a:p>
        </p:txBody>
      </p:sp>
      <p:sp>
        <p:nvSpPr>
          <p:cNvPr id="13" name="Title 2"/>
          <p:cNvSpPr>
            <a:spLocks noGrp="1"/>
          </p:cNvSpPr>
          <p:nvPr>
            <p:ph type="ctrTitle" hasCustomPrompt="1"/>
          </p:nvPr>
        </p:nvSpPr>
        <p:spPr bwMode="black">
          <a:xfrm>
            <a:off x="266700" y="4092602"/>
            <a:ext cx="11658600" cy="1295182"/>
          </a:xfrm>
          <a:noFill/>
        </p:spPr>
        <p:txBody>
          <a:bodyPr wrap="square" lIns="182880" tIns="91440" rIns="182880" bIns="91440" anchor="ctr">
            <a:normAutofit/>
          </a:bodyPr>
          <a:lstStyle>
            <a:lvl1pPr algn="ctr">
              <a:defRPr sz="3600">
                <a:solidFill>
                  <a:schemeClr val="tx2"/>
                </a:solidFill>
              </a:defRPr>
            </a:lvl1pPr>
          </a:lstStyle>
          <a:p>
            <a:r>
              <a:rPr lang="en-US" dirty="0"/>
              <a:t>Click to enter the slideshow title</a:t>
            </a:r>
          </a:p>
        </p:txBody>
      </p:sp>
      <p:sp>
        <p:nvSpPr>
          <p:cNvPr id="3" name="Rectangle 3"/>
          <p:cNvSpPr/>
          <p:nvPr userDrawn="1"/>
        </p:nvSpPr>
        <p:spPr bwMode="white">
          <a:xfrm>
            <a:off x="0" y="5387788"/>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a:noFill/>
              </a:ln>
            </a:endParaRPr>
          </a:p>
        </p:txBody>
      </p:sp>
      <p:sp>
        <p:nvSpPr>
          <p:cNvPr id="8" name="Text Placeholder 4"/>
          <p:cNvSpPr>
            <a:spLocks noGrp="1"/>
          </p:cNvSpPr>
          <p:nvPr>
            <p:ph type="body" sz="quarter" idx="17" hasCustomPrompt="1"/>
          </p:nvPr>
        </p:nvSpPr>
        <p:spPr bwMode="black">
          <a:xfrm>
            <a:off x="838200" y="5644885"/>
            <a:ext cx="10515600" cy="711465"/>
          </a:xfrm>
        </p:spPr>
        <p:txBody>
          <a:bodyPr>
            <a:normAutofit/>
          </a:bodyPr>
          <a:lstStyle>
            <a:lvl1pPr marL="0" indent="0" algn="ctr">
              <a:buNone/>
              <a:defRPr sz="2400"/>
            </a:lvl1pPr>
          </a:lstStyle>
          <a:p>
            <a:pPr lvl="0"/>
            <a:r>
              <a:rPr lang="en-US" dirty="0" err="1"/>
              <a:t>Firstname</a:t>
            </a:r>
            <a:r>
              <a:rPr lang="en-US" dirty="0"/>
              <a:t> </a:t>
            </a:r>
            <a:r>
              <a:rPr lang="en-US" dirty="0" err="1"/>
              <a:t>Lastname</a:t>
            </a:r>
            <a:r>
              <a:rPr lang="en-US" dirty="0"/>
              <a:t> | Job Title</a:t>
            </a:r>
          </a:p>
        </p:txBody>
      </p:sp>
      <p:sp>
        <p:nvSpPr>
          <p:cNvPr id="18" name="Date Placeholder 5"/>
          <p:cNvSpPr>
            <a:spLocks noGrp="1"/>
          </p:cNvSpPr>
          <p:nvPr>
            <p:ph type="dt" sz="half" idx="15"/>
          </p:nvPr>
        </p:nvSpPr>
        <p:spPr bwMode="black"/>
        <p:txBody>
          <a:bodyPr/>
          <a:lstStyle/>
          <a:p>
            <a:fld id="{E16E81B3-F9BC-4EEC-B7E5-E101F03C23C1}" type="datetime1">
              <a:rPr lang="en-US" smtClean="0"/>
              <a:t>4/27/2026</a:t>
            </a:fld>
            <a:endParaRPr lang="en-US" dirty="0"/>
          </a:p>
        </p:txBody>
      </p:sp>
      <p:sp>
        <p:nvSpPr>
          <p:cNvPr id="9" name="Footer Placeholder 6"/>
          <p:cNvSpPr>
            <a:spLocks noGrp="1"/>
          </p:cNvSpPr>
          <p:nvPr>
            <p:ph type="ftr" sz="quarter" idx="3"/>
          </p:nvPr>
        </p:nvSpPr>
        <p:spPr bwMode="black">
          <a:xfrm>
            <a:off x="3302178" y="6356351"/>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19" name="Slide Number Placeholder 7"/>
          <p:cNvSpPr>
            <a:spLocks noGrp="1"/>
          </p:cNvSpPr>
          <p:nvPr>
            <p:ph type="sldNum" sz="quarter" idx="16"/>
          </p:nvPr>
        </p:nvSpPr>
        <p:spPr bwMode="black"/>
        <p:txBody>
          <a:bodyPr/>
          <a:lstStyle/>
          <a:p>
            <a:fld id="{48F63A3B-78C7-47BE-AE5E-E10140E04643}" type="slidenum">
              <a:rPr lang="en-US" smtClean="0"/>
              <a:pPr/>
              <a:t>‹#›</a:t>
            </a:fld>
            <a:endParaRPr lang="en-US" dirty="0"/>
          </a:p>
        </p:txBody>
      </p:sp>
      <p:pic>
        <p:nvPicPr>
          <p:cNvPr id="12" name="Graphic 8" descr="Minnesota Department of Natural Resources logo">
            <a:extLst>
              <a:ext uri="{FF2B5EF4-FFF2-40B4-BE49-F238E27FC236}">
                <a16:creationId xmlns:a16="http://schemas.microsoft.com/office/drawing/2014/main" id="{E8CC904E-32AE-4C9C-B9CA-A01E1294C2A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047471" y="1852766"/>
            <a:ext cx="6097060" cy="616556"/>
          </a:xfrm>
          <a:prstGeom prst="rect">
            <a:avLst/>
          </a:prstGeom>
        </p:spPr>
      </p:pic>
    </p:spTree>
    <p:extLst>
      <p:ext uri="{BB962C8B-B14F-4D97-AF65-F5344CB8AC3E}">
        <p14:creationId xmlns:p14="http://schemas.microsoft.com/office/powerpoint/2010/main" val="36973892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am Page (2-Up Horizontal)">
    <p:bg>
      <p:bgPr>
        <a:solidFill>
          <a:srgbClr val="E8E8E8"/>
        </a:solidFill>
        <a:effectLst/>
      </p:bgPr>
    </p:bg>
    <p:spTree>
      <p:nvGrpSpPr>
        <p:cNvPr id="1" name=""/>
        <p:cNvGrpSpPr/>
        <p:nvPr/>
      </p:nvGrpSpPr>
      <p:grpSpPr>
        <a:xfrm>
          <a:off x="0" y="0"/>
          <a:ext cx="0" cy="0"/>
          <a:chOff x="0" y="0"/>
          <a:chExt cx="0" cy="0"/>
        </a:xfrm>
      </p:grpSpPr>
      <p:sp>
        <p:nvSpPr>
          <p:cNvPr id="15"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800"/>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endParaRPr lang="en-US" dirty="0"/>
          </a:p>
        </p:txBody>
      </p:sp>
      <p:sp>
        <p:nvSpPr>
          <p:cNvPr id="19" name="Picture Placeholder 3"/>
          <p:cNvSpPr>
            <a:spLocks noGrp="1"/>
          </p:cNvSpPr>
          <p:nvPr>
            <p:ph type="pic" sz="quarter" idx="13" hasCustomPrompt="1"/>
          </p:nvPr>
        </p:nvSpPr>
        <p:spPr bwMode="gray">
          <a:xfrm>
            <a:off x="806333" y="257173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4" name="Text Placeholder 4"/>
          <p:cNvSpPr>
            <a:spLocks noGrp="1"/>
          </p:cNvSpPr>
          <p:nvPr>
            <p:ph type="body" sz="quarter" idx="16"/>
          </p:nvPr>
        </p:nvSpPr>
        <p:spPr bwMode="black">
          <a:xfrm>
            <a:off x="2876551" y="2571731"/>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5" name="Picture Placeholder 5"/>
          <p:cNvSpPr>
            <a:spLocks noGrp="1"/>
          </p:cNvSpPr>
          <p:nvPr>
            <p:ph type="pic" sz="quarter" idx="17" hasCustomPrompt="1"/>
          </p:nvPr>
        </p:nvSpPr>
        <p:spPr bwMode="gray">
          <a:xfrm>
            <a:off x="6199806" y="257173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6" name="Text Placeholder 6"/>
          <p:cNvSpPr>
            <a:spLocks noGrp="1"/>
          </p:cNvSpPr>
          <p:nvPr>
            <p:ph type="body" sz="quarter" idx="18"/>
          </p:nvPr>
        </p:nvSpPr>
        <p:spPr bwMode="black">
          <a:xfrm>
            <a:off x="8270023" y="2571731"/>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3" name="Date Placeholder 7"/>
          <p:cNvSpPr>
            <a:spLocks noGrp="1"/>
          </p:cNvSpPr>
          <p:nvPr>
            <p:ph type="dt" sz="half" idx="10"/>
          </p:nvPr>
        </p:nvSpPr>
        <p:spPr bwMode="black"/>
        <p:txBody>
          <a:bodyPr/>
          <a:lstStyle/>
          <a:p>
            <a:fld id="{A5E6FD8B-76EF-4089-96A3-96AE92765D9E}" type="datetime1">
              <a:rPr lang="en-US" smtClean="0"/>
              <a:t>4/27/2026</a:t>
            </a:fld>
            <a:endParaRPr lang="en-US" dirty="0"/>
          </a:p>
        </p:txBody>
      </p:sp>
      <p:sp>
        <p:nvSpPr>
          <p:cNvPr id="20" name="Footer Placeholder 8"/>
          <p:cNvSpPr>
            <a:spLocks noGrp="1"/>
          </p:cNvSpPr>
          <p:nvPr>
            <p:ph type="ftr" sz="quarter" idx="3"/>
          </p:nvPr>
        </p:nvSpPr>
        <p:spPr bwMode="black">
          <a:xfrm>
            <a:off x="3302178" y="6356351"/>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5" name="Slide Number Placeholder 9"/>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16" name="Rectangle 10"/>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345329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cons (4-Up Vertical)">
    <p:bg bwMode="gray">
      <p:bgRef idx="1001">
        <a:schemeClr val="bg1"/>
      </p:bgRef>
    </p:bg>
    <p:spTree>
      <p:nvGrpSpPr>
        <p:cNvPr id="1" name=""/>
        <p:cNvGrpSpPr/>
        <p:nvPr/>
      </p:nvGrpSpPr>
      <p:grpSpPr>
        <a:xfrm>
          <a:off x="0" y="0"/>
          <a:ext cx="0" cy="0"/>
          <a:chOff x="0" y="0"/>
          <a:chExt cx="0" cy="0"/>
        </a:xfrm>
      </p:grpSpPr>
      <p:sp>
        <p:nvSpPr>
          <p:cNvPr id="22"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800"/>
          </a:p>
        </p:txBody>
      </p:sp>
      <p:sp>
        <p:nvSpPr>
          <p:cNvPr id="21"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endParaRPr lang="en-US" dirty="0"/>
          </a:p>
        </p:txBody>
      </p:sp>
      <p:sp>
        <p:nvSpPr>
          <p:cNvPr id="6" name="Picture Placeholder 3"/>
          <p:cNvSpPr>
            <a:spLocks noGrp="1"/>
          </p:cNvSpPr>
          <p:nvPr>
            <p:ph type="pic" sz="quarter" idx="13" hasCustomPrompt="1"/>
          </p:nvPr>
        </p:nvSpPr>
        <p:spPr bwMode="gray">
          <a:xfrm>
            <a:off x="806332" y="1981899"/>
            <a:ext cx="2094843"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7" name="Text Placeholder 4"/>
          <p:cNvSpPr>
            <a:spLocks noGrp="1"/>
          </p:cNvSpPr>
          <p:nvPr>
            <p:ph type="body" sz="quarter" idx="15" hasCustomPrompt="1"/>
          </p:nvPr>
        </p:nvSpPr>
        <p:spPr bwMode="black">
          <a:xfrm>
            <a:off x="581720" y="4345148"/>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0" name="Picture Placeholder 5"/>
          <p:cNvSpPr>
            <a:spLocks noGrp="1"/>
          </p:cNvSpPr>
          <p:nvPr>
            <p:ph type="pic" sz="quarter" idx="16" hasCustomPrompt="1"/>
          </p:nvPr>
        </p:nvSpPr>
        <p:spPr bwMode="gray">
          <a:xfrm>
            <a:off x="3646176" y="1967573"/>
            <a:ext cx="2094843"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1" name="Text Placeholder 6"/>
          <p:cNvSpPr>
            <a:spLocks noGrp="1"/>
          </p:cNvSpPr>
          <p:nvPr>
            <p:ph type="body" sz="quarter" idx="17" hasCustomPrompt="1"/>
          </p:nvPr>
        </p:nvSpPr>
        <p:spPr bwMode="black">
          <a:xfrm>
            <a:off x="3421564"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2" name="Picture Placeholder 7"/>
          <p:cNvSpPr>
            <a:spLocks noGrp="1"/>
          </p:cNvSpPr>
          <p:nvPr>
            <p:ph type="pic" sz="quarter" idx="18" hasCustomPrompt="1"/>
          </p:nvPr>
        </p:nvSpPr>
        <p:spPr bwMode="gray">
          <a:xfrm>
            <a:off x="6486020" y="1967573"/>
            <a:ext cx="2094843"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3" name="Text Placeholder 8"/>
          <p:cNvSpPr>
            <a:spLocks noGrp="1"/>
          </p:cNvSpPr>
          <p:nvPr>
            <p:ph type="body" sz="quarter" idx="19" hasCustomPrompt="1"/>
          </p:nvPr>
        </p:nvSpPr>
        <p:spPr bwMode="black">
          <a:xfrm>
            <a:off x="6261408"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4" name="Picture Placeholder 9"/>
          <p:cNvSpPr>
            <a:spLocks noGrp="1"/>
          </p:cNvSpPr>
          <p:nvPr>
            <p:ph type="pic" sz="quarter" idx="20" hasCustomPrompt="1"/>
          </p:nvPr>
        </p:nvSpPr>
        <p:spPr bwMode="gray">
          <a:xfrm>
            <a:off x="9325864" y="1967573"/>
            <a:ext cx="2094843"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10"/>
          <p:cNvSpPr>
            <a:spLocks noGrp="1"/>
          </p:cNvSpPr>
          <p:nvPr>
            <p:ph type="body" sz="quarter" idx="21" hasCustomPrompt="1"/>
          </p:nvPr>
        </p:nvSpPr>
        <p:spPr bwMode="black">
          <a:xfrm>
            <a:off x="9101252" y="4341161"/>
            <a:ext cx="2542477" cy="1627838"/>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3" name="Date Placeholder 11"/>
          <p:cNvSpPr>
            <a:spLocks noGrp="1"/>
          </p:cNvSpPr>
          <p:nvPr>
            <p:ph type="dt" sz="half" idx="10"/>
          </p:nvPr>
        </p:nvSpPr>
        <p:spPr bwMode="black"/>
        <p:txBody>
          <a:bodyPr/>
          <a:lstStyle/>
          <a:p>
            <a:fld id="{6C516CB4-6057-47E9-9261-F83E83653FA8}" type="datetime1">
              <a:rPr lang="en-US" smtClean="0"/>
              <a:t>4/27/2026</a:t>
            </a:fld>
            <a:endParaRPr lang="en-US" dirty="0"/>
          </a:p>
        </p:txBody>
      </p:sp>
      <p:sp>
        <p:nvSpPr>
          <p:cNvPr id="20" name="Footer Placeholder 12"/>
          <p:cNvSpPr>
            <a:spLocks noGrp="1"/>
          </p:cNvSpPr>
          <p:nvPr>
            <p:ph type="ftr" sz="quarter" idx="3"/>
          </p:nvPr>
        </p:nvSpPr>
        <p:spPr bwMode="black">
          <a:xfrm>
            <a:off x="3302178" y="6356351"/>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5" name="Slide Number Placeholder 13"/>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19" name="Rectangle 14"/>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7236465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cons (3-Up Vertical)">
    <p:bg bwMode="gray">
      <p:bgRef idx="1001">
        <a:schemeClr val="bg1"/>
      </p:bgRef>
    </p:bg>
    <p:spTree>
      <p:nvGrpSpPr>
        <p:cNvPr id="1" name=""/>
        <p:cNvGrpSpPr/>
        <p:nvPr/>
      </p:nvGrpSpPr>
      <p:grpSpPr>
        <a:xfrm>
          <a:off x="0" y="0"/>
          <a:ext cx="0" cy="0"/>
          <a:chOff x="0" y="0"/>
          <a:chExt cx="0" cy="0"/>
        </a:xfrm>
      </p:grpSpPr>
      <p:sp>
        <p:nvSpPr>
          <p:cNvPr id="18"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800"/>
          </a:p>
        </p:txBody>
      </p:sp>
      <p:sp>
        <p:nvSpPr>
          <p:cNvPr id="17"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endParaRPr lang="en-US" dirty="0"/>
          </a:p>
        </p:txBody>
      </p:sp>
      <p:sp>
        <p:nvSpPr>
          <p:cNvPr id="6" name="Picture Placeholder 3"/>
          <p:cNvSpPr>
            <a:spLocks noGrp="1"/>
          </p:cNvSpPr>
          <p:nvPr>
            <p:ph type="pic" sz="quarter" idx="13" hasCustomPrompt="1"/>
          </p:nvPr>
        </p:nvSpPr>
        <p:spPr bwMode="gray">
          <a:xfrm>
            <a:off x="1697855" y="1981899"/>
            <a:ext cx="2094843"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7" name="Text Placeholder 4"/>
          <p:cNvSpPr>
            <a:spLocks noGrp="1"/>
          </p:cNvSpPr>
          <p:nvPr>
            <p:ph type="body" sz="quarter" idx="15" hasCustomPrompt="1"/>
          </p:nvPr>
        </p:nvSpPr>
        <p:spPr bwMode="black">
          <a:xfrm>
            <a:off x="1473243" y="4345148"/>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0" name="Picture Placeholder 5"/>
          <p:cNvSpPr>
            <a:spLocks noGrp="1"/>
          </p:cNvSpPr>
          <p:nvPr>
            <p:ph type="pic" sz="quarter" idx="16" hasCustomPrompt="1"/>
          </p:nvPr>
        </p:nvSpPr>
        <p:spPr bwMode="gray">
          <a:xfrm>
            <a:off x="4936052" y="1967573"/>
            <a:ext cx="2094843"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1" name="Text Placeholder 6"/>
          <p:cNvSpPr>
            <a:spLocks noGrp="1"/>
          </p:cNvSpPr>
          <p:nvPr>
            <p:ph type="body" sz="quarter" idx="17" hasCustomPrompt="1"/>
          </p:nvPr>
        </p:nvSpPr>
        <p:spPr bwMode="black">
          <a:xfrm>
            <a:off x="4712236"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2" name="Picture Placeholder 7"/>
          <p:cNvSpPr>
            <a:spLocks noGrp="1"/>
          </p:cNvSpPr>
          <p:nvPr>
            <p:ph type="pic" sz="quarter" idx="18" hasCustomPrompt="1"/>
          </p:nvPr>
        </p:nvSpPr>
        <p:spPr bwMode="gray">
          <a:xfrm>
            <a:off x="8174248" y="1967573"/>
            <a:ext cx="2094843"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3" name="Text Placeholder 8"/>
          <p:cNvSpPr>
            <a:spLocks noGrp="1"/>
          </p:cNvSpPr>
          <p:nvPr>
            <p:ph type="body" sz="quarter" idx="19" hasCustomPrompt="1"/>
          </p:nvPr>
        </p:nvSpPr>
        <p:spPr bwMode="black">
          <a:xfrm>
            <a:off x="7949636"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3" name="Date Placeholder 9"/>
          <p:cNvSpPr>
            <a:spLocks noGrp="1"/>
          </p:cNvSpPr>
          <p:nvPr>
            <p:ph type="dt" sz="half" idx="10"/>
          </p:nvPr>
        </p:nvSpPr>
        <p:spPr bwMode="black"/>
        <p:txBody>
          <a:bodyPr/>
          <a:lstStyle/>
          <a:p>
            <a:fld id="{61D27E9F-8AC5-44C4-89C9-C243842DD676}" type="datetime1">
              <a:rPr lang="en-US" smtClean="0"/>
              <a:t>4/27/2026</a:t>
            </a:fld>
            <a:endParaRPr lang="en-US" dirty="0"/>
          </a:p>
        </p:txBody>
      </p:sp>
      <p:sp>
        <p:nvSpPr>
          <p:cNvPr id="20" name="Footer Placeholder 10"/>
          <p:cNvSpPr>
            <a:spLocks noGrp="1"/>
          </p:cNvSpPr>
          <p:nvPr>
            <p:ph type="ftr" sz="quarter" idx="3"/>
          </p:nvPr>
        </p:nvSpPr>
        <p:spPr bwMode="black">
          <a:xfrm>
            <a:off x="3302178" y="6356351"/>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5" name="Slide Number Placeholder 11"/>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19" name="Rectangle 12"/>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3473743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cons (4-Up Horizontal)">
    <p:bg bwMode="gray">
      <p:bgRef idx="1001">
        <a:schemeClr val="bg1"/>
      </p:bgRef>
    </p:bg>
    <p:spTree>
      <p:nvGrpSpPr>
        <p:cNvPr id="1" name=""/>
        <p:cNvGrpSpPr/>
        <p:nvPr/>
      </p:nvGrpSpPr>
      <p:grpSpPr>
        <a:xfrm>
          <a:off x="0" y="0"/>
          <a:ext cx="0" cy="0"/>
          <a:chOff x="0" y="0"/>
          <a:chExt cx="0" cy="0"/>
        </a:xfrm>
      </p:grpSpPr>
      <p:sp>
        <p:nvSpPr>
          <p:cNvPr id="24"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800"/>
          </a:p>
        </p:txBody>
      </p:sp>
      <p:sp>
        <p:nvSpPr>
          <p:cNvPr id="23"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endParaRPr lang="en-US" dirty="0"/>
          </a:p>
        </p:txBody>
      </p:sp>
      <p:sp>
        <p:nvSpPr>
          <p:cNvPr id="12" name="Picture Placeholder 3"/>
          <p:cNvSpPr>
            <a:spLocks noGrp="1"/>
          </p:cNvSpPr>
          <p:nvPr>
            <p:ph type="pic" sz="quarter" idx="13" hasCustomPrompt="1"/>
          </p:nvPr>
        </p:nvSpPr>
        <p:spPr bwMode="gray">
          <a:xfrm>
            <a:off x="806333" y="1674773"/>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4"/>
          <p:cNvSpPr>
            <a:spLocks noGrp="1"/>
          </p:cNvSpPr>
          <p:nvPr>
            <p:ph type="body" sz="quarter" idx="16"/>
          </p:nvPr>
        </p:nvSpPr>
        <p:spPr bwMode="black">
          <a:xfrm>
            <a:off x="2876551" y="1674774"/>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3" name="Picture Placeholder 5"/>
          <p:cNvSpPr>
            <a:spLocks noGrp="1"/>
          </p:cNvSpPr>
          <p:nvPr>
            <p:ph type="pic" sz="quarter" idx="14" hasCustomPrompt="1"/>
          </p:nvPr>
        </p:nvSpPr>
        <p:spPr bwMode="gray">
          <a:xfrm>
            <a:off x="806333" y="3939363"/>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4" name="Text Placeholder 6"/>
          <p:cNvSpPr>
            <a:spLocks noGrp="1"/>
          </p:cNvSpPr>
          <p:nvPr>
            <p:ph type="body" sz="quarter" idx="15"/>
          </p:nvPr>
        </p:nvSpPr>
        <p:spPr bwMode="black">
          <a:xfrm>
            <a:off x="2876551" y="3939363"/>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Picture Placeholder 7"/>
          <p:cNvSpPr>
            <a:spLocks noGrp="1"/>
          </p:cNvSpPr>
          <p:nvPr>
            <p:ph type="pic" sz="quarter" idx="17" hasCustomPrompt="1"/>
          </p:nvPr>
        </p:nvSpPr>
        <p:spPr bwMode="gray">
          <a:xfrm>
            <a:off x="6199806" y="1674773"/>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7" name="Text Placeholder 8"/>
          <p:cNvSpPr>
            <a:spLocks noGrp="1"/>
          </p:cNvSpPr>
          <p:nvPr>
            <p:ph type="body" sz="quarter" idx="18"/>
          </p:nvPr>
        </p:nvSpPr>
        <p:spPr bwMode="black">
          <a:xfrm>
            <a:off x="8270023" y="1674774"/>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8" name="Picture Placeholder 9"/>
          <p:cNvSpPr>
            <a:spLocks noGrp="1"/>
          </p:cNvSpPr>
          <p:nvPr>
            <p:ph type="pic" sz="quarter" idx="19" hasCustomPrompt="1"/>
          </p:nvPr>
        </p:nvSpPr>
        <p:spPr bwMode="gray">
          <a:xfrm>
            <a:off x="6199806" y="3939363"/>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9" name="Text Placeholder 10"/>
          <p:cNvSpPr>
            <a:spLocks noGrp="1"/>
          </p:cNvSpPr>
          <p:nvPr>
            <p:ph type="body" sz="quarter" idx="20"/>
          </p:nvPr>
        </p:nvSpPr>
        <p:spPr bwMode="black">
          <a:xfrm>
            <a:off x="8270023" y="393936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4" name="Date Placeholder 11"/>
          <p:cNvSpPr>
            <a:spLocks noGrp="1"/>
          </p:cNvSpPr>
          <p:nvPr>
            <p:ph type="dt" sz="half" idx="10"/>
          </p:nvPr>
        </p:nvSpPr>
        <p:spPr bwMode="black"/>
        <p:txBody>
          <a:bodyPr/>
          <a:lstStyle/>
          <a:p>
            <a:fld id="{E85ACC84-C9DB-4221-90A0-2D9D9FBF1AEC}" type="datetime1">
              <a:rPr lang="en-US" smtClean="0"/>
              <a:t>4/27/2026</a:t>
            </a:fld>
            <a:endParaRPr lang="en-US" dirty="0"/>
          </a:p>
        </p:txBody>
      </p:sp>
      <p:sp>
        <p:nvSpPr>
          <p:cNvPr id="20" name="Footer Placeholder 12"/>
          <p:cNvSpPr>
            <a:spLocks noGrp="1"/>
          </p:cNvSpPr>
          <p:nvPr>
            <p:ph type="ftr" sz="quarter" idx="3"/>
          </p:nvPr>
        </p:nvSpPr>
        <p:spPr bwMode="black">
          <a:xfrm>
            <a:off x="3302178" y="6356351"/>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6" name="Slide Number Placeholder 13"/>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8" name="Rectangle 14"/>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020693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cons (2-Up Horizontal)">
    <p:bg bwMode="gray">
      <p:bgRef idx="1001">
        <a:schemeClr val="bg1"/>
      </p:bgRef>
    </p:bg>
    <p:spTree>
      <p:nvGrpSpPr>
        <p:cNvPr id="1" name=""/>
        <p:cNvGrpSpPr/>
        <p:nvPr/>
      </p:nvGrpSpPr>
      <p:grpSpPr>
        <a:xfrm>
          <a:off x="0" y="0"/>
          <a:ext cx="0" cy="0"/>
          <a:chOff x="0" y="0"/>
          <a:chExt cx="0" cy="0"/>
        </a:xfrm>
      </p:grpSpPr>
      <p:sp>
        <p:nvSpPr>
          <p:cNvPr id="18"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800"/>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endParaRPr lang="en-US" dirty="0"/>
          </a:p>
        </p:txBody>
      </p:sp>
      <p:sp>
        <p:nvSpPr>
          <p:cNvPr id="12" name="Picture Placeholder 3"/>
          <p:cNvSpPr>
            <a:spLocks noGrp="1"/>
          </p:cNvSpPr>
          <p:nvPr>
            <p:ph type="pic" sz="quarter" idx="13" hasCustomPrompt="1"/>
          </p:nvPr>
        </p:nvSpPr>
        <p:spPr bwMode="gray">
          <a:xfrm>
            <a:off x="806333" y="2800330"/>
            <a:ext cx="1858809" cy="1858809"/>
          </a:xfrm>
          <a:prstGeom prst="rect">
            <a:avLst/>
          </a:prstGeom>
          <a:no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4"/>
          <p:cNvSpPr>
            <a:spLocks noGrp="1"/>
          </p:cNvSpPr>
          <p:nvPr>
            <p:ph type="body" sz="quarter" idx="16"/>
          </p:nvPr>
        </p:nvSpPr>
        <p:spPr bwMode="black">
          <a:xfrm>
            <a:off x="2876551" y="2800331"/>
            <a:ext cx="2866328" cy="1858809"/>
          </a:xfrm>
          <a:noFill/>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Picture Placeholder 5"/>
          <p:cNvSpPr>
            <a:spLocks noGrp="1"/>
          </p:cNvSpPr>
          <p:nvPr>
            <p:ph type="pic" sz="quarter" idx="17" hasCustomPrompt="1"/>
          </p:nvPr>
        </p:nvSpPr>
        <p:spPr bwMode="gray">
          <a:xfrm>
            <a:off x="6199806" y="2800330"/>
            <a:ext cx="1858809" cy="1858809"/>
          </a:xfrm>
          <a:prstGeom prst="rect">
            <a:avLst/>
          </a:prstGeom>
          <a:noFill/>
          <a:ln w="28575">
            <a:noFill/>
          </a:ln>
        </p:spPr>
        <p:txBody>
          <a:bodyPr anchor="ctr">
            <a:normAutofit/>
          </a:bodyPr>
          <a:lstStyle>
            <a:lvl1pPr marL="0" indent="0" algn="ctr">
              <a:buNone/>
              <a:defRPr sz="1800"/>
            </a:lvl1pPr>
          </a:lstStyle>
          <a:p>
            <a:r>
              <a:rPr lang="en-US" dirty="0"/>
              <a:t>Click Icon to add picture</a:t>
            </a:r>
          </a:p>
        </p:txBody>
      </p:sp>
      <p:sp>
        <p:nvSpPr>
          <p:cNvPr id="17" name="Text Placeholder 6"/>
          <p:cNvSpPr>
            <a:spLocks noGrp="1"/>
          </p:cNvSpPr>
          <p:nvPr>
            <p:ph type="body" sz="quarter" idx="18"/>
          </p:nvPr>
        </p:nvSpPr>
        <p:spPr bwMode="black">
          <a:xfrm>
            <a:off x="8270023" y="2800331"/>
            <a:ext cx="2866328" cy="1858809"/>
          </a:xfrm>
          <a:noFill/>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4" name="Date Placeholder 7"/>
          <p:cNvSpPr>
            <a:spLocks noGrp="1"/>
          </p:cNvSpPr>
          <p:nvPr>
            <p:ph type="dt" sz="half" idx="10"/>
          </p:nvPr>
        </p:nvSpPr>
        <p:spPr bwMode="black"/>
        <p:txBody>
          <a:bodyPr/>
          <a:lstStyle/>
          <a:p>
            <a:fld id="{5E8F967D-49CB-45BA-8077-1C1812736EDA}" type="datetime1">
              <a:rPr lang="en-US" smtClean="0"/>
              <a:t>4/27/2026</a:t>
            </a:fld>
            <a:endParaRPr lang="en-US" dirty="0"/>
          </a:p>
        </p:txBody>
      </p:sp>
      <p:sp>
        <p:nvSpPr>
          <p:cNvPr id="20" name="Footer Placeholder 8"/>
          <p:cNvSpPr>
            <a:spLocks noGrp="1"/>
          </p:cNvSpPr>
          <p:nvPr>
            <p:ph type="ftr" sz="quarter" idx="3"/>
          </p:nvPr>
        </p:nvSpPr>
        <p:spPr bwMode="black">
          <a:xfrm>
            <a:off x="3302178" y="6356351"/>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6" name="Slide Number Placeholder 9"/>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8" name="Rectangle 10"/>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9228129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cons or Objects (10-Up)">
    <p:spTree>
      <p:nvGrpSpPr>
        <p:cNvPr id="1" name=""/>
        <p:cNvGrpSpPr/>
        <p:nvPr/>
      </p:nvGrpSpPr>
      <p:grpSpPr>
        <a:xfrm>
          <a:off x="0" y="0"/>
          <a:ext cx="0" cy="0"/>
          <a:chOff x="0" y="0"/>
          <a:chExt cx="0" cy="0"/>
        </a:xfrm>
      </p:grpSpPr>
      <p:sp>
        <p:nvSpPr>
          <p:cNvPr id="23"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800"/>
          </a:p>
        </p:txBody>
      </p:sp>
      <p:sp>
        <p:nvSpPr>
          <p:cNvPr id="2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endParaRPr lang="en-US" dirty="0"/>
          </a:p>
        </p:txBody>
      </p:sp>
      <p:sp>
        <p:nvSpPr>
          <p:cNvPr id="27" name="Content Placeholder 3"/>
          <p:cNvSpPr>
            <a:spLocks noGrp="1"/>
          </p:cNvSpPr>
          <p:nvPr>
            <p:ph sz="half" idx="15" hasCustomPrompt="1"/>
          </p:nvPr>
        </p:nvSpPr>
        <p:spPr bwMode="gray">
          <a:xfrm>
            <a:off x="301038" y="1600203"/>
            <a:ext cx="2069631" cy="2171701"/>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dirty="0"/>
              <a:t>Click icon to add object</a:t>
            </a:r>
          </a:p>
        </p:txBody>
      </p:sp>
      <p:sp>
        <p:nvSpPr>
          <p:cNvPr id="35" name="Content Placeholder 4"/>
          <p:cNvSpPr>
            <a:spLocks noGrp="1"/>
          </p:cNvSpPr>
          <p:nvPr>
            <p:ph sz="half" idx="27" hasCustomPrompt="1"/>
          </p:nvPr>
        </p:nvSpPr>
        <p:spPr bwMode="gray">
          <a:xfrm>
            <a:off x="2676909" y="1600202"/>
            <a:ext cx="2069631" cy="2171701"/>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dirty="0"/>
              <a:t>Click icon to add object</a:t>
            </a:r>
          </a:p>
        </p:txBody>
      </p:sp>
      <p:sp>
        <p:nvSpPr>
          <p:cNvPr id="36" name="Content Placeholder 5"/>
          <p:cNvSpPr>
            <a:spLocks noGrp="1"/>
          </p:cNvSpPr>
          <p:nvPr>
            <p:ph sz="half" idx="28" hasCustomPrompt="1"/>
          </p:nvPr>
        </p:nvSpPr>
        <p:spPr bwMode="gray">
          <a:xfrm>
            <a:off x="5061186" y="1600204"/>
            <a:ext cx="2069631" cy="2171699"/>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dirty="0"/>
              <a:t>Click icon to add object</a:t>
            </a:r>
          </a:p>
        </p:txBody>
      </p:sp>
      <p:sp>
        <p:nvSpPr>
          <p:cNvPr id="38" name="Content Placeholder 6"/>
          <p:cNvSpPr>
            <a:spLocks noGrp="1"/>
          </p:cNvSpPr>
          <p:nvPr>
            <p:ph sz="half" idx="29" hasCustomPrompt="1"/>
          </p:nvPr>
        </p:nvSpPr>
        <p:spPr bwMode="gray">
          <a:xfrm>
            <a:off x="7450666" y="1600202"/>
            <a:ext cx="2069631" cy="2171699"/>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dirty="0"/>
              <a:t>Click icon to add object</a:t>
            </a:r>
          </a:p>
        </p:txBody>
      </p:sp>
      <p:sp>
        <p:nvSpPr>
          <p:cNvPr id="39" name="Content Placeholder 7"/>
          <p:cNvSpPr>
            <a:spLocks noGrp="1"/>
          </p:cNvSpPr>
          <p:nvPr>
            <p:ph sz="half" idx="30" hasCustomPrompt="1"/>
          </p:nvPr>
        </p:nvSpPr>
        <p:spPr bwMode="gray">
          <a:xfrm>
            <a:off x="9809451" y="1600201"/>
            <a:ext cx="2069631" cy="2171699"/>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dirty="0"/>
              <a:t>Click icon to add object</a:t>
            </a:r>
          </a:p>
        </p:txBody>
      </p:sp>
      <p:sp>
        <p:nvSpPr>
          <p:cNvPr id="15" name="Content Placeholder 8"/>
          <p:cNvSpPr>
            <a:spLocks noGrp="1"/>
          </p:cNvSpPr>
          <p:nvPr>
            <p:ph sz="half" idx="31" hasCustomPrompt="1"/>
          </p:nvPr>
        </p:nvSpPr>
        <p:spPr bwMode="gray">
          <a:xfrm>
            <a:off x="295834" y="4000502"/>
            <a:ext cx="2069631" cy="2171701"/>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dirty="0"/>
              <a:t>Click icon to add object</a:t>
            </a:r>
          </a:p>
        </p:txBody>
      </p:sp>
      <p:sp>
        <p:nvSpPr>
          <p:cNvPr id="16" name="Content Placeholder 9"/>
          <p:cNvSpPr>
            <a:spLocks noGrp="1"/>
          </p:cNvSpPr>
          <p:nvPr>
            <p:ph sz="half" idx="32" hasCustomPrompt="1"/>
          </p:nvPr>
        </p:nvSpPr>
        <p:spPr bwMode="gray">
          <a:xfrm>
            <a:off x="2671705" y="4000501"/>
            <a:ext cx="2069631" cy="2171701"/>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dirty="0"/>
              <a:t>Click icon to add object</a:t>
            </a:r>
          </a:p>
        </p:txBody>
      </p:sp>
      <p:sp>
        <p:nvSpPr>
          <p:cNvPr id="17" name="Content Placeholder 10"/>
          <p:cNvSpPr>
            <a:spLocks noGrp="1"/>
          </p:cNvSpPr>
          <p:nvPr>
            <p:ph sz="half" idx="33" hasCustomPrompt="1"/>
          </p:nvPr>
        </p:nvSpPr>
        <p:spPr bwMode="gray">
          <a:xfrm>
            <a:off x="5055981" y="4000503"/>
            <a:ext cx="2069631" cy="2171699"/>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dirty="0"/>
              <a:t>Click icon to add object</a:t>
            </a:r>
          </a:p>
        </p:txBody>
      </p:sp>
      <p:sp>
        <p:nvSpPr>
          <p:cNvPr id="18" name="Content Placeholder 11"/>
          <p:cNvSpPr>
            <a:spLocks noGrp="1"/>
          </p:cNvSpPr>
          <p:nvPr>
            <p:ph sz="half" idx="34" hasCustomPrompt="1"/>
          </p:nvPr>
        </p:nvSpPr>
        <p:spPr bwMode="gray">
          <a:xfrm>
            <a:off x="7445462" y="4000501"/>
            <a:ext cx="2069631" cy="2171699"/>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dirty="0"/>
              <a:t>Click icon to add object</a:t>
            </a:r>
          </a:p>
        </p:txBody>
      </p:sp>
      <p:sp>
        <p:nvSpPr>
          <p:cNvPr id="19" name="Content Placeholder 12"/>
          <p:cNvSpPr>
            <a:spLocks noGrp="1"/>
          </p:cNvSpPr>
          <p:nvPr>
            <p:ph sz="half" idx="35" hasCustomPrompt="1"/>
          </p:nvPr>
        </p:nvSpPr>
        <p:spPr bwMode="gray">
          <a:xfrm>
            <a:off x="9804246" y="4000500"/>
            <a:ext cx="2069631" cy="2171699"/>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dirty="0"/>
              <a:t>Click icon to add object</a:t>
            </a:r>
          </a:p>
        </p:txBody>
      </p:sp>
      <p:sp>
        <p:nvSpPr>
          <p:cNvPr id="20" name="Date Placeholder 13"/>
          <p:cNvSpPr>
            <a:spLocks noGrp="1"/>
          </p:cNvSpPr>
          <p:nvPr>
            <p:ph type="dt" sz="half" idx="10"/>
          </p:nvPr>
        </p:nvSpPr>
        <p:spPr bwMode="black">
          <a:xfrm>
            <a:off x="838201" y="6356352"/>
            <a:ext cx="1358591" cy="365125"/>
          </a:xfrm>
        </p:spPr>
        <p:txBody>
          <a:bodyPr/>
          <a:lstStyle/>
          <a:p>
            <a:fld id="{68A3DCB5-FB82-4BB1-AED9-ADE05F4CB556}" type="datetime1">
              <a:rPr lang="en-US" smtClean="0"/>
              <a:t>4/27/2026</a:t>
            </a:fld>
            <a:endParaRPr lang="en-US" dirty="0"/>
          </a:p>
        </p:txBody>
      </p:sp>
      <p:sp>
        <p:nvSpPr>
          <p:cNvPr id="21" name="Footer Placeholder 14"/>
          <p:cNvSpPr>
            <a:spLocks noGrp="1"/>
          </p:cNvSpPr>
          <p:nvPr>
            <p:ph type="ftr" sz="quarter" idx="3"/>
          </p:nvPr>
        </p:nvSpPr>
        <p:spPr bwMode="black">
          <a:xfrm>
            <a:off x="3302178" y="6356351"/>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22" name="Slide Number Placeholder 15"/>
          <p:cNvSpPr>
            <a:spLocks noGrp="1"/>
          </p:cNvSpPr>
          <p:nvPr>
            <p:ph type="sldNum" sz="quarter" idx="12"/>
          </p:nvPr>
        </p:nvSpPr>
        <p:spPr bwMode="black">
          <a:xfrm>
            <a:off x="9891133" y="6356352"/>
            <a:ext cx="1462668" cy="365125"/>
          </a:xfrm>
        </p:spPr>
        <p:txBody>
          <a:bodyPr/>
          <a:lstStyle/>
          <a:p>
            <a:fld id="{48F63A3B-78C7-47BE-AE5E-E10140E04643}" type="slidenum">
              <a:rPr lang="en-US" smtClean="0"/>
              <a:t>‹#›</a:t>
            </a:fld>
            <a:endParaRPr lang="en-US" dirty="0"/>
          </a:p>
        </p:txBody>
      </p:sp>
      <p:sp>
        <p:nvSpPr>
          <p:cNvPr id="25" name="Rectangle 16"/>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137733750"/>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Big Image (Blue Title)">
    <p:bg>
      <p:bgPr>
        <a:solidFill>
          <a:schemeClr val="bg1"/>
        </a:solidFill>
        <a:effectLst/>
      </p:bgPr>
    </p:bg>
    <p:spTree>
      <p:nvGrpSpPr>
        <p:cNvPr id="1" name=""/>
        <p:cNvGrpSpPr/>
        <p:nvPr/>
      </p:nvGrpSpPr>
      <p:grpSpPr>
        <a:xfrm>
          <a:off x="0" y="0"/>
          <a:ext cx="0" cy="0"/>
          <a:chOff x="0" y="0"/>
          <a:chExt cx="0" cy="0"/>
        </a:xfrm>
      </p:grpSpPr>
      <p:sp>
        <p:nvSpPr>
          <p:cNvPr id="5" name="Rectangle 1"/>
          <p:cNvSpPr txBox="1">
            <a:spLocks/>
          </p:cNvSpPr>
          <p:nvPr userDrawn="1"/>
        </p:nvSpPr>
        <p:spPr bwMode="black">
          <a:xfrm>
            <a:off x="-1" y="5638800"/>
            <a:ext cx="12192000" cy="1219200"/>
          </a:xfrm>
          <a:prstGeom prst="rect">
            <a:avLst/>
          </a:prstGeom>
          <a:solidFill>
            <a:srgbClr val="003865"/>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sz="3600" dirty="0"/>
          </a:p>
        </p:txBody>
      </p:sp>
      <p:sp>
        <p:nvSpPr>
          <p:cNvPr id="9" name="Title 2"/>
          <p:cNvSpPr>
            <a:spLocks noGrp="1"/>
          </p:cNvSpPr>
          <p:nvPr>
            <p:ph type="title" hasCustomPrompt="1"/>
          </p:nvPr>
        </p:nvSpPr>
        <p:spPr bwMode="white">
          <a:xfrm>
            <a:off x="266700" y="5638801"/>
            <a:ext cx="11658600" cy="1219200"/>
          </a:xfrm>
          <a:noFill/>
        </p:spPr>
        <p:txBody>
          <a:bodyPr>
            <a:normAutofit/>
          </a:bodyPr>
          <a:lstStyle>
            <a:lvl1pPr algn="ctr">
              <a:defRPr sz="3600">
                <a:solidFill>
                  <a:schemeClr val="bg1"/>
                </a:solidFill>
              </a:defRPr>
            </a:lvl1pPr>
          </a:lstStyle>
          <a:p>
            <a:r>
              <a:rPr lang="en-US" dirty="0"/>
              <a:t>Click to edit title</a:t>
            </a:r>
          </a:p>
        </p:txBody>
      </p:sp>
      <p:sp>
        <p:nvSpPr>
          <p:cNvPr id="4" name="Picture Placeholder 3"/>
          <p:cNvSpPr>
            <a:spLocks noGrp="1"/>
          </p:cNvSpPr>
          <p:nvPr>
            <p:ph type="pic" sz="quarter" idx="10"/>
          </p:nvPr>
        </p:nvSpPr>
        <p:spPr bwMode="gray">
          <a:xfrm>
            <a:off x="0" y="4"/>
            <a:ext cx="12192000" cy="5638797"/>
          </a:xfrm>
        </p:spPr>
        <p:txBody>
          <a:bodyPr/>
          <a:lstStyle/>
          <a:p>
            <a:r>
              <a:rPr lang="en-US"/>
              <a:t>Click icon to add picture</a:t>
            </a:r>
          </a:p>
        </p:txBody>
      </p:sp>
    </p:spTree>
    <p:extLst>
      <p:ext uri="{BB962C8B-B14F-4D97-AF65-F5344CB8AC3E}">
        <p14:creationId xmlns:p14="http://schemas.microsoft.com/office/powerpoint/2010/main" val="10451126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Big Image (Dark Title)">
    <p:bg>
      <p:bgPr>
        <a:solidFill>
          <a:schemeClr val="bg1"/>
        </a:solidFill>
        <a:effectLst/>
      </p:bgPr>
    </p:bg>
    <p:spTree>
      <p:nvGrpSpPr>
        <p:cNvPr id="1" name=""/>
        <p:cNvGrpSpPr/>
        <p:nvPr/>
      </p:nvGrpSpPr>
      <p:grpSpPr>
        <a:xfrm>
          <a:off x="0" y="0"/>
          <a:ext cx="0" cy="0"/>
          <a:chOff x="0" y="0"/>
          <a:chExt cx="0" cy="0"/>
        </a:xfrm>
      </p:grpSpPr>
      <p:sp>
        <p:nvSpPr>
          <p:cNvPr id="5" name="Rectangle 1"/>
          <p:cNvSpPr txBox="1">
            <a:spLocks/>
          </p:cNvSpPr>
          <p:nvPr userDrawn="1"/>
        </p:nvSpPr>
        <p:spPr bwMode="black">
          <a:xfrm>
            <a:off x="-1" y="5638801"/>
            <a:ext cx="12192000" cy="1219200"/>
          </a:xfrm>
          <a:prstGeom prst="rect">
            <a:avLst/>
          </a:prstGeom>
          <a:solidFill>
            <a:srgbClr val="0D0D0D">
              <a:alpha val="87843"/>
            </a:srgbClr>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sz="3600" dirty="0"/>
          </a:p>
        </p:txBody>
      </p:sp>
      <p:sp>
        <p:nvSpPr>
          <p:cNvPr id="9" name="Title 2"/>
          <p:cNvSpPr>
            <a:spLocks noGrp="1"/>
          </p:cNvSpPr>
          <p:nvPr>
            <p:ph type="title" hasCustomPrompt="1"/>
          </p:nvPr>
        </p:nvSpPr>
        <p:spPr bwMode="white">
          <a:xfrm>
            <a:off x="266700" y="5638801"/>
            <a:ext cx="11658600" cy="1219200"/>
          </a:xfrm>
          <a:noFill/>
        </p:spPr>
        <p:txBody>
          <a:bodyPr>
            <a:normAutofit/>
          </a:bodyPr>
          <a:lstStyle>
            <a:lvl1pPr algn="ctr">
              <a:defRPr sz="3600">
                <a:solidFill>
                  <a:schemeClr val="bg1"/>
                </a:solidFill>
              </a:defRPr>
            </a:lvl1pPr>
          </a:lstStyle>
          <a:p>
            <a:r>
              <a:rPr lang="en-US" dirty="0"/>
              <a:t>Click to edit title</a:t>
            </a:r>
          </a:p>
        </p:txBody>
      </p:sp>
      <p:sp>
        <p:nvSpPr>
          <p:cNvPr id="4" name="Picture Placeholder 3"/>
          <p:cNvSpPr>
            <a:spLocks noGrp="1"/>
          </p:cNvSpPr>
          <p:nvPr>
            <p:ph type="pic" sz="quarter" idx="10"/>
          </p:nvPr>
        </p:nvSpPr>
        <p:spPr bwMode="gray">
          <a:xfrm>
            <a:off x="0" y="4"/>
            <a:ext cx="12192000" cy="5638799"/>
          </a:xfrm>
        </p:spPr>
        <p:txBody>
          <a:bodyPr/>
          <a:lstStyle/>
          <a:p>
            <a:r>
              <a:rPr lang="en-US"/>
              <a:t>Click icon to add picture</a:t>
            </a:r>
          </a:p>
        </p:txBody>
      </p:sp>
    </p:spTree>
    <p:extLst>
      <p:ext uri="{BB962C8B-B14F-4D97-AF65-F5344CB8AC3E}">
        <p14:creationId xmlns:p14="http://schemas.microsoft.com/office/powerpoint/2010/main" val="32978873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ig Image (Green Title)">
    <p:bg>
      <p:bgPr>
        <a:solidFill>
          <a:schemeClr val="bg1"/>
        </a:solidFill>
        <a:effectLst/>
      </p:bgPr>
    </p:bg>
    <p:spTree>
      <p:nvGrpSpPr>
        <p:cNvPr id="1" name=""/>
        <p:cNvGrpSpPr/>
        <p:nvPr/>
      </p:nvGrpSpPr>
      <p:grpSpPr>
        <a:xfrm>
          <a:off x="0" y="0"/>
          <a:ext cx="0" cy="0"/>
          <a:chOff x="0" y="0"/>
          <a:chExt cx="0" cy="0"/>
        </a:xfrm>
      </p:grpSpPr>
      <p:sp>
        <p:nvSpPr>
          <p:cNvPr id="5" name="Rectangle 1"/>
          <p:cNvSpPr txBox="1">
            <a:spLocks/>
          </p:cNvSpPr>
          <p:nvPr userDrawn="1"/>
        </p:nvSpPr>
        <p:spPr bwMode="auto">
          <a:xfrm>
            <a:off x="0" y="5638800"/>
            <a:ext cx="12192000" cy="1219200"/>
          </a:xfrm>
          <a:prstGeom prst="rect">
            <a:avLst/>
          </a:prstGeom>
          <a:solidFill>
            <a:srgbClr val="78BE21"/>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tx2"/>
                </a:solidFill>
                <a:latin typeface="+mj-lt"/>
                <a:ea typeface="+mj-ea"/>
                <a:cs typeface="+mj-cs"/>
              </a:defRPr>
            </a:lvl1pPr>
          </a:lstStyle>
          <a:p>
            <a:endParaRPr lang="en-US" sz="3600" dirty="0"/>
          </a:p>
        </p:txBody>
      </p:sp>
      <p:sp>
        <p:nvSpPr>
          <p:cNvPr id="9" name="Title 2"/>
          <p:cNvSpPr>
            <a:spLocks noGrp="1"/>
          </p:cNvSpPr>
          <p:nvPr>
            <p:ph type="title" hasCustomPrompt="1"/>
          </p:nvPr>
        </p:nvSpPr>
        <p:spPr bwMode="black">
          <a:xfrm>
            <a:off x="266700" y="5638800"/>
            <a:ext cx="11658600" cy="1219200"/>
          </a:xfrm>
          <a:noFill/>
        </p:spPr>
        <p:txBody>
          <a:bodyPr>
            <a:normAutofit/>
          </a:bodyPr>
          <a:lstStyle>
            <a:lvl1pPr algn="ctr">
              <a:defRPr sz="3600">
                <a:solidFill>
                  <a:schemeClr val="tx2"/>
                </a:solidFill>
              </a:defRPr>
            </a:lvl1pPr>
          </a:lstStyle>
          <a:p>
            <a:r>
              <a:rPr lang="en-US" dirty="0"/>
              <a:t>Click to edit title</a:t>
            </a:r>
          </a:p>
        </p:txBody>
      </p:sp>
      <p:sp>
        <p:nvSpPr>
          <p:cNvPr id="4" name="Picture Placeholder 3"/>
          <p:cNvSpPr>
            <a:spLocks noGrp="1"/>
          </p:cNvSpPr>
          <p:nvPr>
            <p:ph type="pic" sz="quarter" idx="10"/>
          </p:nvPr>
        </p:nvSpPr>
        <p:spPr bwMode="gray">
          <a:xfrm>
            <a:off x="0" y="3"/>
            <a:ext cx="12192000" cy="5638798"/>
          </a:xfrm>
        </p:spPr>
        <p:txBody>
          <a:bodyPr/>
          <a:lstStyle/>
          <a:p>
            <a:r>
              <a:rPr lang="en-US"/>
              <a:t>Click icon to add picture</a:t>
            </a:r>
          </a:p>
        </p:txBody>
      </p:sp>
    </p:spTree>
    <p:extLst>
      <p:ext uri="{BB962C8B-B14F-4D97-AF65-F5344CB8AC3E}">
        <p14:creationId xmlns:p14="http://schemas.microsoft.com/office/powerpoint/2010/main" val="16342373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Big Image (Light Gray Title)">
    <p:bg>
      <p:bgPr>
        <a:solidFill>
          <a:schemeClr val="bg1"/>
        </a:solidFill>
        <a:effectLst/>
      </p:bgPr>
    </p:bg>
    <p:spTree>
      <p:nvGrpSpPr>
        <p:cNvPr id="1" name=""/>
        <p:cNvGrpSpPr/>
        <p:nvPr/>
      </p:nvGrpSpPr>
      <p:grpSpPr>
        <a:xfrm>
          <a:off x="0" y="0"/>
          <a:ext cx="0" cy="0"/>
          <a:chOff x="0" y="0"/>
          <a:chExt cx="0" cy="0"/>
        </a:xfrm>
      </p:grpSpPr>
      <p:sp>
        <p:nvSpPr>
          <p:cNvPr id="5" name="Rectangle 1"/>
          <p:cNvSpPr txBox="1">
            <a:spLocks/>
          </p:cNvSpPr>
          <p:nvPr userDrawn="1"/>
        </p:nvSpPr>
        <p:spPr bwMode="auto">
          <a:xfrm>
            <a:off x="0" y="5638800"/>
            <a:ext cx="12192000" cy="1219200"/>
          </a:xfrm>
          <a:prstGeom prst="rect">
            <a:avLst/>
          </a:prstGeom>
          <a:solidFill>
            <a:srgbClr val="E8E8E8">
              <a:alpha val="87843"/>
            </a:srgbClr>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tx2"/>
                </a:solidFill>
                <a:latin typeface="+mj-lt"/>
                <a:ea typeface="+mj-ea"/>
                <a:cs typeface="+mj-cs"/>
              </a:defRPr>
            </a:lvl1pPr>
          </a:lstStyle>
          <a:p>
            <a:endParaRPr lang="en-US" sz="3600" dirty="0"/>
          </a:p>
        </p:txBody>
      </p:sp>
      <p:sp>
        <p:nvSpPr>
          <p:cNvPr id="9" name="Title 2"/>
          <p:cNvSpPr>
            <a:spLocks noGrp="1"/>
          </p:cNvSpPr>
          <p:nvPr>
            <p:ph type="title" hasCustomPrompt="1"/>
          </p:nvPr>
        </p:nvSpPr>
        <p:spPr bwMode="black">
          <a:xfrm>
            <a:off x="266700" y="5638800"/>
            <a:ext cx="11658600" cy="1219200"/>
          </a:xfrm>
          <a:noFill/>
        </p:spPr>
        <p:txBody>
          <a:bodyPr>
            <a:normAutofit/>
          </a:bodyPr>
          <a:lstStyle>
            <a:lvl1pPr algn="ctr">
              <a:defRPr sz="3600">
                <a:solidFill>
                  <a:schemeClr val="tx2"/>
                </a:solidFill>
              </a:defRPr>
            </a:lvl1pPr>
          </a:lstStyle>
          <a:p>
            <a:r>
              <a:rPr lang="en-US" dirty="0"/>
              <a:t>Click to edit title</a:t>
            </a:r>
          </a:p>
        </p:txBody>
      </p:sp>
      <p:sp>
        <p:nvSpPr>
          <p:cNvPr id="4" name="Picture Placeholder 3"/>
          <p:cNvSpPr>
            <a:spLocks noGrp="1"/>
          </p:cNvSpPr>
          <p:nvPr>
            <p:ph type="pic" sz="quarter" idx="10"/>
          </p:nvPr>
        </p:nvSpPr>
        <p:spPr bwMode="gray">
          <a:xfrm>
            <a:off x="0" y="3"/>
            <a:ext cx="12192000" cy="5638798"/>
          </a:xfrm>
        </p:spPr>
        <p:txBody>
          <a:bodyPr/>
          <a:lstStyle/>
          <a:p>
            <a:r>
              <a:rPr lang="en-US"/>
              <a:t>Click icon to add picture</a:t>
            </a:r>
          </a:p>
        </p:txBody>
      </p:sp>
    </p:spTree>
    <p:extLst>
      <p:ext uri="{BB962C8B-B14F-4D97-AF65-F5344CB8AC3E}">
        <p14:creationId xmlns:p14="http://schemas.microsoft.com/office/powerpoint/2010/main" val="17037976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hoto)">
    <p:bg>
      <p:bgPr>
        <a:solidFill>
          <a:schemeClr val="bg1"/>
        </a:solidFill>
        <a:effectLst/>
      </p:bgPr>
    </p:bg>
    <p:spTree>
      <p:nvGrpSpPr>
        <p:cNvPr id="1" name=""/>
        <p:cNvGrpSpPr/>
        <p:nvPr/>
      </p:nvGrpSpPr>
      <p:grpSpPr>
        <a:xfrm>
          <a:off x="0" y="0"/>
          <a:ext cx="0" cy="0"/>
          <a:chOff x="0" y="0"/>
          <a:chExt cx="0" cy="0"/>
        </a:xfrm>
      </p:grpSpPr>
      <p:sp>
        <p:nvSpPr>
          <p:cNvPr id="8" name="Rectangle 1"/>
          <p:cNvSpPr txBox="1">
            <a:spLocks/>
          </p:cNvSpPr>
          <p:nvPr userDrawn="1"/>
        </p:nvSpPr>
        <p:spPr bwMode="black">
          <a:xfrm>
            <a:off x="0" y="3477837"/>
            <a:ext cx="12192000" cy="1295182"/>
          </a:xfrm>
          <a:prstGeom prst="rect">
            <a:avLst/>
          </a:prstGeom>
          <a:solidFill>
            <a:schemeClr val="accent1"/>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sz="3600" dirty="0"/>
          </a:p>
        </p:txBody>
      </p:sp>
      <p:sp>
        <p:nvSpPr>
          <p:cNvPr id="2" name="Title 2"/>
          <p:cNvSpPr>
            <a:spLocks noGrp="1"/>
          </p:cNvSpPr>
          <p:nvPr>
            <p:ph type="ctrTitle" hasCustomPrompt="1"/>
          </p:nvPr>
        </p:nvSpPr>
        <p:spPr bwMode="white">
          <a:xfrm>
            <a:off x="266700" y="3477837"/>
            <a:ext cx="11658600" cy="1295182"/>
          </a:xfrm>
          <a:noFill/>
        </p:spPr>
        <p:txBody>
          <a:bodyPr wrap="square" lIns="182880" tIns="91440" rIns="182880" bIns="91440" anchor="ctr">
            <a:normAutofit/>
          </a:bodyPr>
          <a:lstStyle>
            <a:lvl1pPr algn="ctr">
              <a:defRPr sz="3600">
                <a:solidFill>
                  <a:schemeClr val="bg1"/>
                </a:solidFill>
              </a:defRPr>
            </a:lvl1pPr>
          </a:lstStyle>
          <a:p>
            <a:r>
              <a:rPr lang="en-US" dirty="0"/>
              <a:t>Click to enter the slideshow title</a:t>
            </a:r>
          </a:p>
        </p:txBody>
      </p:sp>
      <p:sp>
        <p:nvSpPr>
          <p:cNvPr id="3" name="Rectangle 3"/>
          <p:cNvSpPr/>
          <p:nvPr userDrawn="1"/>
        </p:nvSpPr>
        <p:spPr bwMode="auto">
          <a:xfrm>
            <a:off x="0" y="4773021"/>
            <a:ext cx="12192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a:noFill/>
              </a:ln>
            </a:endParaRPr>
          </a:p>
        </p:txBody>
      </p:sp>
      <p:sp>
        <p:nvSpPr>
          <p:cNvPr id="11" name="Text Placeholder 4"/>
          <p:cNvSpPr>
            <a:spLocks noGrp="1"/>
          </p:cNvSpPr>
          <p:nvPr>
            <p:ph type="body" sz="quarter" idx="18" hasCustomPrompt="1"/>
          </p:nvPr>
        </p:nvSpPr>
        <p:spPr bwMode="black">
          <a:xfrm>
            <a:off x="838200" y="5041204"/>
            <a:ext cx="10515600" cy="1097128"/>
          </a:xfrm>
        </p:spPr>
        <p:txBody>
          <a:bodyPr>
            <a:normAutofit/>
          </a:bodyPr>
          <a:lstStyle>
            <a:lvl1pPr marL="0" indent="0" algn="ctr">
              <a:buNone/>
              <a:defRPr sz="2400"/>
            </a:lvl1pPr>
          </a:lstStyle>
          <a:p>
            <a:pPr lvl="0"/>
            <a:r>
              <a:rPr lang="en-US" dirty="0" err="1"/>
              <a:t>Firstname</a:t>
            </a:r>
            <a:r>
              <a:rPr lang="en-US" dirty="0"/>
              <a:t> </a:t>
            </a:r>
            <a:r>
              <a:rPr lang="en-US" dirty="0" err="1"/>
              <a:t>Lastname</a:t>
            </a:r>
            <a:r>
              <a:rPr lang="en-US" dirty="0"/>
              <a:t> | Job Title</a:t>
            </a:r>
          </a:p>
        </p:txBody>
      </p:sp>
      <p:pic>
        <p:nvPicPr>
          <p:cNvPr id="13" name="Graphic 5" descr="Minnesota Department of Natural Resources logo">
            <a:extLst>
              <a:ext uri="{FF2B5EF4-FFF2-40B4-BE49-F238E27FC236}">
                <a16:creationId xmlns:a16="http://schemas.microsoft.com/office/drawing/2014/main" id="{AB91618F-0F80-4130-B959-FE0C5B87DF4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35507" y="6090430"/>
            <a:ext cx="3256627" cy="329321"/>
          </a:xfrm>
          <a:prstGeom prst="rect">
            <a:avLst/>
          </a:prstGeom>
        </p:spPr>
      </p:pic>
      <p:sp>
        <p:nvSpPr>
          <p:cNvPr id="9" name="Footer Placeholder 6"/>
          <p:cNvSpPr>
            <a:spLocks noGrp="1"/>
          </p:cNvSpPr>
          <p:nvPr>
            <p:ph type="ftr" sz="quarter" idx="3"/>
          </p:nvPr>
        </p:nvSpPr>
        <p:spPr bwMode="black">
          <a:xfrm>
            <a:off x="5766154" y="6138334"/>
            <a:ext cx="5587647" cy="365125"/>
          </a:xfrm>
          <a:prstGeom prst="rect">
            <a:avLst/>
          </a:prstGeom>
        </p:spPr>
        <p:txBody>
          <a:bodyPr anchor="b"/>
          <a:lstStyle>
            <a:lvl1pPr algn="r">
              <a:defRPr sz="12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6" name="Picture Placeholder 7"/>
          <p:cNvSpPr>
            <a:spLocks noGrp="1"/>
          </p:cNvSpPr>
          <p:nvPr>
            <p:ph type="pic" sz="quarter" idx="17"/>
          </p:nvPr>
        </p:nvSpPr>
        <p:spPr bwMode="gray">
          <a:xfrm>
            <a:off x="0" y="0"/>
            <a:ext cx="12192000" cy="3380732"/>
          </a:xfrm>
        </p:spPr>
        <p:txBody>
          <a:bodyPr/>
          <a:lstStyle/>
          <a:p>
            <a:r>
              <a:rPr lang="en-US"/>
              <a:t>Click icon to add picture</a:t>
            </a:r>
            <a:endParaRPr lang="en-US" dirty="0"/>
          </a:p>
        </p:txBody>
      </p:sp>
    </p:spTree>
    <p:extLst>
      <p:ext uri="{BB962C8B-B14F-4D97-AF65-F5344CB8AC3E}">
        <p14:creationId xmlns:p14="http://schemas.microsoft.com/office/powerpoint/2010/main" val="17888243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creenshot (Dark Horizontal)">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8" y="287066"/>
            <a:ext cx="3521927" cy="2734914"/>
          </a:xfrm>
        </p:spPr>
        <p:txBody>
          <a:bodyPr/>
          <a:lstStyle>
            <a:lvl1pPr>
              <a:defRPr b="0">
                <a:solidFill>
                  <a:schemeClr val="accent2"/>
                </a:solidFill>
              </a:defRPr>
            </a:lvl1pPr>
          </a:lstStyle>
          <a:p>
            <a:r>
              <a:rPr lang="en-US" dirty="0"/>
              <a:t>Click to edit title</a:t>
            </a:r>
          </a:p>
        </p:txBody>
      </p:sp>
      <p:sp>
        <p:nvSpPr>
          <p:cNvPr id="15" name="Text Placeholder 2"/>
          <p:cNvSpPr>
            <a:spLocks noGrp="1"/>
          </p:cNvSpPr>
          <p:nvPr>
            <p:ph type="body" sz="quarter" idx="13"/>
          </p:nvPr>
        </p:nvSpPr>
        <p:spPr bwMode="white">
          <a:xfrm>
            <a:off x="815977" y="3211515"/>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976787" y="504857"/>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4" descr="Screenshot"/>
          <p:cNvSpPr>
            <a:spLocks noGrp="1"/>
          </p:cNvSpPr>
          <p:nvPr>
            <p:ph type="pic" sz="quarter" idx="10" hasCustomPrompt="1"/>
          </p:nvPr>
        </p:nvSpPr>
        <p:spPr bwMode="gray">
          <a:xfrm>
            <a:off x="4976789" y="1067565"/>
            <a:ext cx="9516215" cy="4850604"/>
          </a:xfrm>
        </p:spPr>
        <p:txBody>
          <a:bodyPr/>
          <a:lstStyle>
            <a:lvl1pPr>
              <a:defRPr/>
            </a:lvl1pPr>
          </a:lstStyle>
          <a:p>
            <a:r>
              <a:rPr lang="en-US" dirty="0"/>
              <a:t>Click icon to insert screenshot</a:t>
            </a:r>
          </a:p>
        </p:txBody>
      </p:sp>
      <p:sp>
        <p:nvSpPr>
          <p:cNvPr id="8" name="Date Placeholder 5"/>
          <p:cNvSpPr>
            <a:spLocks noGrp="1"/>
          </p:cNvSpPr>
          <p:nvPr>
            <p:ph type="dt" sz="half" idx="11"/>
          </p:nvPr>
        </p:nvSpPr>
        <p:spPr bwMode="white">
          <a:xfrm>
            <a:off x="838201" y="6356352"/>
            <a:ext cx="1358591" cy="365125"/>
          </a:xfrm>
        </p:spPr>
        <p:txBody>
          <a:bodyPr/>
          <a:lstStyle>
            <a:lvl1pPr>
              <a:defRPr>
                <a:solidFill>
                  <a:schemeClr val="bg1"/>
                </a:solidFill>
              </a:defRPr>
            </a:lvl1pPr>
          </a:lstStyle>
          <a:p>
            <a:fld id="{6923E5D1-AC15-435E-BE4B-511713023531}" type="datetime1">
              <a:rPr lang="en-US" smtClean="0"/>
              <a:t>4/27/2026</a:t>
            </a:fld>
            <a:endParaRPr lang="en-US" dirty="0"/>
          </a:p>
        </p:txBody>
      </p:sp>
      <p:sp>
        <p:nvSpPr>
          <p:cNvPr id="7" name="Footer Placeholder 6"/>
          <p:cNvSpPr>
            <a:spLocks noGrp="1"/>
          </p:cNvSpPr>
          <p:nvPr>
            <p:ph type="ftr" sz="quarter" idx="3"/>
          </p:nvPr>
        </p:nvSpPr>
        <p:spPr bwMode="white">
          <a:xfrm>
            <a:off x="3302178" y="6356351"/>
            <a:ext cx="5587647" cy="365125"/>
          </a:xfrm>
          <a:prstGeom prst="rect">
            <a:avLst/>
          </a:prstGeom>
        </p:spPr>
        <p:txBody>
          <a:bodyPr anchor="ctr"/>
          <a:lstStyle>
            <a:lvl1pPr algn="ctr">
              <a:defRPr sz="1200">
                <a:solidFill>
                  <a:schemeClr val="bg1"/>
                </a:solidFill>
              </a:defRPr>
            </a:lvl1pPr>
          </a:lstStyle>
          <a:p>
            <a:r>
              <a:rPr lang="en-US" dirty="0"/>
              <a:t>Optional Tagline Goes Here </a:t>
            </a:r>
            <a:r>
              <a:rPr lang="en-US" dirty="0">
                <a:solidFill>
                  <a:schemeClr val="accent2"/>
                </a:solidFill>
              </a:rPr>
              <a:t>|</a:t>
            </a:r>
            <a:r>
              <a:rPr lang="en-US" dirty="0"/>
              <a:t> mn.gov/</a:t>
            </a:r>
            <a:r>
              <a:rPr lang="en-US" dirty="0" err="1"/>
              <a:t>websiteurl</a:t>
            </a:r>
            <a:endParaRPr lang="en-US" dirty="0"/>
          </a:p>
        </p:txBody>
      </p:sp>
      <p:sp>
        <p:nvSpPr>
          <p:cNvPr id="9" name="Slide Number Placeholder 7"/>
          <p:cNvSpPr>
            <a:spLocks noGrp="1"/>
          </p:cNvSpPr>
          <p:nvPr>
            <p:ph type="sldNum" sz="quarter" idx="12"/>
          </p:nvPr>
        </p:nvSpPr>
        <p:spPr bwMode="white">
          <a:xfrm>
            <a:off x="9891133" y="6356352"/>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7556012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creenshot (Dark Vertical)">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endParaRPr lang="en-US" dirty="0"/>
          </a:p>
        </p:txBody>
      </p:sp>
      <p:sp>
        <p:nvSpPr>
          <p:cNvPr id="11" name="Text Placeholder 2"/>
          <p:cNvSpPr>
            <a:spLocks noGrp="1"/>
          </p:cNvSpPr>
          <p:nvPr>
            <p:ph type="body" sz="quarter" idx="13"/>
          </p:nvPr>
        </p:nvSpPr>
        <p:spPr bwMode="white">
          <a:xfrm>
            <a:off x="838200" y="1365205"/>
            <a:ext cx="10515600"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12"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3222702"/>
            <a:ext cx="9387471" cy="5283060"/>
          </a:xfrm>
          <a:prstGeom prst="rect">
            <a:avLst/>
          </a:prstGeom>
          <a:ln>
            <a:noFill/>
          </a:ln>
          <a:effectLst>
            <a:outerShdw blurRad="292100" dist="139700" dir="2700000" algn="tl" rotWithShape="0">
              <a:srgbClr val="333333">
                <a:alpha val="65000"/>
              </a:srgbClr>
            </a:outerShdw>
          </a:effectLst>
        </p:spPr>
      </p:pic>
      <p:sp>
        <p:nvSpPr>
          <p:cNvPr id="17" name="Picture Placeholder 4" descr="Screenshot"/>
          <p:cNvSpPr>
            <a:spLocks noGrp="1"/>
          </p:cNvSpPr>
          <p:nvPr>
            <p:ph type="pic" sz="quarter" idx="10" hasCustomPrompt="1"/>
          </p:nvPr>
        </p:nvSpPr>
        <p:spPr bwMode="gray">
          <a:xfrm>
            <a:off x="1373459" y="3771873"/>
            <a:ext cx="9287236" cy="4733889"/>
          </a:xfrm>
        </p:spPr>
        <p:txBody>
          <a:bodyPr/>
          <a:lstStyle>
            <a:lvl1pPr>
              <a:defRPr/>
            </a:lvl1pPr>
          </a:lstStyle>
          <a:p>
            <a:r>
              <a:rPr lang="en-US" dirty="0"/>
              <a:t>Click icon to insert screenshot</a:t>
            </a:r>
          </a:p>
        </p:txBody>
      </p:sp>
    </p:spTree>
    <p:extLst>
      <p:ext uri="{BB962C8B-B14F-4D97-AF65-F5344CB8AC3E}">
        <p14:creationId xmlns:p14="http://schemas.microsoft.com/office/powerpoint/2010/main" val="16399159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creenshot (Full Window Dark)">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endParaRPr lang="en-US" dirty="0"/>
          </a:p>
        </p:txBody>
      </p:sp>
      <p:pic>
        <p:nvPicPr>
          <p:cNvPr id="12"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1264693"/>
            <a:ext cx="9387471" cy="5283060"/>
          </a:xfrm>
          <a:prstGeom prst="rect">
            <a:avLst/>
          </a:prstGeom>
          <a:ln>
            <a:noFill/>
          </a:ln>
          <a:effectLst>
            <a:outerShdw blurRad="292100" dist="139700" dir="2700000" algn="tl" rotWithShape="0">
              <a:srgbClr val="333333">
                <a:alpha val="65000"/>
              </a:srgbClr>
            </a:outerShdw>
          </a:effectLst>
        </p:spPr>
      </p:pic>
      <p:sp>
        <p:nvSpPr>
          <p:cNvPr id="17" name="Picture Placeholder 3" descr="Screenshot"/>
          <p:cNvSpPr>
            <a:spLocks noGrp="1"/>
          </p:cNvSpPr>
          <p:nvPr>
            <p:ph type="pic" sz="quarter" idx="10" hasCustomPrompt="1"/>
          </p:nvPr>
        </p:nvSpPr>
        <p:spPr bwMode="gray">
          <a:xfrm>
            <a:off x="1373459" y="1813864"/>
            <a:ext cx="9287236" cy="4733889"/>
          </a:xfrm>
        </p:spPr>
        <p:txBody>
          <a:bodyPr/>
          <a:lstStyle>
            <a:lvl1pPr>
              <a:defRPr/>
            </a:lvl1pPr>
          </a:lstStyle>
          <a:p>
            <a:r>
              <a:rPr lang="en-US" dirty="0"/>
              <a:t>Click icon to insert screenshot</a:t>
            </a:r>
          </a:p>
        </p:txBody>
      </p:sp>
    </p:spTree>
    <p:extLst>
      <p:ext uri="{BB962C8B-B14F-4D97-AF65-F5344CB8AC3E}">
        <p14:creationId xmlns:p14="http://schemas.microsoft.com/office/powerpoint/2010/main" val="36487256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creenshot (Light Gray Horizontal)">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bwMode="black">
          <a:xfrm>
            <a:off x="815898" y="287066"/>
            <a:ext cx="3521927" cy="2734914"/>
          </a:xfrm>
        </p:spPr>
        <p:txBody>
          <a:bodyPr/>
          <a:lstStyle>
            <a:lvl1pPr>
              <a:defRPr>
                <a:solidFill>
                  <a:schemeClr val="accent1"/>
                </a:solidFill>
              </a:defRPr>
            </a:lvl1pPr>
          </a:lstStyle>
          <a:p>
            <a:r>
              <a:rPr lang="en-US" dirty="0"/>
              <a:t>Click to edit title</a:t>
            </a:r>
          </a:p>
        </p:txBody>
      </p:sp>
      <p:sp>
        <p:nvSpPr>
          <p:cNvPr id="4" name="Text Placeholder 2"/>
          <p:cNvSpPr>
            <a:spLocks noGrp="1"/>
          </p:cNvSpPr>
          <p:nvPr>
            <p:ph type="body" sz="quarter" idx="11"/>
          </p:nvPr>
        </p:nvSpPr>
        <p:spPr bwMode="black">
          <a:xfrm>
            <a:off x="815977" y="3211515"/>
            <a:ext cx="3521849" cy="247560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2"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976787" y="504857"/>
            <a:ext cx="9618920" cy="5413315"/>
          </a:xfrm>
          <a:prstGeom prst="rect">
            <a:avLst/>
          </a:prstGeom>
          <a:ln>
            <a:noFill/>
          </a:ln>
          <a:effectLst>
            <a:outerShdw blurRad="292100" dist="139700" dir="2700000" algn="tl" rotWithShape="0">
              <a:srgbClr val="333333">
                <a:alpha val="65000"/>
              </a:srgbClr>
            </a:outerShdw>
          </a:effectLst>
        </p:spPr>
      </p:pic>
      <p:sp>
        <p:nvSpPr>
          <p:cNvPr id="13" name="Picture Placeholder 4" descr="Screenshot"/>
          <p:cNvSpPr>
            <a:spLocks noGrp="1"/>
          </p:cNvSpPr>
          <p:nvPr>
            <p:ph type="pic" sz="quarter" idx="10" hasCustomPrompt="1"/>
          </p:nvPr>
        </p:nvSpPr>
        <p:spPr bwMode="gray">
          <a:xfrm>
            <a:off x="4976789" y="1067565"/>
            <a:ext cx="9516215" cy="4850604"/>
          </a:xfrm>
        </p:spPr>
        <p:txBody>
          <a:bodyPr/>
          <a:lstStyle>
            <a:lvl1pPr>
              <a:defRPr/>
            </a:lvl1pPr>
          </a:lstStyle>
          <a:p>
            <a:r>
              <a:rPr lang="en-US" dirty="0"/>
              <a:t>Click icon to insert screenshot</a:t>
            </a:r>
          </a:p>
        </p:txBody>
      </p:sp>
      <p:sp>
        <p:nvSpPr>
          <p:cNvPr id="10" name="Date Placeholder 5"/>
          <p:cNvSpPr>
            <a:spLocks noGrp="1"/>
          </p:cNvSpPr>
          <p:nvPr>
            <p:ph type="dt" sz="half" idx="12"/>
          </p:nvPr>
        </p:nvSpPr>
        <p:spPr bwMode="black">
          <a:xfrm>
            <a:off x="838201" y="6356352"/>
            <a:ext cx="1358591" cy="365125"/>
          </a:xfrm>
        </p:spPr>
        <p:txBody>
          <a:bodyPr/>
          <a:lstStyle/>
          <a:p>
            <a:fld id="{4C0CD336-960D-454D-AC9A-1891B5047FB2}" type="datetime1">
              <a:rPr lang="en-US" smtClean="0"/>
              <a:t>4/27/2026</a:t>
            </a:fld>
            <a:endParaRPr lang="en-US" dirty="0"/>
          </a:p>
        </p:txBody>
      </p:sp>
      <p:sp>
        <p:nvSpPr>
          <p:cNvPr id="7" name="Footer Placeholder 6"/>
          <p:cNvSpPr>
            <a:spLocks noGrp="1"/>
          </p:cNvSpPr>
          <p:nvPr>
            <p:ph type="ftr" sz="quarter" idx="3"/>
          </p:nvPr>
        </p:nvSpPr>
        <p:spPr bwMode="black">
          <a:xfrm>
            <a:off x="3302178" y="6356351"/>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11" name="Slide Number Placeholder 7"/>
          <p:cNvSpPr>
            <a:spLocks noGrp="1"/>
          </p:cNvSpPr>
          <p:nvPr>
            <p:ph type="sldNum" sz="quarter" idx="13"/>
          </p:nvPr>
        </p:nvSpPr>
        <p:spPr bwMode="black">
          <a:xfrm>
            <a:off x="9891133" y="6356352"/>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0090378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creenshot (Light Gray Vertical)">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9"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endParaRPr lang="en-US" dirty="0"/>
          </a:p>
        </p:txBody>
      </p:sp>
      <p:sp>
        <p:nvSpPr>
          <p:cNvPr id="7" name="Text Placeholder 2"/>
          <p:cNvSpPr>
            <a:spLocks noGrp="1"/>
          </p:cNvSpPr>
          <p:nvPr>
            <p:ph type="body" sz="quarter" idx="11"/>
          </p:nvPr>
        </p:nvSpPr>
        <p:spPr bwMode="black">
          <a:xfrm>
            <a:off x="838200" y="1365205"/>
            <a:ext cx="10515600" cy="156718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6"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3222702"/>
            <a:ext cx="9387471" cy="5283060"/>
          </a:xfrm>
          <a:prstGeom prst="rect">
            <a:avLst/>
          </a:prstGeom>
          <a:ln>
            <a:noFill/>
          </a:ln>
          <a:effectLst>
            <a:outerShdw blurRad="292100" dist="139700" dir="2700000" algn="tl" rotWithShape="0">
              <a:srgbClr val="333333">
                <a:alpha val="65000"/>
              </a:srgbClr>
            </a:outerShdw>
          </a:effectLst>
        </p:spPr>
      </p:pic>
      <p:sp>
        <p:nvSpPr>
          <p:cNvPr id="13" name="Picture Placeholder 4"/>
          <p:cNvSpPr>
            <a:spLocks noGrp="1"/>
          </p:cNvSpPr>
          <p:nvPr>
            <p:ph type="pic" sz="quarter" idx="10" hasCustomPrompt="1"/>
          </p:nvPr>
        </p:nvSpPr>
        <p:spPr bwMode="gray">
          <a:xfrm>
            <a:off x="1373459" y="3771873"/>
            <a:ext cx="9287236" cy="4733889"/>
          </a:xfrm>
        </p:spPr>
        <p:txBody>
          <a:bodyPr/>
          <a:lstStyle>
            <a:lvl1pPr>
              <a:defRPr/>
            </a:lvl1pPr>
          </a:lstStyle>
          <a:p>
            <a:r>
              <a:rPr lang="en-US" dirty="0"/>
              <a:t>Click icon to insert screenshot</a:t>
            </a:r>
          </a:p>
        </p:txBody>
      </p:sp>
    </p:spTree>
    <p:extLst>
      <p:ext uri="{BB962C8B-B14F-4D97-AF65-F5344CB8AC3E}">
        <p14:creationId xmlns:p14="http://schemas.microsoft.com/office/powerpoint/2010/main" val="8942905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creenshot (Full Window Light Gray)">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endParaRPr lang="en-US" dirty="0"/>
          </a:p>
        </p:txBody>
      </p:sp>
      <p:pic>
        <p:nvPicPr>
          <p:cNvPr id="9"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1264693"/>
            <a:ext cx="9387471" cy="5283060"/>
          </a:xfrm>
          <a:prstGeom prst="rect">
            <a:avLst/>
          </a:prstGeom>
          <a:ln>
            <a:noFill/>
          </a:ln>
          <a:effectLst>
            <a:outerShdw blurRad="292100" dist="139700" dir="2700000" algn="tl" rotWithShape="0">
              <a:srgbClr val="333333">
                <a:alpha val="65000"/>
              </a:srgbClr>
            </a:outerShdw>
          </a:effectLst>
        </p:spPr>
      </p:pic>
      <p:sp>
        <p:nvSpPr>
          <p:cNvPr id="10" name="Picture Placeholder 3" descr="Screenshot"/>
          <p:cNvSpPr>
            <a:spLocks noGrp="1"/>
          </p:cNvSpPr>
          <p:nvPr>
            <p:ph type="pic" sz="quarter" idx="10" hasCustomPrompt="1"/>
          </p:nvPr>
        </p:nvSpPr>
        <p:spPr bwMode="gray">
          <a:xfrm>
            <a:off x="1373459" y="1813864"/>
            <a:ext cx="9287236" cy="4733889"/>
          </a:xfrm>
        </p:spPr>
        <p:txBody>
          <a:bodyPr/>
          <a:lstStyle>
            <a:lvl1pPr>
              <a:defRPr/>
            </a:lvl1pPr>
          </a:lstStyle>
          <a:p>
            <a:r>
              <a:rPr lang="en-US" dirty="0"/>
              <a:t>Click icon to insert screenshot</a:t>
            </a:r>
          </a:p>
        </p:txBody>
      </p:sp>
    </p:spTree>
    <p:extLst>
      <p:ext uri="{BB962C8B-B14F-4D97-AF65-F5344CB8AC3E}">
        <p14:creationId xmlns:p14="http://schemas.microsoft.com/office/powerpoint/2010/main" val="10647510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creenshot (Blue Horizontal)">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8" y="287066"/>
            <a:ext cx="3521927" cy="2734914"/>
          </a:xfrm>
        </p:spPr>
        <p:txBody>
          <a:bodyPr/>
          <a:lstStyle>
            <a:lvl1pPr>
              <a:defRPr b="0">
                <a:solidFill>
                  <a:schemeClr val="accent2"/>
                </a:solidFill>
              </a:defRPr>
            </a:lvl1pPr>
          </a:lstStyle>
          <a:p>
            <a:r>
              <a:rPr lang="en-US" dirty="0"/>
              <a:t>Click to edit title</a:t>
            </a:r>
          </a:p>
        </p:txBody>
      </p:sp>
      <p:sp>
        <p:nvSpPr>
          <p:cNvPr id="15" name="Text Placeholder 2"/>
          <p:cNvSpPr>
            <a:spLocks noGrp="1"/>
          </p:cNvSpPr>
          <p:nvPr>
            <p:ph type="body" sz="quarter" idx="13"/>
          </p:nvPr>
        </p:nvSpPr>
        <p:spPr bwMode="white">
          <a:xfrm>
            <a:off x="815977" y="3211515"/>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976787" y="504857"/>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4" descr="Screenshot"/>
          <p:cNvSpPr>
            <a:spLocks noGrp="1"/>
          </p:cNvSpPr>
          <p:nvPr>
            <p:ph type="pic" sz="quarter" idx="10" hasCustomPrompt="1"/>
          </p:nvPr>
        </p:nvSpPr>
        <p:spPr bwMode="gray">
          <a:xfrm>
            <a:off x="4976789" y="1067565"/>
            <a:ext cx="9516215" cy="4850604"/>
          </a:xfrm>
        </p:spPr>
        <p:txBody>
          <a:bodyPr/>
          <a:lstStyle>
            <a:lvl1pPr>
              <a:defRPr/>
            </a:lvl1pPr>
          </a:lstStyle>
          <a:p>
            <a:r>
              <a:rPr lang="en-US" dirty="0"/>
              <a:t>Click icon to insert screenshot</a:t>
            </a:r>
          </a:p>
        </p:txBody>
      </p:sp>
      <p:sp>
        <p:nvSpPr>
          <p:cNvPr id="10" name="Date Placeholder 5"/>
          <p:cNvSpPr>
            <a:spLocks noGrp="1"/>
          </p:cNvSpPr>
          <p:nvPr>
            <p:ph type="dt" sz="half" idx="11"/>
          </p:nvPr>
        </p:nvSpPr>
        <p:spPr bwMode="white">
          <a:xfrm>
            <a:off x="838201" y="6356352"/>
            <a:ext cx="1358591" cy="365125"/>
          </a:xfrm>
        </p:spPr>
        <p:txBody>
          <a:bodyPr/>
          <a:lstStyle>
            <a:lvl1pPr>
              <a:defRPr>
                <a:solidFill>
                  <a:schemeClr val="bg1"/>
                </a:solidFill>
              </a:defRPr>
            </a:lvl1pPr>
          </a:lstStyle>
          <a:p>
            <a:fld id="{FB416D7B-A960-458B-B7B8-DB71A02F285D}" type="datetime1">
              <a:rPr lang="en-US" smtClean="0"/>
              <a:t>4/27/2026</a:t>
            </a:fld>
            <a:endParaRPr lang="en-US" dirty="0"/>
          </a:p>
        </p:txBody>
      </p:sp>
      <p:sp>
        <p:nvSpPr>
          <p:cNvPr id="9" name="Footer Placeholder 6"/>
          <p:cNvSpPr>
            <a:spLocks noGrp="1"/>
          </p:cNvSpPr>
          <p:nvPr>
            <p:ph type="ftr" sz="quarter" idx="3"/>
          </p:nvPr>
        </p:nvSpPr>
        <p:spPr bwMode="white">
          <a:xfrm>
            <a:off x="3302178" y="6356351"/>
            <a:ext cx="5587647" cy="365125"/>
          </a:xfrm>
          <a:prstGeom prst="rect">
            <a:avLst/>
          </a:prstGeom>
        </p:spPr>
        <p:txBody>
          <a:bodyPr anchor="ctr"/>
          <a:lstStyle>
            <a:lvl1pPr algn="ctr">
              <a:defRPr sz="1200">
                <a:solidFill>
                  <a:schemeClr val="bg1"/>
                </a:solidFill>
              </a:defRPr>
            </a:lvl1pPr>
          </a:lstStyle>
          <a:p>
            <a:r>
              <a:rPr lang="en-US" dirty="0"/>
              <a:t>Optional Tagline Goes Here </a:t>
            </a:r>
            <a:r>
              <a:rPr lang="en-US" dirty="0">
                <a:solidFill>
                  <a:schemeClr val="accent2"/>
                </a:solidFill>
              </a:rPr>
              <a:t>|</a:t>
            </a:r>
            <a:r>
              <a:rPr lang="en-US" dirty="0"/>
              <a:t> mn.gov/</a:t>
            </a:r>
            <a:r>
              <a:rPr lang="en-US" dirty="0" err="1"/>
              <a:t>websiteurl</a:t>
            </a:r>
            <a:endParaRPr lang="en-US" dirty="0"/>
          </a:p>
        </p:txBody>
      </p:sp>
      <p:sp>
        <p:nvSpPr>
          <p:cNvPr id="11" name="Slide Number Placeholder 7"/>
          <p:cNvSpPr>
            <a:spLocks noGrp="1"/>
          </p:cNvSpPr>
          <p:nvPr>
            <p:ph type="sldNum" sz="quarter" idx="12"/>
          </p:nvPr>
        </p:nvSpPr>
        <p:spPr bwMode="white">
          <a:xfrm>
            <a:off x="9891133" y="6356352"/>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9693263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creenshot (Blue Vertical)">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endParaRPr lang="en-US" dirty="0"/>
          </a:p>
        </p:txBody>
      </p:sp>
      <p:sp>
        <p:nvSpPr>
          <p:cNvPr id="14" name="Text Placeholder 2"/>
          <p:cNvSpPr>
            <a:spLocks noGrp="1"/>
          </p:cNvSpPr>
          <p:nvPr>
            <p:ph type="body" sz="quarter" idx="13"/>
          </p:nvPr>
        </p:nvSpPr>
        <p:spPr bwMode="white">
          <a:xfrm>
            <a:off x="838200" y="1365205"/>
            <a:ext cx="10515600"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15"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3222702"/>
            <a:ext cx="9387471" cy="5283060"/>
          </a:xfrm>
          <a:prstGeom prst="rect">
            <a:avLst/>
          </a:prstGeom>
          <a:ln>
            <a:noFill/>
          </a:ln>
          <a:effectLst>
            <a:outerShdw blurRad="292100" dist="139700" dir="2700000" algn="tl" rotWithShape="0">
              <a:srgbClr val="333333">
                <a:alpha val="65000"/>
              </a:srgbClr>
            </a:outerShdw>
          </a:effectLst>
        </p:spPr>
      </p:pic>
      <p:sp>
        <p:nvSpPr>
          <p:cNvPr id="16" name="Picture Placeholder 4" descr="Screenshot"/>
          <p:cNvSpPr>
            <a:spLocks noGrp="1"/>
          </p:cNvSpPr>
          <p:nvPr>
            <p:ph type="pic" sz="quarter" idx="10" hasCustomPrompt="1"/>
          </p:nvPr>
        </p:nvSpPr>
        <p:spPr bwMode="gray">
          <a:xfrm>
            <a:off x="1373459" y="3771873"/>
            <a:ext cx="9287236" cy="4733889"/>
          </a:xfrm>
        </p:spPr>
        <p:txBody>
          <a:bodyPr/>
          <a:lstStyle>
            <a:lvl1pPr>
              <a:defRPr/>
            </a:lvl1pPr>
          </a:lstStyle>
          <a:p>
            <a:r>
              <a:rPr lang="en-US" dirty="0"/>
              <a:t>Click icon to insert screenshot</a:t>
            </a:r>
          </a:p>
        </p:txBody>
      </p:sp>
    </p:spTree>
    <p:extLst>
      <p:ext uri="{BB962C8B-B14F-4D97-AF65-F5344CB8AC3E}">
        <p14:creationId xmlns:p14="http://schemas.microsoft.com/office/powerpoint/2010/main" val="40340284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creenshot (Full Window Blue)">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endParaRPr lang="en-US" dirty="0"/>
          </a:p>
        </p:txBody>
      </p:sp>
      <p:pic>
        <p:nvPicPr>
          <p:cNvPr id="6"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1264693"/>
            <a:ext cx="9387471" cy="5283060"/>
          </a:xfrm>
          <a:prstGeom prst="rect">
            <a:avLst/>
          </a:prstGeom>
          <a:ln>
            <a:noFill/>
          </a:ln>
          <a:effectLst>
            <a:outerShdw blurRad="292100" dist="139700" dir="2700000" algn="tl" rotWithShape="0">
              <a:srgbClr val="333333">
                <a:alpha val="65000"/>
              </a:srgbClr>
            </a:outerShdw>
          </a:effectLst>
        </p:spPr>
      </p:pic>
      <p:sp>
        <p:nvSpPr>
          <p:cNvPr id="7" name="Picture Placeholder 3" descr="Screenshot"/>
          <p:cNvSpPr>
            <a:spLocks noGrp="1"/>
          </p:cNvSpPr>
          <p:nvPr>
            <p:ph type="pic" sz="quarter" idx="10" hasCustomPrompt="1"/>
          </p:nvPr>
        </p:nvSpPr>
        <p:spPr bwMode="gray">
          <a:xfrm>
            <a:off x="1373459" y="1813864"/>
            <a:ext cx="9287236" cy="4733889"/>
          </a:xfrm>
        </p:spPr>
        <p:txBody>
          <a:bodyPr/>
          <a:lstStyle>
            <a:lvl1pPr>
              <a:defRPr/>
            </a:lvl1pPr>
          </a:lstStyle>
          <a:p>
            <a:r>
              <a:rPr lang="en-US" dirty="0"/>
              <a:t>Click icon to insert screenshot</a:t>
            </a:r>
          </a:p>
        </p:txBody>
      </p:sp>
    </p:spTree>
    <p:extLst>
      <p:ext uri="{BB962C8B-B14F-4D97-AF65-F5344CB8AC3E}">
        <p14:creationId xmlns:p14="http://schemas.microsoft.com/office/powerpoint/2010/main" val="5757137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creenshot (Computer)">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8" y="287066"/>
            <a:ext cx="3521927" cy="2734914"/>
          </a:xfrm>
        </p:spPr>
        <p:txBody>
          <a:bodyPr/>
          <a:lstStyle>
            <a:lvl1pPr>
              <a:defRPr b="0">
                <a:solidFill>
                  <a:schemeClr val="accent2"/>
                </a:solidFill>
              </a:defRPr>
            </a:lvl1pPr>
          </a:lstStyle>
          <a:p>
            <a:r>
              <a:rPr lang="en-US" dirty="0"/>
              <a:t>Click to edit title</a:t>
            </a:r>
          </a:p>
        </p:txBody>
      </p:sp>
      <p:sp>
        <p:nvSpPr>
          <p:cNvPr id="16" name="Text Placeholder 2"/>
          <p:cNvSpPr>
            <a:spLocks noGrp="1"/>
          </p:cNvSpPr>
          <p:nvPr>
            <p:ph type="body" sz="quarter" idx="13"/>
          </p:nvPr>
        </p:nvSpPr>
        <p:spPr bwMode="white">
          <a:xfrm>
            <a:off x="815977" y="3211515"/>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4" name="Picture 3" descr="Compu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712852" y="434837"/>
            <a:ext cx="6828661" cy="6050713"/>
          </a:xfrm>
          <a:prstGeom prst="rect">
            <a:avLst/>
          </a:prstGeom>
          <a:effectLst>
            <a:outerShdw blurRad="76200" dir="18900000" sy="23000" kx="-1200000" algn="bl" rotWithShape="0">
              <a:prstClr val="black">
                <a:alpha val="20000"/>
              </a:prstClr>
            </a:outerShdw>
          </a:effectLst>
        </p:spPr>
      </p:pic>
      <p:sp>
        <p:nvSpPr>
          <p:cNvPr id="15" name="Picture Placeholder 4"/>
          <p:cNvSpPr>
            <a:spLocks noGrp="1"/>
          </p:cNvSpPr>
          <p:nvPr>
            <p:ph type="pic" sz="quarter" idx="10" hasCustomPrompt="1"/>
          </p:nvPr>
        </p:nvSpPr>
        <p:spPr bwMode="gray">
          <a:xfrm>
            <a:off x="4976788" y="691884"/>
            <a:ext cx="6300787" cy="3411537"/>
          </a:xfrm>
        </p:spPr>
        <p:txBody>
          <a:bodyPr/>
          <a:lstStyle>
            <a:lvl1pPr>
              <a:defRPr/>
            </a:lvl1pPr>
          </a:lstStyle>
          <a:p>
            <a:r>
              <a:rPr lang="en-US" dirty="0"/>
              <a:t>Click icon to insert screenshot</a:t>
            </a:r>
          </a:p>
        </p:txBody>
      </p:sp>
      <p:sp>
        <p:nvSpPr>
          <p:cNvPr id="10" name="Date Placeholder 5"/>
          <p:cNvSpPr>
            <a:spLocks noGrp="1"/>
          </p:cNvSpPr>
          <p:nvPr>
            <p:ph type="dt" sz="half" idx="11"/>
          </p:nvPr>
        </p:nvSpPr>
        <p:spPr bwMode="white">
          <a:xfrm>
            <a:off x="838201" y="6356352"/>
            <a:ext cx="1358591" cy="365125"/>
          </a:xfrm>
        </p:spPr>
        <p:txBody>
          <a:bodyPr/>
          <a:lstStyle>
            <a:lvl1pPr>
              <a:defRPr>
                <a:solidFill>
                  <a:schemeClr val="bg1"/>
                </a:solidFill>
              </a:defRPr>
            </a:lvl1pPr>
          </a:lstStyle>
          <a:p>
            <a:fld id="{49AA1015-6BD6-4CA2-8B5C-012B558D4806}" type="datetime1">
              <a:rPr lang="en-US" smtClean="0"/>
              <a:t>4/27/2026</a:t>
            </a:fld>
            <a:endParaRPr lang="en-US" dirty="0"/>
          </a:p>
        </p:txBody>
      </p:sp>
      <p:sp>
        <p:nvSpPr>
          <p:cNvPr id="9" name="Footer Placeholder 6"/>
          <p:cNvSpPr>
            <a:spLocks noGrp="1"/>
          </p:cNvSpPr>
          <p:nvPr>
            <p:ph type="ftr" sz="quarter" idx="3"/>
          </p:nvPr>
        </p:nvSpPr>
        <p:spPr bwMode="white">
          <a:xfrm>
            <a:off x="3302178" y="6356351"/>
            <a:ext cx="5587647" cy="365125"/>
          </a:xfrm>
          <a:prstGeom prst="rect">
            <a:avLst/>
          </a:prstGeom>
        </p:spPr>
        <p:txBody>
          <a:bodyPr anchor="ctr"/>
          <a:lstStyle>
            <a:lvl1pPr algn="ctr">
              <a:defRPr sz="1200">
                <a:solidFill>
                  <a:schemeClr val="bg1"/>
                </a:solidFill>
              </a:defRPr>
            </a:lvl1pPr>
          </a:lstStyle>
          <a:p>
            <a:r>
              <a:rPr lang="en-US" dirty="0"/>
              <a:t>Optional Tagline Goes Here </a:t>
            </a:r>
            <a:r>
              <a:rPr lang="en-US" dirty="0">
                <a:solidFill>
                  <a:schemeClr val="accent2"/>
                </a:solidFill>
              </a:rPr>
              <a:t>|</a:t>
            </a:r>
            <a:r>
              <a:rPr lang="en-US" dirty="0"/>
              <a:t> mn.gov/</a:t>
            </a:r>
            <a:r>
              <a:rPr lang="en-US" dirty="0" err="1"/>
              <a:t>websiteurl</a:t>
            </a:r>
            <a:endParaRPr lang="en-US" dirty="0"/>
          </a:p>
        </p:txBody>
      </p:sp>
      <p:sp>
        <p:nvSpPr>
          <p:cNvPr id="11" name="Slide Number Placeholder 7"/>
          <p:cNvSpPr>
            <a:spLocks noGrp="1"/>
          </p:cNvSpPr>
          <p:nvPr>
            <p:ph type="sldNum" sz="quarter" idx="12"/>
          </p:nvPr>
        </p:nvSpPr>
        <p:spPr bwMode="white">
          <a:xfrm>
            <a:off x="9891133" y="6356352"/>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7617523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Slide">
    <p:bg>
      <p:bgPr>
        <a:solidFill>
          <a:schemeClr val="bg1"/>
        </a:solidFill>
        <a:effectLst/>
      </p:bgPr>
    </p:bg>
    <p:spTree>
      <p:nvGrpSpPr>
        <p:cNvPr id="1" name=""/>
        <p:cNvGrpSpPr/>
        <p:nvPr/>
      </p:nvGrpSpPr>
      <p:grpSpPr>
        <a:xfrm>
          <a:off x="0" y="0"/>
          <a:ext cx="0" cy="0"/>
          <a:chOff x="0" y="0"/>
          <a:chExt cx="0" cy="0"/>
        </a:xfrm>
      </p:grpSpPr>
      <p:sp>
        <p:nvSpPr>
          <p:cNvPr id="12" name="Rectangle 1"/>
          <p:cNvSpPr txBox="1">
            <a:spLocks/>
          </p:cNvSpPr>
          <p:nvPr userDrawn="1"/>
        </p:nvSpPr>
        <p:spPr bwMode="black">
          <a:xfrm>
            <a:off x="0" y="4188563"/>
            <a:ext cx="12192000" cy="1199223"/>
          </a:xfrm>
          <a:prstGeom prst="rect">
            <a:avLst/>
          </a:prstGeom>
          <a:solidFill>
            <a:schemeClr val="accent1"/>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sz="3600" dirty="0"/>
          </a:p>
        </p:txBody>
      </p:sp>
      <p:sp>
        <p:nvSpPr>
          <p:cNvPr id="2" name="Title 2"/>
          <p:cNvSpPr>
            <a:spLocks noGrp="1"/>
          </p:cNvSpPr>
          <p:nvPr>
            <p:ph type="ctrTitle" hasCustomPrompt="1"/>
          </p:nvPr>
        </p:nvSpPr>
        <p:spPr bwMode="white">
          <a:xfrm>
            <a:off x="266700" y="4188566"/>
            <a:ext cx="11658600" cy="1199223"/>
          </a:xfrm>
          <a:noFill/>
        </p:spPr>
        <p:txBody>
          <a:bodyPr anchor="ctr">
            <a:normAutofit/>
          </a:bodyPr>
          <a:lstStyle>
            <a:lvl1pPr algn="ctr">
              <a:defRPr sz="3600">
                <a:solidFill>
                  <a:schemeClr val="bg1"/>
                </a:solidFill>
              </a:defRPr>
            </a:lvl1pPr>
          </a:lstStyle>
          <a:p>
            <a:r>
              <a:rPr lang="en-US" dirty="0"/>
              <a:t>Click to edit section title</a:t>
            </a:r>
          </a:p>
        </p:txBody>
      </p:sp>
      <p:sp>
        <p:nvSpPr>
          <p:cNvPr id="3" name="Rectangle 3"/>
          <p:cNvSpPr/>
          <p:nvPr userDrawn="1"/>
        </p:nvSpPr>
        <p:spPr bwMode="auto">
          <a:xfrm>
            <a:off x="0" y="5387788"/>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a:noFill/>
              </a:ln>
            </a:endParaRPr>
          </a:p>
        </p:txBody>
      </p:sp>
      <p:sp>
        <p:nvSpPr>
          <p:cNvPr id="10" name="Text Placeholder 4"/>
          <p:cNvSpPr>
            <a:spLocks noGrp="1"/>
          </p:cNvSpPr>
          <p:nvPr>
            <p:ph type="body" sz="quarter" idx="18" hasCustomPrompt="1"/>
          </p:nvPr>
        </p:nvSpPr>
        <p:spPr bwMode="black">
          <a:xfrm>
            <a:off x="838200" y="5644884"/>
            <a:ext cx="10515600" cy="711464"/>
          </a:xfrm>
        </p:spPr>
        <p:txBody>
          <a:bodyPr>
            <a:normAutofit/>
          </a:bodyPr>
          <a:lstStyle>
            <a:lvl1pPr marL="0" indent="0" algn="ctr">
              <a:buNone/>
              <a:defRPr sz="2400"/>
            </a:lvl1pPr>
          </a:lstStyle>
          <a:p>
            <a:pPr lvl="0"/>
            <a:r>
              <a:rPr lang="en-US" dirty="0" err="1"/>
              <a:t>Firstname</a:t>
            </a:r>
            <a:r>
              <a:rPr lang="en-US" dirty="0"/>
              <a:t> </a:t>
            </a:r>
            <a:r>
              <a:rPr lang="en-US" dirty="0" err="1"/>
              <a:t>Lastname</a:t>
            </a:r>
            <a:r>
              <a:rPr lang="en-US" dirty="0"/>
              <a:t> | Job Title</a:t>
            </a:r>
          </a:p>
        </p:txBody>
      </p:sp>
      <p:sp>
        <p:nvSpPr>
          <p:cNvPr id="18" name="Date Placeholder 5"/>
          <p:cNvSpPr>
            <a:spLocks noGrp="1"/>
          </p:cNvSpPr>
          <p:nvPr>
            <p:ph type="dt" sz="half" idx="15"/>
          </p:nvPr>
        </p:nvSpPr>
        <p:spPr bwMode="black"/>
        <p:txBody>
          <a:bodyPr/>
          <a:lstStyle/>
          <a:p>
            <a:fld id="{F037B00D-34F1-46C0-B57F-7533B217FF29}" type="datetime1">
              <a:rPr lang="en-US" smtClean="0"/>
              <a:t>4/27/2026</a:t>
            </a:fld>
            <a:endParaRPr lang="en-US" dirty="0"/>
          </a:p>
        </p:txBody>
      </p:sp>
      <p:sp>
        <p:nvSpPr>
          <p:cNvPr id="9" name="Footer Placeholder 6"/>
          <p:cNvSpPr>
            <a:spLocks noGrp="1"/>
          </p:cNvSpPr>
          <p:nvPr>
            <p:ph type="ftr" sz="quarter" idx="3"/>
          </p:nvPr>
        </p:nvSpPr>
        <p:spPr bwMode="black">
          <a:xfrm>
            <a:off x="3302178" y="6356351"/>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19" name="Slide Number Placeholder 7"/>
          <p:cNvSpPr>
            <a:spLocks noGrp="1"/>
          </p:cNvSpPr>
          <p:nvPr>
            <p:ph type="sldNum" sz="quarter" idx="16"/>
          </p:nvPr>
        </p:nvSpPr>
        <p:spPr bwMode="black"/>
        <p:txBody>
          <a:bodyPr/>
          <a:lstStyle/>
          <a:p>
            <a:fld id="{48F63A3B-78C7-47BE-AE5E-E10140E04643}" type="slidenum">
              <a:rPr lang="en-US" smtClean="0"/>
              <a:pPr/>
              <a:t>‹#›</a:t>
            </a:fld>
            <a:endParaRPr lang="en-US" dirty="0"/>
          </a:p>
        </p:txBody>
      </p:sp>
      <p:pic>
        <p:nvPicPr>
          <p:cNvPr id="14" name="Graphic 8" descr="Minnesota Department of Natural Resources logo">
            <a:extLst>
              <a:ext uri="{FF2B5EF4-FFF2-40B4-BE49-F238E27FC236}">
                <a16:creationId xmlns:a16="http://schemas.microsoft.com/office/drawing/2014/main" id="{430308AB-F9FA-4CB8-AB13-ED0CD2A9F68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165473" y="714430"/>
            <a:ext cx="3256627" cy="329321"/>
          </a:xfrm>
          <a:prstGeom prst="rect">
            <a:avLst/>
          </a:prstGeom>
        </p:spPr>
      </p:pic>
      <p:sp>
        <p:nvSpPr>
          <p:cNvPr id="11" name="Picture Placeholder 9"/>
          <p:cNvSpPr>
            <a:spLocks noGrp="1"/>
          </p:cNvSpPr>
          <p:nvPr>
            <p:ph type="pic" sz="quarter" idx="13" hasCustomPrompt="1"/>
          </p:nvPr>
        </p:nvSpPr>
        <p:spPr bwMode="gray">
          <a:xfrm>
            <a:off x="0" y="1789113"/>
            <a:ext cx="12192000" cy="2298700"/>
          </a:xfrm>
        </p:spPr>
        <p:txBody>
          <a:bodyPr/>
          <a:lstStyle/>
          <a:p>
            <a:r>
              <a:rPr lang="en-US" dirty="0"/>
              <a:t>Click Icon to add picture</a:t>
            </a:r>
          </a:p>
        </p:txBody>
      </p:sp>
    </p:spTree>
    <p:extLst>
      <p:ext uri="{BB962C8B-B14F-4D97-AF65-F5344CB8AC3E}">
        <p14:creationId xmlns:p14="http://schemas.microsoft.com/office/powerpoint/2010/main" val="20822502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creenshot (Computer, Tablet, Phone)">
    <p:bg bwMode="black">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t="8417"/>
          <a:stretch/>
        </p:blipFill>
        <p:spPr bwMode="gray">
          <a:xfrm>
            <a:off x="513807" y="300790"/>
            <a:ext cx="11412844" cy="6506515"/>
          </a:xfrm>
          <a:prstGeom prst="rect">
            <a:avLst/>
          </a:prstGeom>
        </p:spPr>
      </p:pic>
      <p:sp>
        <p:nvSpPr>
          <p:cNvPr id="13" name="Title 2"/>
          <p:cNvSpPr>
            <a:spLocks noGrp="1"/>
          </p:cNvSpPr>
          <p:nvPr>
            <p:ph type="title" hasCustomPrompt="1"/>
          </p:nvPr>
        </p:nvSpPr>
        <p:spPr bwMode="white">
          <a:xfrm>
            <a:off x="815898" y="287066"/>
            <a:ext cx="3521927" cy="2734914"/>
          </a:xfrm>
        </p:spPr>
        <p:txBody>
          <a:bodyPr/>
          <a:lstStyle>
            <a:lvl1pPr>
              <a:defRPr b="0">
                <a:solidFill>
                  <a:schemeClr val="tx1"/>
                </a:solidFill>
              </a:defRPr>
            </a:lvl1pPr>
          </a:lstStyle>
          <a:p>
            <a:r>
              <a:rPr lang="en-US" dirty="0"/>
              <a:t>Click to edit title</a:t>
            </a:r>
          </a:p>
        </p:txBody>
      </p:sp>
      <p:sp>
        <p:nvSpPr>
          <p:cNvPr id="17" name="Picture Placeholder 3"/>
          <p:cNvSpPr>
            <a:spLocks noGrp="1"/>
          </p:cNvSpPr>
          <p:nvPr>
            <p:ph type="pic" sz="quarter" idx="14" hasCustomPrompt="1"/>
          </p:nvPr>
        </p:nvSpPr>
        <p:spPr bwMode="gray">
          <a:xfrm>
            <a:off x="968190" y="4352928"/>
            <a:ext cx="894231" cy="1570503"/>
          </a:xfrm>
        </p:spPr>
        <p:txBody>
          <a:bodyPr>
            <a:normAutofit/>
          </a:bodyPr>
          <a:lstStyle>
            <a:lvl1pPr marL="171450" indent="-171450">
              <a:buFont typeface="Arial" panose="020B0604020202020204" pitchFamily="34" charset="0"/>
              <a:buChar char="•"/>
              <a:defRPr sz="950"/>
            </a:lvl1pPr>
          </a:lstStyle>
          <a:p>
            <a:r>
              <a:rPr lang="en-US" dirty="0"/>
              <a:t>Click icon to insert screenshot</a:t>
            </a:r>
          </a:p>
        </p:txBody>
      </p:sp>
      <p:sp>
        <p:nvSpPr>
          <p:cNvPr id="12" name="Picture Placeholder 4"/>
          <p:cNvSpPr>
            <a:spLocks noGrp="1"/>
          </p:cNvSpPr>
          <p:nvPr>
            <p:ph type="pic" sz="quarter" idx="13" hasCustomPrompt="1"/>
          </p:nvPr>
        </p:nvSpPr>
        <p:spPr bwMode="gray">
          <a:xfrm>
            <a:off x="2393577" y="3413076"/>
            <a:ext cx="1848971" cy="2458337"/>
          </a:xfrm>
        </p:spPr>
        <p:txBody>
          <a:bodyPr>
            <a:normAutofit/>
          </a:bodyPr>
          <a:lstStyle>
            <a:lvl1pPr>
              <a:defRPr sz="2200"/>
            </a:lvl1pPr>
          </a:lstStyle>
          <a:p>
            <a:r>
              <a:rPr lang="en-US" dirty="0"/>
              <a:t>Click icon to insert screenshot</a:t>
            </a:r>
          </a:p>
        </p:txBody>
      </p:sp>
      <p:sp>
        <p:nvSpPr>
          <p:cNvPr id="15" name="Picture Placeholder 5"/>
          <p:cNvSpPr>
            <a:spLocks noGrp="1"/>
          </p:cNvSpPr>
          <p:nvPr>
            <p:ph type="pic" sz="quarter" idx="10" hasCustomPrompt="1"/>
          </p:nvPr>
        </p:nvSpPr>
        <p:spPr bwMode="gray">
          <a:xfrm>
            <a:off x="4976789" y="691883"/>
            <a:ext cx="6298572" cy="3369130"/>
          </a:xfrm>
        </p:spPr>
        <p:txBody>
          <a:bodyPr/>
          <a:lstStyle>
            <a:lvl1pPr>
              <a:defRPr/>
            </a:lvl1pPr>
          </a:lstStyle>
          <a:p>
            <a:r>
              <a:rPr lang="en-US" dirty="0"/>
              <a:t>Click icon to insert screenshot</a:t>
            </a:r>
          </a:p>
        </p:txBody>
      </p:sp>
      <p:sp>
        <p:nvSpPr>
          <p:cNvPr id="10" name="Date Placeholder 6"/>
          <p:cNvSpPr>
            <a:spLocks noGrp="1"/>
          </p:cNvSpPr>
          <p:nvPr>
            <p:ph type="dt" sz="half" idx="11"/>
          </p:nvPr>
        </p:nvSpPr>
        <p:spPr bwMode="white">
          <a:xfrm>
            <a:off x="838201" y="6356352"/>
            <a:ext cx="1358591" cy="365125"/>
          </a:xfrm>
        </p:spPr>
        <p:txBody>
          <a:bodyPr/>
          <a:lstStyle>
            <a:lvl1pPr>
              <a:defRPr>
                <a:solidFill>
                  <a:schemeClr val="tx2"/>
                </a:solidFill>
              </a:defRPr>
            </a:lvl1pPr>
          </a:lstStyle>
          <a:p>
            <a:fld id="{D3C8BA54-2441-4B42-8D3D-D60AB6EDF500}" type="datetime1">
              <a:rPr lang="en-US" smtClean="0"/>
              <a:t>4/27/2026</a:t>
            </a:fld>
            <a:endParaRPr lang="en-US" dirty="0"/>
          </a:p>
        </p:txBody>
      </p:sp>
      <p:sp>
        <p:nvSpPr>
          <p:cNvPr id="9" name="Footer Placeholder 7"/>
          <p:cNvSpPr>
            <a:spLocks noGrp="1"/>
          </p:cNvSpPr>
          <p:nvPr>
            <p:ph type="ftr" sz="quarter" idx="3"/>
          </p:nvPr>
        </p:nvSpPr>
        <p:spPr bwMode="white">
          <a:xfrm>
            <a:off x="3302178" y="6356351"/>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tx1"/>
                </a:solidFill>
              </a:rPr>
              <a:t>|</a:t>
            </a:r>
            <a:r>
              <a:rPr lang="en-US" dirty="0"/>
              <a:t> mn.gov/</a:t>
            </a:r>
            <a:r>
              <a:rPr lang="en-US" dirty="0" err="1"/>
              <a:t>websiteurl</a:t>
            </a:r>
            <a:endParaRPr lang="en-US" dirty="0"/>
          </a:p>
        </p:txBody>
      </p:sp>
      <p:sp>
        <p:nvSpPr>
          <p:cNvPr id="11" name="Slide Number Placeholder 8"/>
          <p:cNvSpPr>
            <a:spLocks noGrp="1"/>
          </p:cNvSpPr>
          <p:nvPr>
            <p:ph type="sldNum" sz="quarter" idx="12"/>
          </p:nvPr>
        </p:nvSpPr>
        <p:spPr bwMode="white">
          <a:xfrm>
            <a:off x="9891133" y="6356352"/>
            <a:ext cx="1462668" cy="365125"/>
          </a:xfrm>
        </p:spPr>
        <p:txBody>
          <a:bodyPr/>
          <a:lstStyle>
            <a:lvl1pPr>
              <a:defRPr>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2763675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Quote (Blue Background)">
    <p:bg bwMode="black">
      <p:bgPr>
        <a:solidFill>
          <a:schemeClr val="bg1"/>
        </a:solidFill>
        <a:effectLst/>
      </p:bgPr>
    </p:bg>
    <p:spTree>
      <p:nvGrpSpPr>
        <p:cNvPr id="1" name=""/>
        <p:cNvGrpSpPr/>
        <p:nvPr/>
      </p:nvGrpSpPr>
      <p:grpSpPr>
        <a:xfrm>
          <a:off x="0" y="0"/>
          <a:ext cx="0" cy="0"/>
          <a:chOff x="0" y="0"/>
          <a:chExt cx="0" cy="0"/>
        </a:xfrm>
      </p:grpSpPr>
      <p:pic>
        <p:nvPicPr>
          <p:cNvPr id="3" name="Picture 1" descr="Shape, rectangle&#10;&#10;Description automatically generated">
            <a:extLst>
              <a:ext uri="{FF2B5EF4-FFF2-40B4-BE49-F238E27FC236}">
                <a16:creationId xmlns:a16="http://schemas.microsoft.com/office/drawing/2014/main" id="{6449201A-9881-4BD5-9EDB-134148F7961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
            <a:ext cx="12192000" cy="6857999"/>
          </a:xfrm>
          <a:prstGeom prst="rect">
            <a:avLst/>
          </a:prstGeom>
        </p:spPr>
      </p:pic>
      <p:sp>
        <p:nvSpPr>
          <p:cNvPr id="13" name="Title 2">
            <a:extLst>
              <a:ext uri="{FF2B5EF4-FFF2-40B4-BE49-F238E27FC236}">
                <a16:creationId xmlns:a16="http://schemas.microsoft.com/office/drawing/2014/main" id="{0B050E54-664D-466A-8DB7-324C516C8039}"/>
              </a:ext>
            </a:extLst>
          </p:cNvPr>
          <p:cNvSpPr>
            <a:spLocks noGrp="1"/>
          </p:cNvSpPr>
          <p:nvPr>
            <p:ph type="title" hasCustomPrompt="1"/>
          </p:nvPr>
        </p:nvSpPr>
        <p:spPr bwMode="black">
          <a:xfrm>
            <a:off x="1387736" y="1052945"/>
            <a:ext cx="9488245" cy="3227832"/>
          </a:xfrm>
        </p:spPr>
        <p:txBody>
          <a:bodyPr>
            <a:noAutofit/>
          </a:bodyPr>
          <a:lstStyle>
            <a:lvl1pPr algn="ctr">
              <a:tabLst>
                <a:tab pos="3770313" algn="l"/>
              </a:tabLst>
              <a:defRPr sz="5000" baseline="0">
                <a:solidFill>
                  <a:schemeClr val="accent1"/>
                </a:solidFill>
              </a:defRPr>
            </a:lvl1pPr>
          </a:lstStyle>
          <a:p>
            <a:r>
              <a:rPr lang="en-US" dirty="0"/>
              <a:t>“Click to edit quote.”</a:t>
            </a:r>
          </a:p>
        </p:txBody>
      </p:sp>
      <p:sp>
        <p:nvSpPr>
          <p:cNvPr id="14" name="Text Placeholder 3">
            <a:extLst>
              <a:ext uri="{FF2B5EF4-FFF2-40B4-BE49-F238E27FC236}">
                <a16:creationId xmlns:a16="http://schemas.microsoft.com/office/drawing/2014/main" id="{1906A78E-2FCE-427D-98A4-31316D7752E2}"/>
              </a:ext>
            </a:extLst>
          </p:cNvPr>
          <p:cNvSpPr>
            <a:spLocks noGrp="1"/>
          </p:cNvSpPr>
          <p:nvPr>
            <p:ph type="body" sz="quarter" idx="13" hasCustomPrompt="1"/>
          </p:nvPr>
        </p:nvSpPr>
        <p:spPr bwMode="black">
          <a:xfrm>
            <a:off x="1387736" y="4488873"/>
            <a:ext cx="9488245" cy="653282"/>
          </a:xfrm>
        </p:spPr>
        <p:txBody>
          <a:bodyPr anchor="ctr">
            <a:normAutofit/>
          </a:bodyPr>
          <a:lstStyle>
            <a:lvl1pPr marL="0" indent="0" algn="ctr">
              <a:buNone/>
              <a:defRPr sz="2400" i="1" baseline="0">
                <a:solidFill>
                  <a:schemeClr val="tx2"/>
                </a:solidFill>
              </a:defRPr>
            </a:lvl1pPr>
          </a:lstStyle>
          <a:p>
            <a:pPr lvl="0"/>
            <a:r>
              <a:rPr lang="en-US" dirty="0"/>
              <a:t>- Click to edit name or subtext</a:t>
            </a:r>
          </a:p>
        </p:txBody>
      </p:sp>
      <p:sp>
        <p:nvSpPr>
          <p:cNvPr id="11" name="Slide Number Placeholder 4"/>
          <p:cNvSpPr>
            <a:spLocks noGrp="1"/>
          </p:cNvSpPr>
          <p:nvPr>
            <p:ph type="sldNum" sz="quarter" idx="12"/>
          </p:nvPr>
        </p:nvSpPr>
        <p:spPr bwMode="white">
          <a:xfrm>
            <a:off x="9891133" y="6356352"/>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539662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ote (Teal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pic>
        <p:nvPicPr>
          <p:cNvPr id="3" name="Picture 1" descr="Shape, rectangle&#10;&#10;Description automatically generated">
            <a:extLst>
              <a:ext uri="{FF2B5EF4-FFF2-40B4-BE49-F238E27FC236}">
                <a16:creationId xmlns:a16="http://schemas.microsoft.com/office/drawing/2014/main" id="{28F32915-284F-4F48-8220-F8136AD1F2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
            <a:ext cx="12192000" cy="6857999"/>
          </a:xfrm>
          <a:prstGeom prst="rect">
            <a:avLst/>
          </a:prstGeom>
        </p:spPr>
      </p:pic>
      <p:sp>
        <p:nvSpPr>
          <p:cNvPr id="7" name="Title 2"/>
          <p:cNvSpPr>
            <a:spLocks noGrp="1"/>
          </p:cNvSpPr>
          <p:nvPr>
            <p:ph type="title" hasCustomPrompt="1"/>
          </p:nvPr>
        </p:nvSpPr>
        <p:spPr bwMode="black">
          <a:xfrm>
            <a:off x="1387736" y="1052945"/>
            <a:ext cx="9488245" cy="3227832"/>
          </a:xfrm>
        </p:spPr>
        <p:txBody>
          <a:bodyPr>
            <a:noAutofit/>
          </a:bodyPr>
          <a:lstStyle>
            <a:lvl1pPr algn="ctr">
              <a:tabLst>
                <a:tab pos="3770313" algn="l"/>
              </a:tabLst>
              <a:defRPr sz="5000" baseline="0">
                <a:solidFill>
                  <a:schemeClr val="accent1"/>
                </a:solidFill>
              </a:defRPr>
            </a:lvl1pPr>
          </a:lstStyle>
          <a:p>
            <a:r>
              <a:rPr lang="en-US" dirty="0"/>
              <a:t>“Click to edit quote.”</a:t>
            </a:r>
          </a:p>
        </p:txBody>
      </p:sp>
      <p:sp>
        <p:nvSpPr>
          <p:cNvPr id="8" name="Text Placeholder 3"/>
          <p:cNvSpPr>
            <a:spLocks noGrp="1"/>
          </p:cNvSpPr>
          <p:nvPr>
            <p:ph type="body" sz="quarter" idx="13" hasCustomPrompt="1"/>
          </p:nvPr>
        </p:nvSpPr>
        <p:spPr bwMode="black">
          <a:xfrm>
            <a:off x="1387736" y="4488873"/>
            <a:ext cx="9488245" cy="653282"/>
          </a:xfrm>
        </p:spPr>
        <p:txBody>
          <a:bodyPr anchor="ctr">
            <a:normAutofit/>
          </a:bodyPr>
          <a:lstStyle>
            <a:lvl1pPr marL="0" indent="0" algn="ctr">
              <a:buNone/>
              <a:defRPr sz="2400" i="1" baseline="0">
                <a:solidFill>
                  <a:schemeClr val="tx2"/>
                </a:solidFill>
              </a:defRPr>
            </a:lvl1pPr>
          </a:lstStyle>
          <a:p>
            <a:pPr lvl="0"/>
            <a:r>
              <a:rPr lang="en-US" dirty="0"/>
              <a:t>- Click to edit name or subtext</a:t>
            </a:r>
          </a:p>
        </p:txBody>
      </p:sp>
      <p:sp>
        <p:nvSpPr>
          <p:cNvPr id="11" name="Slide Number Placeholder 4"/>
          <p:cNvSpPr>
            <a:spLocks noGrp="1"/>
          </p:cNvSpPr>
          <p:nvPr>
            <p:ph type="sldNum" sz="quarter" idx="12"/>
          </p:nvPr>
        </p:nvSpPr>
        <p:spPr bwMode="white">
          <a:xfrm>
            <a:off x="9891133" y="6356352"/>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5232978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ote Minimal (Blue Background)">
    <p:bg bwMode="black">
      <p:bgPr>
        <a:solidFill>
          <a:schemeClr val="bg1"/>
        </a:solidFill>
        <a:effectLst/>
      </p:bgPr>
    </p:bg>
    <p:spTree>
      <p:nvGrpSpPr>
        <p:cNvPr id="1" name=""/>
        <p:cNvGrpSpPr/>
        <p:nvPr/>
      </p:nvGrpSpPr>
      <p:grpSpPr>
        <a:xfrm>
          <a:off x="0" y="0"/>
          <a:ext cx="0" cy="0"/>
          <a:chOff x="0" y="0"/>
          <a:chExt cx="0" cy="0"/>
        </a:xfrm>
      </p:grpSpPr>
      <p:pic>
        <p:nvPicPr>
          <p:cNvPr id="1026" name="Picture 1">
            <a:extLst>
              <a:ext uri="{FF2B5EF4-FFF2-40B4-BE49-F238E27FC236}">
                <a16:creationId xmlns:a16="http://schemas.microsoft.com/office/drawing/2014/main" id="{C3814C0D-95ED-4173-8AC0-4AB29FDCB91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2"/>
          <p:cNvSpPr>
            <a:spLocks noGrp="1"/>
          </p:cNvSpPr>
          <p:nvPr>
            <p:ph type="title" hasCustomPrompt="1"/>
          </p:nvPr>
        </p:nvSpPr>
        <p:spPr bwMode="black">
          <a:xfrm>
            <a:off x="415840" y="760290"/>
            <a:ext cx="8091163" cy="4163403"/>
          </a:xfrm>
        </p:spPr>
        <p:txBody>
          <a:bodyPr>
            <a:noAutofit/>
          </a:bodyPr>
          <a:lstStyle>
            <a:lvl1pPr algn="ctr">
              <a:tabLst>
                <a:tab pos="3770313" algn="l"/>
              </a:tabLst>
              <a:defRPr sz="5000" baseline="0">
                <a:solidFill>
                  <a:schemeClr val="accent1"/>
                </a:solidFill>
              </a:defRPr>
            </a:lvl1pPr>
          </a:lstStyle>
          <a:p>
            <a:r>
              <a:rPr lang="en-US" dirty="0"/>
              <a:t>“Click to add quote.”</a:t>
            </a:r>
          </a:p>
        </p:txBody>
      </p:sp>
      <p:sp>
        <p:nvSpPr>
          <p:cNvPr id="8" name="Text Placeholder 3"/>
          <p:cNvSpPr>
            <a:spLocks noGrp="1"/>
          </p:cNvSpPr>
          <p:nvPr>
            <p:ph type="body" sz="quarter" idx="13" hasCustomPrompt="1"/>
          </p:nvPr>
        </p:nvSpPr>
        <p:spPr bwMode="black">
          <a:xfrm>
            <a:off x="415840" y="5163329"/>
            <a:ext cx="8091163" cy="1015739"/>
          </a:xfrm>
        </p:spPr>
        <p:txBody>
          <a:bodyPr anchor="ctr">
            <a:normAutofit/>
          </a:bodyPr>
          <a:lstStyle>
            <a:lvl1pPr marL="0" indent="0" algn="ctr">
              <a:buNone/>
              <a:defRPr sz="2400" i="1" baseline="0">
                <a:solidFill>
                  <a:schemeClr val="tx2"/>
                </a:solidFill>
              </a:defRPr>
            </a:lvl1pPr>
          </a:lstStyle>
          <a:p>
            <a:pPr lvl="0"/>
            <a:r>
              <a:rPr lang="en-US" dirty="0"/>
              <a:t>- Click to add name or subtext</a:t>
            </a:r>
          </a:p>
        </p:txBody>
      </p:sp>
      <p:sp>
        <p:nvSpPr>
          <p:cNvPr id="11" name="Slide Number Placeholder 4"/>
          <p:cNvSpPr>
            <a:spLocks noGrp="1"/>
          </p:cNvSpPr>
          <p:nvPr>
            <p:ph type="sldNum" sz="quarter" idx="12"/>
          </p:nvPr>
        </p:nvSpPr>
        <p:spPr bwMode="white">
          <a:xfrm>
            <a:off x="9891133" y="6356352"/>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7575533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Quote Minimal (Teal Background)">
    <p:bg bwMode="black">
      <p:bgPr>
        <a:solidFill>
          <a:schemeClr val="bg1"/>
        </a:solidFill>
        <a:effectLst/>
      </p:bgPr>
    </p:bg>
    <p:spTree>
      <p:nvGrpSpPr>
        <p:cNvPr id="1" name=""/>
        <p:cNvGrpSpPr/>
        <p:nvPr/>
      </p:nvGrpSpPr>
      <p:grpSpPr>
        <a:xfrm>
          <a:off x="0" y="0"/>
          <a:ext cx="0" cy="0"/>
          <a:chOff x="0" y="0"/>
          <a:chExt cx="0" cy="0"/>
        </a:xfrm>
      </p:grpSpPr>
      <p:pic>
        <p:nvPicPr>
          <p:cNvPr id="1026" name="Picture 1">
            <a:extLst>
              <a:ext uri="{FF2B5EF4-FFF2-40B4-BE49-F238E27FC236}">
                <a16:creationId xmlns:a16="http://schemas.microsoft.com/office/drawing/2014/main" id="{C3814C0D-95ED-4173-8AC0-4AB29FDCB91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2">
            <a:extLst>
              <a:ext uri="{FF2B5EF4-FFF2-40B4-BE49-F238E27FC236}">
                <a16:creationId xmlns:a16="http://schemas.microsoft.com/office/drawing/2014/main" id="{71113A8F-A3E6-4773-A564-980D4D0C4F53}"/>
              </a:ext>
            </a:extLst>
          </p:cNvPr>
          <p:cNvSpPr>
            <a:spLocks noGrp="1"/>
          </p:cNvSpPr>
          <p:nvPr>
            <p:ph type="title" hasCustomPrompt="1"/>
          </p:nvPr>
        </p:nvSpPr>
        <p:spPr bwMode="black">
          <a:xfrm>
            <a:off x="415840" y="760290"/>
            <a:ext cx="8091163" cy="4163403"/>
          </a:xfrm>
        </p:spPr>
        <p:txBody>
          <a:bodyPr>
            <a:noAutofit/>
          </a:bodyPr>
          <a:lstStyle>
            <a:lvl1pPr algn="ctr">
              <a:tabLst>
                <a:tab pos="3770313" algn="l"/>
              </a:tabLst>
              <a:defRPr sz="5000" baseline="0">
                <a:solidFill>
                  <a:schemeClr val="accent1"/>
                </a:solidFill>
              </a:defRPr>
            </a:lvl1pPr>
          </a:lstStyle>
          <a:p>
            <a:r>
              <a:rPr lang="en-US" dirty="0"/>
              <a:t>“Click to add quote.”</a:t>
            </a:r>
          </a:p>
        </p:txBody>
      </p:sp>
      <p:sp>
        <p:nvSpPr>
          <p:cNvPr id="13" name="Text Placeholder 3">
            <a:extLst>
              <a:ext uri="{FF2B5EF4-FFF2-40B4-BE49-F238E27FC236}">
                <a16:creationId xmlns:a16="http://schemas.microsoft.com/office/drawing/2014/main" id="{DA8B1812-DAFE-4A6A-B301-7770908A2BD8}"/>
              </a:ext>
            </a:extLst>
          </p:cNvPr>
          <p:cNvSpPr>
            <a:spLocks noGrp="1"/>
          </p:cNvSpPr>
          <p:nvPr>
            <p:ph type="body" sz="quarter" idx="13" hasCustomPrompt="1"/>
          </p:nvPr>
        </p:nvSpPr>
        <p:spPr bwMode="black">
          <a:xfrm>
            <a:off x="415840" y="5163329"/>
            <a:ext cx="8091163" cy="1015739"/>
          </a:xfrm>
        </p:spPr>
        <p:txBody>
          <a:bodyPr anchor="ctr">
            <a:normAutofit/>
          </a:bodyPr>
          <a:lstStyle>
            <a:lvl1pPr marL="0" indent="0" algn="ctr">
              <a:buNone/>
              <a:defRPr sz="2400" i="1" baseline="0">
                <a:solidFill>
                  <a:schemeClr val="tx2"/>
                </a:solidFill>
              </a:defRPr>
            </a:lvl1pPr>
          </a:lstStyle>
          <a:p>
            <a:pPr lvl="0"/>
            <a:r>
              <a:rPr lang="en-US" dirty="0"/>
              <a:t>- Click to add name or subtext</a:t>
            </a:r>
          </a:p>
        </p:txBody>
      </p:sp>
      <p:sp>
        <p:nvSpPr>
          <p:cNvPr id="11" name="Slide Number Placeholder 4"/>
          <p:cNvSpPr>
            <a:spLocks noGrp="1"/>
          </p:cNvSpPr>
          <p:nvPr>
            <p:ph type="sldNum" sz="quarter" idx="12"/>
          </p:nvPr>
        </p:nvSpPr>
        <p:spPr bwMode="white">
          <a:xfrm>
            <a:off x="9891133" y="6356352"/>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264035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Highlight">
    <p:bg bwMode="black">
      <p:bgPr>
        <a:solidFill>
          <a:schemeClr val="bg1"/>
        </a:solidFill>
        <a:effectLst/>
      </p:bgPr>
    </p:bg>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8C1F7E9D-0503-4BE4-8143-B788D472655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
            <a:ext cx="12192000" cy="6857999"/>
          </a:xfrm>
          <a:prstGeom prst="rect">
            <a:avLst/>
          </a:prstGeom>
        </p:spPr>
      </p:pic>
      <p:sp>
        <p:nvSpPr>
          <p:cNvPr id="7" name="Title 2"/>
          <p:cNvSpPr>
            <a:spLocks noGrp="1"/>
          </p:cNvSpPr>
          <p:nvPr>
            <p:ph type="title" hasCustomPrompt="1"/>
          </p:nvPr>
        </p:nvSpPr>
        <p:spPr bwMode="black">
          <a:xfrm>
            <a:off x="3305910" y="633189"/>
            <a:ext cx="5580183" cy="808751"/>
          </a:xfrm>
        </p:spPr>
        <p:txBody>
          <a:bodyPr>
            <a:noAutofit/>
          </a:bodyPr>
          <a:lstStyle>
            <a:lvl1pPr marL="0" marR="0" indent="0" algn="ctr" defTabSz="914400" rtl="0" eaLnBrk="1" fontAlgn="auto" latinLnBrk="0" hangingPunct="1">
              <a:lnSpc>
                <a:spcPct val="100000"/>
              </a:lnSpc>
              <a:spcBef>
                <a:spcPts val="0"/>
              </a:spcBef>
              <a:spcAft>
                <a:spcPts val="0"/>
              </a:spcAft>
              <a:buClrTx/>
              <a:buSzTx/>
              <a:buFontTx/>
              <a:buNone/>
              <a:tabLst/>
              <a:defRPr sz="5000" b="0" baseline="0">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t>Click to add title</a:t>
            </a:r>
            <a:endParaRPr kumimoji="0" lang="en-US" sz="3000" b="1" i="0" u="none" strike="noStrike" kern="1200" cap="none" spc="0" normalizeH="0" baseline="0" noProof="0" dirty="0">
              <a:ln>
                <a:noFill/>
              </a:ln>
              <a:solidFill>
                <a:srgbClr val="FFFFFF"/>
              </a:solidFill>
              <a:effectLst/>
              <a:uLnTx/>
              <a:uFillTx/>
              <a:latin typeface="+mj-lt"/>
              <a:ea typeface="+mn-ea"/>
              <a:cs typeface="+mn-cs"/>
            </a:endParaRPr>
          </a:p>
        </p:txBody>
      </p:sp>
      <p:sp>
        <p:nvSpPr>
          <p:cNvPr id="3" name="Text Placeholder 3">
            <a:extLst>
              <a:ext uri="{FF2B5EF4-FFF2-40B4-BE49-F238E27FC236}">
                <a16:creationId xmlns:a16="http://schemas.microsoft.com/office/drawing/2014/main" id="{41562BBE-B5B7-42B5-8ABD-CE74CD647F22}"/>
              </a:ext>
            </a:extLst>
          </p:cNvPr>
          <p:cNvSpPr>
            <a:spLocks noGrp="1"/>
          </p:cNvSpPr>
          <p:nvPr>
            <p:ph type="body" sz="quarter" idx="13"/>
          </p:nvPr>
        </p:nvSpPr>
        <p:spPr>
          <a:xfrm>
            <a:off x="1408113" y="1755777"/>
            <a:ext cx="9434512" cy="4151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4"/>
          <p:cNvSpPr>
            <a:spLocks noGrp="1"/>
          </p:cNvSpPr>
          <p:nvPr>
            <p:ph type="sldNum" sz="quarter" idx="12"/>
          </p:nvPr>
        </p:nvSpPr>
        <p:spPr bwMode="white">
          <a:xfrm>
            <a:off x="9891133" y="6356352"/>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2418869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y the Numbers (5-Up with Icons)">
    <p:bg bwMode="gray">
      <p:bgRef idx="1001">
        <a:schemeClr val="bg1"/>
      </p:bgRef>
    </p:bg>
    <p:spTree>
      <p:nvGrpSpPr>
        <p:cNvPr id="1" name=""/>
        <p:cNvGrpSpPr/>
        <p:nvPr/>
      </p:nvGrpSpPr>
      <p:grpSpPr>
        <a:xfrm>
          <a:off x="0" y="0"/>
          <a:ext cx="0" cy="0"/>
          <a:chOff x="0" y="0"/>
          <a:chExt cx="0" cy="0"/>
        </a:xfrm>
      </p:grpSpPr>
      <p:sp>
        <p:nvSpPr>
          <p:cNvPr id="19" name="Rectangle 1">
            <a:extLst>
              <a:ext uri="{FF2B5EF4-FFF2-40B4-BE49-F238E27FC236}">
                <a16:creationId xmlns:a16="http://schemas.microsoft.com/office/drawing/2014/main" id="{A5D6346A-285F-46E0-9AAB-F8F29A1C2BC6}"/>
              </a:ext>
            </a:extLst>
          </p:cNvPr>
          <p:cNvSpPr/>
          <p:nvPr userDrawn="1"/>
        </p:nvSpPr>
        <p:spPr bwMode="black">
          <a:xfrm>
            <a:off x="4060953" y="0"/>
            <a:ext cx="4063999" cy="3429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itle 2"/>
          <p:cNvSpPr>
            <a:spLocks noGrp="1"/>
          </p:cNvSpPr>
          <p:nvPr userDrawn="1">
            <p:ph type="title" hasCustomPrompt="1"/>
          </p:nvPr>
        </p:nvSpPr>
        <p:spPr bwMode="white">
          <a:xfrm>
            <a:off x="4325757" y="363684"/>
            <a:ext cx="3531339" cy="2809009"/>
          </a:xfrm>
          <a:noFill/>
        </p:spPr>
        <p:txBody>
          <a:bodyPr lIns="0" rIns="0">
            <a:normAutofit/>
          </a:bodyPr>
          <a:lstStyle>
            <a:lvl1pPr algn="ctr">
              <a:defRPr sz="3600">
                <a:solidFill>
                  <a:schemeClr val="bg1"/>
                </a:solidFill>
              </a:defRPr>
            </a:lvl1pPr>
          </a:lstStyle>
          <a:p>
            <a:r>
              <a:rPr lang="en-US" dirty="0"/>
              <a:t>Click to add title</a:t>
            </a:r>
          </a:p>
        </p:txBody>
      </p:sp>
      <p:sp>
        <p:nvSpPr>
          <p:cNvPr id="18" name="Rectangle 3">
            <a:extLst>
              <a:ext uri="{FF2B5EF4-FFF2-40B4-BE49-F238E27FC236}">
                <a16:creationId xmlns:a16="http://schemas.microsoft.com/office/drawing/2014/main" id="{8B1D6FB0-3CFA-4F98-9E32-13372A146E50}"/>
              </a:ext>
            </a:extLst>
          </p:cNvPr>
          <p:cNvSpPr/>
          <p:nvPr userDrawn="1"/>
        </p:nvSpPr>
        <p:spPr>
          <a:xfrm>
            <a:off x="-3048" y="0"/>
            <a:ext cx="4063999" cy="3429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Rectangle 4">
            <a:extLst>
              <a:ext uri="{FF2B5EF4-FFF2-40B4-BE49-F238E27FC236}">
                <a16:creationId xmlns:a16="http://schemas.microsoft.com/office/drawing/2014/main" id="{91253B02-FE9E-42BD-9273-EB07447C42F2}"/>
              </a:ext>
            </a:extLst>
          </p:cNvPr>
          <p:cNvSpPr/>
          <p:nvPr userDrawn="1"/>
        </p:nvSpPr>
        <p:spPr>
          <a:xfrm>
            <a:off x="8124954" y="0"/>
            <a:ext cx="4063999" cy="3429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Rectangle 5">
            <a:extLst>
              <a:ext uri="{FF2B5EF4-FFF2-40B4-BE49-F238E27FC236}">
                <a16:creationId xmlns:a16="http://schemas.microsoft.com/office/drawing/2014/main" id="{FA95525E-0F0F-42A1-814D-8A0F5F6C9504}"/>
              </a:ext>
            </a:extLst>
          </p:cNvPr>
          <p:cNvSpPr/>
          <p:nvPr userDrawn="1"/>
        </p:nvSpPr>
        <p:spPr>
          <a:xfrm>
            <a:off x="2" y="3429000"/>
            <a:ext cx="4063999" cy="3429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6">
            <a:extLst>
              <a:ext uri="{FF2B5EF4-FFF2-40B4-BE49-F238E27FC236}">
                <a16:creationId xmlns:a16="http://schemas.microsoft.com/office/drawing/2014/main" id="{E2F620B4-FC61-4BCB-BFAB-5DAE7EDBC3A1}"/>
              </a:ext>
            </a:extLst>
          </p:cNvPr>
          <p:cNvSpPr/>
          <p:nvPr userDrawn="1"/>
        </p:nvSpPr>
        <p:spPr>
          <a:xfrm>
            <a:off x="4064001" y="3429000"/>
            <a:ext cx="4063999" cy="3429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7">
            <a:extLst>
              <a:ext uri="{FF2B5EF4-FFF2-40B4-BE49-F238E27FC236}">
                <a16:creationId xmlns:a16="http://schemas.microsoft.com/office/drawing/2014/main" id="{6D8EBE3F-0971-43E7-9934-99422D606481}"/>
              </a:ext>
            </a:extLst>
          </p:cNvPr>
          <p:cNvSpPr/>
          <p:nvPr userDrawn="1"/>
        </p:nvSpPr>
        <p:spPr>
          <a:xfrm>
            <a:off x="8128002" y="3429000"/>
            <a:ext cx="4063999" cy="3429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Picture Placeholder 8">
            <a:extLst>
              <a:ext uri="{FF2B5EF4-FFF2-40B4-BE49-F238E27FC236}">
                <a16:creationId xmlns:a16="http://schemas.microsoft.com/office/drawing/2014/main" id="{D8DD7EF7-A01F-4BC7-80C9-B7ED221F6395}"/>
              </a:ext>
            </a:extLst>
          </p:cNvPr>
          <p:cNvSpPr>
            <a:spLocks noGrp="1"/>
          </p:cNvSpPr>
          <p:nvPr>
            <p:ph type="pic" sz="quarter" idx="13" hasCustomPrompt="1"/>
          </p:nvPr>
        </p:nvSpPr>
        <p:spPr bwMode="gray">
          <a:xfrm>
            <a:off x="1565352" y="347963"/>
            <a:ext cx="1025659" cy="102565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Icon</a:t>
            </a:r>
          </a:p>
        </p:txBody>
      </p:sp>
      <p:sp>
        <p:nvSpPr>
          <p:cNvPr id="3" name="Content Placeholder 9"/>
          <p:cNvSpPr>
            <a:spLocks noGrp="1"/>
          </p:cNvSpPr>
          <p:nvPr userDrawn="1">
            <p:ph idx="1" hasCustomPrompt="1"/>
          </p:nvPr>
        </p:nvSpPr>
        <p:spPr bwMode="gray">
          <a:xfrm>
            <a:off x="360219" y="1683143"/>
            <a:ext cx="3435927" cy="1524000"/>
          </a:xfrm>
          <a:noFill/>
        </p:spPr>
        <p:txBody>
          <a:bodyPr/>
          <a:lstStyle>
            <a:lvl1pPr marL="0" indent="0" algn="ctr">
              <a:spcBef>
                <a:spcPts val="300"/>
              </a:spcBef>
              <a:spcAft>
                <a:spcPts val="300"/>
              </a:spcAft>
              <a:buClr>
                <a:schemeClr val="accent1"/>
              </a:buClr>
              <a:buNone/>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Click to add text</a:t>
            </a:r>
          </a:p>
        </p:txBody>
      </p:sp>
      <p:sp>
        <p:nvSpPr>
          <p:cNvPr id="29" name="Picture Placeholder 10">
            <a:extLst>
              <a:ext uri="{FF2B5EF4-FFF2-40B4-BE49-F238E27FC236}">
                <a16:creationId xmlns:a16="http://schemas.microsoft.com/office/drawing/2014/main" id="{D04436AB-D3A4-4BCB-A795-5F8437FE2E86}"/>
              </a:ext>
            </a:extLst>
          </p:cNvPr>
          <p:cNvSpPr>
            <a:spLocks noGrp="1"/>
          </p:cNvSpPr>
          <p:nvPr>
            <p:ph type="pic" sz="quarter" idx="21" hasCustomPrompt="1"/>
          </p:nvPr>
        </p:nvSpPr>
        <p:spPr bwMode="gray">
          <a:xfrm>
            <a:off x="9668036" y="293134"/>
            <a:ext cx="1025659" cy="102565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Icon</a:t>
            </a:r>
          </a:p>
        </p:txBody>
      </p:sp>
      <p:sp>
        <p:nvSpPr>
          <p:cNvPr id="28" name="Content Placeholder 11">
            <a:extLst>
              <a:ext uri="{FF2B5EF4-FFF2-40B4-BE49-F238E27FC236}">
                <a16:creationId xmlns:a16="http://schemas.microsoft.com/office/drawing/2014/main" id="{6F9304B1-6B55-4695-943B-30DD680AEE6A}"/>
              </a:ext>
            </a:extLst>
          </p:cNvPr>
          <p:cNvSpPr>
            <a:spLocks noGrp="1"/>
          </p:cNvSpPr>
          <p:nvPr>
            <p:ph idx="20" hasCustomPrompt="1"/>
          </p:nvPr>
        </p:nvSpPr>
        <p:spPr bwMode="gray">
          <a:xfrm>
            <a:off x="8462903" y="1628314"/>
            <a:ext cx="3435927" cy="1524000"/>
          </a:xfrm>
          <a:noFill/>
        </p:spPr>
        <p:txBody>
          <a:bodyPr/>
          <a:lstStyle>
            <a:lvl1pPr marL="0" indent="0" algn="ctr">
              <a:spcBef>
                <a:spcPts val="300"/>
              </a:spcBef>
              <a:spcAft>
                <a:spcPts val="300"/>
              </a:spcAft>
              <a:buClr>
                <a:schemeClr val="accent1"/>
              </a:buClr>
              <a:buNone/>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Click to add text</a:t>
            </a:r>
          </a:p>
        </p:txBody>
      </p:sp>
      <p:sp>
        <p:nvSpPr>
          <p:cNvPr id="23" name="Picture Placeholder 12">
            <a:extLst>
              <a:ext uri="{FF2B5EF4-FFF2-40B4-BE49-F238E27FC236}">
                <a16:creationId xmlns:a16="http://schemas.microsoft.com/office/drawing/2014/main" id="{B28D5B16-4425-46F4-9F63-B46F36029402}"/>
              </a:ext>
            </a:extLst>
          </p:cNvPr>
          <p:cNvSpPr>
            <a:spLocks noGrp="1"/>
          </p:cNvSpPr>
          <p:nvPr>
            <p:ph type="pic" sz="quarter" idx="15" hasCustomPrompt="1"/>
          </p:nvPr>
        </p:nvSpPr>
        <p:spPr bwMode="gray">
          <a:xfrm>
            <a:off x="1565352" y="3818528"/>
            <a:ext cx="1025659" cy="102565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Icon</a:t>
            </a:r>
          </a:p>
        </p:txBody>
      </p:sp>
      <p:sp>
        <p:nvSpPr>
          <p:cNvPr id="22" name="Content Placeholder 13">
            <a:extLst>
              <a:ext uri="{FF2B5EF4-FFF2-40B4-BE49-F238E27FC236}">
                <a16:creationId xmlns:a16="http://schemas.microsoft.com/office/drawing/2014/main" id="{AD263849-863B-4132-B6E1-C61464355379}"/>
              </a:ext>
            </a:extLst>
          </p:cNvPr>
          <p:cNvSpPr>
            <a:spLocks noGrp="1"/>
          </p:cNvSpPr>
          <p:nvPr>
            <p:ph idx="14" hasCustomPrompt="1"/>
          </p:nvPr>
        </p:nvSpPr>
        <p:spPr bwMode="gray">
          <a:xfrm>
            <a:off x="360219" y="5153708"/>
            <a:ext cx="3435927" cy="1524000"/>
          </a:xfrm>
          <a:noFill/>
        </p:spPr>
        <p:txBody>
          <a:bodyPr/>
          <a:lstStyle>
            <a:lvl1pPr marL="0" indent="0" algn="ctr">
              <a:spcBef>
                <a:spcPts val="300"/>
              </a:spcBef>
              <a:spcAft>
                <a:spcPts val="300"/>
              </a:spcAft>
              <a:buClr>
                <a:schemeClr val="accent1"/>
              </a:buClr>
              <a:buNone/>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Click to add text</a:t>
            </a:r>
          </a:p>
        </p:txBody>
      </p:sp>
      <p:sp>
        <p:nvSpPr>
          <p:cNvPr id="25" name="Picture Placeholder 14">
            <a:extLst>
              <a:ext uri="{FF2B5EF4-FFF2-40B4-BE49-F238E27FC236}">
                <a16:creationId xmlns:a16="http://schemas.microsoft.com/office/drawing/2014/main" id="{2CE6DAA4-2E97-4817-A549-1F198B25D71D}"/>
              </a:ext>
            </a:extLst>
          </p:cNvPr>
          <p:cNvSpPr>
            <a:spLocks noGrp="1"/>
          </p:cNvSpPr>
          <p:nvPr>
            <p:ph type="pic" sz="quarter" idx="17" hasCustomPrompt="1"/>
          </p:nvPr>
        </p:nvSpPr>
        <p:spPr bwMode="gray">
          <a:xfrm>
            <a:off x="5610137" y="3818528"/>
            <a:ext cx="1025659" cy="102565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Icon</a:t>
            </a:r>
          </a:p>
        </p:txBody>
      </p:sp>
      <p:sp>
        <p:nvSpPr>
          <p:cNvPr id="24" name="Content Placeholder 15">
            <a:extLst>
              <a:ext uri="{FF2B5EF4-FFF2-40B4-BE49-F238E27FC236}">
                <a16:creationId xmlns:a16="http://schemas.microsoft.com/office/drawing/2014/main" id="{5B029AC8-AE17-421E-A0F3-247B7315CD29}"/>
              </a:ext>
            </a:extLst>
          </p:cNvPr>
          <p:cNvSpPr>
            <a:spLocks noGrp="1"/>
          </p:cNvSpPr>
          <p:nvPr>
            <p:ph idx="16" hasCustomPrompt="1"/>
          </p:nvPr>
        </p:nvSpPr>
        <p:spPr bwMode="gray">
          <a:xfrm>
            <a:off x="4405006" y="5153708"/>
            <a:ext cx="3435927" cy="1524000"/>
          </a:xfrm>
          <a:noFill/>
        </p:spPr>
        <p:txBody>
          <a:bodyPr/>
          <a:lstStyle>
            <a:lvl1pPr marL="0" indent="0" algn="ctr">
              <a:spcBef>
                <a:spcPts val="300"/>
              </a:spcBef>
              <a:spcAft>
                <a:spcPts val="300"/>
              </a:spcAft>
              <a:buClr>
                <a:schemeClr val="accent1"/>
              </a:buClr>
              <a:buNone/>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Click to add text</a:t>
            </a:r>
          </a:p>
        </p:txBody>
      </p:sp>
      <p:sp>
        <p:nvSpPr>
          <p:cNvPr id="27" name="Picture Placeholder 16">
            <a:extLst>
              <a:ext uri="{FF2B5EF4-FFF2-40B4-BE49-F238E27FC236}">
                <a16:creationId xmlns:a16="http://schemas.microsoft.com/office/drawing/2014/main" id="{F2965326-2267-4131-8529-A5DD17D8D70A}"/>
              </a:ext>
            </a:extLst>
          </p:cNvPr>
          <p:cNvSpPr>
            <a:spLocks noGrp="1"/>
          </p:cNvSpPr>
          <p:nvPr>
            <p:ph type="pic" sz="quarter" idx="19" hasCustomPrompt="1"/>
          </p:nvPr>
        </p:nvSpPr>
        <p:spPr bwMode="gray">
          <a:xfrm>
            <a:off x="9668036" y="3818528"/>
            <a:ext cx="1025659" cy="102565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Icon</a:t>
            </a:r>
          </a:p>
        </p:txBody>
      </p:sp>
      <p:sp>
        <p:nvSpPr>
          <p:cNvPr id="26" name="Content Placeholder 17">
            <a:extLst>
              <a:ext uri="{FF2B5EF4-FFF2-40B4-BE49-F238E27FC236}">
                <a16:creationId xmlns:a16="http://schemas.microsoft.com/office/drawing/2014/main" id="{69D189A1-22A5-49F4-835C-1A0417D045F6}"/>
              </a:ext>
            </a:extLst>
          </p:cNvPr>
          <p:cNvSpPr>
            <a:spLocks noGrp="1"/>
          </p:cNvSpPr>
          <p:nvPr>
            <p:ph idx="18" hasCustomPrompt="1"/>
          </p:nvPr>
        </p:nvSpPr>
        <p:spPr bwMode="gray">
          <a:xfrm>
            <a:off x="8462903" y="5153708"/>
            <a:ext cx="3435927" cy="1524000"/>
          </a:xfrm>
          <a:noFill/>
        </p:spPr>
        <p:txBody>
          <a:bodyPr/>
          <a:lstStyle>
            <a:lvl1pPr marL="0" indent="0" algn="ctr">
              <a:spcBef>
                <a:spcPts val="300"/>
              </a:spcBef>
              <a:spcAft>
                <a:spcPts val="300"/>
              </a:spcAft>
              <a:buClr>
                <a:schemeClr val="accent1"/>
              </a:buClr>
              <a:buNone/>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Click to add text</a:t>
            </a:r>
          </a:p>
        </p:txBody>
      </p:sp>
      <p:sp>
        <p:nvSpPr>
          <p:cNvPr id="6" name="Slide Number Placeholder 18"/>
          <p:cNvSpPr>
            <a:spLocks noGrp="1"/>
          </p:cNvSpPr>
          <p:nvPr userDrawn="1">
            <p:ph type="sldNum" sz="quarter" idx="12"/>
          </p:nvPr>
        </p:nvSpPr>
        <p:spPr bwMode="black"/>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7368341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y the Numbers (9-Up)">
    <p:bg bwMode="gray">
      <p:bgRef idx="1001">
        <a:schemeClr val="bg1"/>
      </p:bgRef>
    </p:bg>
    <p:spTree>
      <p:nvGrpSpPr>
        <p:cNvPr id="1" name=""/>
        <p:cNvGrpSpPr/>
        <p:nvPr/>
      </p:nvGrpSpPr>
      <p:grpSpPr>
        <a:xfrm>
          <a:off x="0" y="0"/>
          <a:ext cx="0" cy="0"/>
          <a:chOff x="0" y="0"/>
          <a:chExt cx="0" cy="0"/>
        </a:xfrm>
      </p:grpSpPr>
      <p:sp>
        <p:nvSpPr>
          <p:cNvPr id="15"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800"/>
          </a:p>
        </p:txBody>
      </p:sp>
      <p:sp>
        <p:nvSpPr>
          <p:cNvPr id="14" name="Title 2"/>
          <p:cNvSpPr>
            <a:spLocks noGrp="1"/>
          </p:cNvSpPr>
          <p:nvPr userDrawn="1">
            <p:ph type="title" hasCustomPrompt="1"/>
          </p:nvPr>
        </p:nvSpPr>
        <p:spPr bwMode="white">
          <a:xfrm>
            <a:off x="838200" y="-1"/>
            <a:ext cx="10515600" cy="1216025"/>
          </a:xfrm>
          <a:noFill/>
        </p:spPr>
        <p:txBody>
          <a:bodyPr lIns="0" rIns="0">
            <a:normAutofit/>
          </a:bodyPr>
          <a:lstStyle>
            <a:lvl1pPr algn="r">
              <a:defRPr sz="3600">
                <a:solidFill>
                  <a:schemeClr val="bg1"/>
                </a:solidFill>
              </a:defRPr>
            </a:lvl1pPr>
          </a:lstStyle>
          <a:p>
            <a:r>
              <a:rPr lang="en-US" dirty="0"/>
              <a:t>Click to add title</a:t>
            </a:r>
          </a:p>
        </p:txBody>
      </p:sp>
      <p:sp>
        <p:nvSpPr>
          <p:cNvPr id="27" name="Rectangle 3">
            <a:extLst>
              <a:ext uri="{FF2B5EF4-FFF2-40B4-BE49-F238E27FC236}">
                <a16:creationId xmlns:a16="http://schemas.microsoft.com/office/drawing/2014/main" id="{47D138E0-2756-4912-9525-2DF109D30567}"/>
              </a:ext>
            </a:extLst>
          </p:cNvPr>
          <p:cNvSpPr/>
          <p:nvPr userDrawn="1"/>
        </p:nvSpPr>
        <p:spPr>
          <a:xfrm>
            <a:off x="0" y="1335281"/>
            <a:ext cx="4062984" cy="184090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8" name="Rectangle 4">
            <a:extLst>
              <a:ext uri="{FF2B5EF4-FFF2-40B4-BE49-F238E27FC236}">
                <a16:creationId xmlns:a16="http://schemas.microsoft.com/office/drawing/2014/main" id="{014F3C95-F0D6-41F7-AA29-3C6EE80AEAE4}"/>
              </a:ext>
            </a:extLst>
          </p:cNvPr>
          <p:cNvSpPr/>
          <p:nvPr userDrawn="1"/>
        </p:nvSpPr>
        <p:spPr>
          <a:xfrm>
            <a:off x="4062984" y="1335281"/>
            <a:ext cx="4062984" cy="18409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1" name="Rectangle 5">
            <a:extLst>
              <a:ext uri="{FF2B5EF4-FFF2-40B4-BE49-F238E27FC236}">
                <a16:creationId xmlns:a16="http://schemas.microsoft.com/office/drawing/2014/main" id="{C748B337-33F7-40A1-88D8-CD2BA65D869E}"/>
              </a:ext>
            </a:extLst>
          </p:cNvPr>
          <p:cNvSpPr/>
          <p:nvPr userDrawn="1"/>
        </p:nvSpPr>
        <p:spPr>
          <a:xfrm>
            <a:off x="8125968" y="1335281"/>
            <a:ext cx="4062984" cy="184090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3" name="Rectangle 6">
            <a:extLst>
              <a:ext uri="{FF2B5EF4-FFF2-40B4-BE49-F238E27FC236}">
                <a16:creationId xmlns:a16="http://schemas.microsoft.com/office/drawing/2014/main" id="{D5D8785B-E7B0-45E9-A241-DE133451585E}"/>
              </a:ext>
            </a:extLst>
          </p:cNvPr>
          <p:cNvSpPr/>
          <p:nvPr userDrawn="1"/>
        </p:nvSpPr>
        <p:spPr>
          <a:xfrm>
            <a:off x="0" y="3176188"/>
            <a:ext cx="4062984" cy="18409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5" name="Rectangle 7">
            <a:extLst>
              <a:ext uri="{FF2B5EF4-FFF2-40B4-BE49-F238E27FC236}">
                <a16:creationId xmlns:a16="http://schemas.microsoft.com/office/drawing/2014/main" id="{1B929D3F-61AE-48F2-891C-9DFD75256C6D}"/>
              </a:ext>
            </a:extLst>
          </p:cNvPr>
          <p:cNvSpPr/>
          <p:nvPr userDrawn="1"/>
        </p:nvSpPr>
        <p:spPr>
          <a:xfrm>
            <a:off x="4062984" y="3176188"/>
            <a:ext cx="4062984" cy="184090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7" name="Rectangle 8">
            <a:extLst>
              <a:ext uri="{FF2B5EF4-FFF2-40B4-BE49-F238E27FC236}">
                <a16:creationId xmlns:a16="http://schemas.microsoft.com/office/drawing/2014/main" id="{B7CC1275-0931-46C8-8F97-B088A9519B1D}"/>
              </a:ext>
            </a:extLst>
          </p:cNvPr>
          <p:cNvSpPr/>
          <p:nvPr userDrawn="1"/>
        </p:nvSpPr>
        <p:spPr>
          <a:xfrm>
            <a:off x="8125968" y="3176188"/>
            <a:ext cx="4062984" cy="18409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9" name="Rectangle 9">
            <a:extLst>
              <a:ext uri="{FF2B5EF4-FFF2-40B4-BE49-F238E27FC236}">
                <a16:creationId xmlns:a16="http://schemas.microsoft.com/office/drawing/2014/main" id="{330A8418-CF1B-46A4-B5BE-AFE11C079F01}"/>
              </a:ext>
            </a:extLst>
          </p:cNvPr>
          <p:cNvSpPr/>
          <p:nvPr userDrawn="1"/>
        </p:nvSpPr>
        <p:spPr>
          <a:xfrm>
            <a:off x="0" y="5017094"/>
            <a:ext cx="4062984" cy="184090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1" name="Rectangle 10">
            <a:extLst>
              <a:ext uri="{FF2B5EF4-FFF2-40B4-BE49-F238E27FC236}">
                <a16:creationId xmlns:a16="http://schemas.microsoft.com/office/drawing/2014/main" id="{719FCF12-F13A-4B9B-A958-B33602A70EC2}"/>
              </a:ext>
            </a:extLst>
          </p:cNvPr>
          <p:cNvSpPr/>
          <p:nvPr userDrawn="1"/>
        </p:nvSpPr>
        <p:spPr>
          <a:xfrm>
            <a:off x="4062984" y="5017093"/>
            <a:ext cx="4062984" cy="18409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3" name="Rectangle 11">
            <a:extLst>
              <a:ext uri="{FF2B5EF4-FFF2-40B4-BE49-F238E27FC236}">
                <a16:creationId xmlns:a16="http://schemas.microsoft.com/office/drawing/2014/main" id="{2C994B8F-9B33-413F-9097-B33609846937}"/>
              </a:ext>
            </a:extLst>
          </p:cNvPr>
          <p:cNvSpPr/>
          <p:nvPr userDrawn="1"/>
        </p:nvSpPr>
        <p:spPr>
          <a:xfrm>
            <a:off x="8125968" y="5017093"/>
            <a:ext cx="4062984" cy="184090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12"/>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ext Placeholder 13">
            <a:extLst>
              <a:ext uri="{FF2B5EF4-FFF2-40B4-BE49-F238E27FC236}">
                <a16:creationId xmlns:a16="http://schemas.microsoft.com/office/drawing/2014/main" id="{801AB76E-7762-46CE-9516-D338BC43BE78}"/>
              </a:ext>
            </a:extLst>
          </p:cNvPr>
          <p:cNvSpPr>
            <a:spLocks noGrp="1"/>
          </p:cNvSpPr>
          <p:nvPr>
            <p:ph type="body" sz="quarter" idx="10" hasCustomPrompt="1"/>
          </p:nvPr>
        </p:nvSpPr>
        <p:spPr>
          <a:xfrm>
            <a:off x="229363" y="1588094"/>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a:t>
            </a:r>
          </a:p>
        </p:txBody>
      </p:sp>
      <p:sp>
        <p:nvSpPr>
          <p:cNvPr id="54" name="Text Placeholder 14">
            <a:extLst>
              <a:ext uri="{FF2B5EF4-FFF2-40B4-BE49-F238E27FC236}">
                <a16:creationId xmlns:a16="http://schemas.microsoft.com/office/drawing/2014/main" id="{DF20C971-9987-4982-B10F-B0CC4C009517}"/>
              </a:ext>
            </a:extLst>
          </p:cNvPr>
          <p:cNvSpPr>
            <a:spLocks noGrp="1"/>
          </p:cNvSpPr>
          <p:nvPr>
            <p:ph type="body" sz="quarter" idx="11" hasCustomPrompt="1"/>
          </p:nvPr>
        </p:nvSpPr>
        <p:spPr>
          <a:xfrm>
            <a:off x="4303015" y="1569933"/>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a:t>
            </a:r>
          </a:p>
        </p:txBody>
      </p:sp>
      <p:sp>
        <p:nvSpPr>
          <p:cNvPr id="55" name="Text Placeholder 15">
            <a:extLst>
              <a:ext uri="{FF2B5EF4-FFF2-40B4-BE49-F238E27FC236}">
                <a16:creationId xmlns:a16="http://schemas.microsoft.com/office/drawing/2014/main" id="{345C34D9-17B4-4613-B9BD-59F326907F3D}"/>
              </a:ext>
            </a:extLst>
          </p:cNvPr>
          <p:cNvSpPr>
            <a:spLocks noGrp="1"/>
          </p:cNvSpPr>
          <p:nvPr>
            <p:ph type="body" sz="quarter" idx="12" hasCustomPrompt="1"/>
          </p:nvPr>
        </p:nvSpPr>
        <p:spPr>
          <a:xfrm>
            <a:off x="8360664" y="1569933"/>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a:t>
            </a:r>
          </a:p>
        </p:txBody>
      </p:sp>
      <p:sp>
        <p:nvSpPr>
          <p:cNvPr id="56" name="Text Placeholder 16">
            <a:extLst>
              <a:ext uri="{FF2B5EF4-FFF2-40B4-BE49-F238E27FC236}">
                <a16:creationId xmlns:a16="http://schemas.microsoft.com/office/drawing/2014/main" id="{A1AA7C28-B086-407F-8AF1-4301768182DD}"/>
              </a:ext>
            </a:extLst>
          </p:cNvPr>
          <p:cNvSpPr>
            <a:spLocks noGrp="1"/>
          </p:cNvSpPr>
          <p:nvPr>
            <p:ph type="body" sz="quarter" idx="13" hasCustomPrompt="1"/>
          </p:nvPr>
        </p:nvSpPr>
        <p:spPr>
          <a:xfrm>
            <a:off x="229363" y="3447161"/>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a:t>
            </a:r>
          </a:p>
        </p:txBody>
      </p:sp>
      <p:sp>
        <p:nvSpPr>
          <p:cNvPr id="57" name="Text Placeholder 17">
            <a:extLst>
              <a:ext uri="{FF2B5EF4-FFF2-40B4-BE49-F238E27FC236}">
                <a16:creationId xmlns:a16="http://schemas.microsoft.com/office/drawing/2014/main" id="{D76E17B9-0002-44B8-AF7E-8969D01E0AA6}"/>
              </a:ext>
            </a:extLst>
          </p:cNvPr>
          <p:cNvSpPr>
            <a:spLocks noGrp="1"/>
          </p:cNvSpPr>
          <p:nvPr>
            <p:ph type="body" sz="quarter" idx="14" hasCustomPrompt="1"/>
          </p:nvPr>
        </p:nvSpPr>
        <p:spPr>
          <a:xfrm>
            <a:off x="4303015" y="3429000"/>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a:t>
            </a:r>
          </a:p>
        </p:txBody>
      </p:sp>
      <p:sp>
        <p:nvSpPr>
          <p:cNvPr id="58" name="Text Placeholder 18">
            <a:extLst>
              <a:ext uri="{FF2B5EF4-FFF2-40B4-BE49-F238E27FC236}">
                <a16:creationId xmlns:a16="http://schemas.microsoft.com/office/drawing/2014/main" id="{B3D2B886-4EAE-44EA-AE7C-F3ADDAF4FAC2}"/>
              </a:ext>
            </a:extLst>
          </p:cNvPr>
          <p:cNvSpPr>
            <a:spLocks noGrp="1"/>
          </p:cNvSpPr>
          <p:nvPr>
            <p:ph type="body" sz="quarter" idx="15" hasCustomPrompt="1"/>
          </p:nvPr>
        </p:nvSpPr>
        <p:spPr>
          <a:xfrm>
            <a:off x="8360664" y="3429000"/>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a:t>
            </a:r>
          </a:p>
        </p:txBody>
      </p:sp>
      <p:sp>
        <p:nvSpPr>
          <p:cNvPr id="59" name="Text Placeholder 19">
            <a:extLst>
              <a:ext uri="{FF2B5EF4-FFF2-40B4-BE49-F238E27FC236}">
                <a16:creationId xmlns:a16="http://schemas.microsoft.com/office/drawing/2014/main" id="{2DDB0377-5DDF-4FE6-AC8F-55DC93331053}"/>
              </a:ext>
            </a:extLst>
          </p:cNvPr>
          <p:cNvSpPr>
            <a:spLocks noGrp="1"/>
          </p:cNvSpPr>
          <p:nvPr>
            <p:ph type="body" sz="quarter" idx="16" hasCustomPrompt="1"/>
          </p:nvPr>
        </p:nvSpPr>
        <p:spPr>
          <a:xfrm>
            <a:off x="229363" y="5242666"/>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a:t>
            </a:r>
          </a:p>
        </p:txBody>
      </p:sp>
      <p:sp>
        <p:nvSpPr>
          <p:cNvPr id="60" name="Text Placeholder 20">
            <a:extLst>
              <a:ext uri="{FF2B5EF4-FFF2-40B4-BE49-F238E27FC236}">
                <a16:creationId xmlns:a16="http://schemas.microsoft.com/office/drawing/2014/main" id="{3FB77825-C8FD-42A1-8FA6-A3FE7450E669}"/>
              </a:ext>
            </a:extLst>
          </p:cNvPr>
          <p:cNvSpPr>
            <a:spLocks noGrp="1"/>
          </p:cNvSpPr>
          <p:nvPr>
            <p:ph type="body" sz="quarter" idx="17" hasCustomPrompt="1"/>
          </p:nvPr>
        </p:nvSpPr>
        <p:spPr>
          <a:xfrm>
            <a:off x="4303015" y="5224505"/>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a:t>
            </a:r>
          </a:p>
        </p:txBody>
      </p:sp>
      <p:sp>
        <p:nvSpPr>
          <p:cNvPr id="61" name="Text Placeholder 21">
            <a:extLst>
              <a:ext uri="{FF2B5EF4-FFF2-40B4-BE49-F238E27FC236}">
                <a16:creationId xmlns:a16="http://schemas.microsoft.com/office/drawing/2014/main" id="{494D3609-5A57-469E-BBF2-662F0C4358D6}"/>
              </a:ext>
            </a:extLst>
          </p:cNvPr>
          <p:cNvSpPr>
            <a:spLocks noGrp="1"/>
          </p:cNvSpPr>
          <p:nvPr>
            <p:ph type="body" sz="quarter" idx="18" hasCustomPrompt="1"/>
          </p:nvPr>
        </p:nvSpPr>
        <p:spPr>
          <a:xfrm>
            <a:off x="8360664" y="5224505"/>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a:t>
            </a:r>
          </a:p>
        </p:txBody>
      </p:sp>
    </p:spTree>
    <p:extLst>
      <p:ext uri="{BB962C8B-B14F-4D97-AF65-F5344CB8AC3E}">
        <p14:creationId xmlns:p14="http://schemas.microsoft.com/office/powerpoint/2010/main" val="9914846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Qua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28B90B5-0ADD-4FAB-AAA7-60B10917D52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7253" y="-1"/>
            <a:ext cx="10876547" cy="6852225"/>
          </a:xfrm>
          <a:prstGeom prst="rect">
            <a:avLst/>
          </a:prstGeom>
        </p:spPr>
      </p:pic>
      <p:sp>
        <p:nvSpPr>
          <p:cNvPr id="13" name="Title 1">
            <a:extLst>
              <a:ext uri="{FF2B5EF4-FFF2-40B4-BE49-F238E27FC236}">
                <a16:creationId xmlns:a16="http://schemas.microsoft.com/office/drawing/2014/main" id="{CF41329C-8017-4B1E-8629-9EB8192B20C0}"/>
              </a:ext>
            </a:extLst>
          </p:cNvPr>
          <p:cNvSpPr>
            <a:spLocks noGrp="1"/>
          </p:cNvSpPr>
          <p:nvPr>
            <p:ph type="title" hasCustomPrompt="1"/>
          </p:nvPr>
        </p:nvSpPr>
        <p:spPr bwMode="black">
          <a:xfrm>
            <a:off x="4908884" y="2376739"/>
            <a:ext cx="2088683" cy="2098744"/>
          </a:xfrm>
          <a:prstGeom prst="ellipse">
            <a:avLst/>
          </a:prstGeom>
          <a:noFill/>
        </p:spPr>
        <p:txBody>
          <a:bodyPr lIns="0" rIns="0">
            <a:normAutofit/>
          </a:bodyPr>
          <a:lstStyle>
            <a:lvl1pPr algn="ctr">
              <a:defRPr sz="2500">
                <a:solidFill>
                  <a:schemeClr val="tx1"/>
                </a:solidFill>
              </a:defRPr>
            </a:lvl1pPr>
          </a:lstStyle>
          <a:p>
            <a:r>
              <a:rPr lang="en-US" dirty="0"/>
              <a:t>Click to add title</a:t>
            </a:r>
          </a:p>
        </p:txBody>
      </p:sp>
      <p:sp>
        <p:nvSpPr>
          <p:cNvPr id="17" name="Content Placeholder 2">
            <a:extLst>
              <a:ext uri="{FF2B5EF4-FFF2-40B4-BE49-F238E27FC236}">
                <a16:creationId xmlns:a16="http://schemas.microsoft.com/office/drawing/2014/main" id="{94026A8F-5767-4C60-A899-B201C4472978}"/>
              </a:ext>
            </a:extLst>
          </p:cNvPr>
          <p:cNvSpPr>
            <a:spLocks noGrp="1"/>
          </p:cNvSpPr>
          <p:nvPr>
            <p:ph sz="quarter" idx="17" hasCustomPrompt="1"/>
          </p:nvPr>
        </p:nvSpPr>
        <p:spPr>
          <a:xfrm>
            <a:off x="477839" y="452440"/>
            <a:ext cx="2746375" cy="2714625"/>
          </a:xfrm>
        </p:spPr>
        <p:txBody>
          <a:bodyPr/>
          <a:lstStyle>
            <a:lvl1pPr marL="0" indent="0">
              <a:buNone/>
              <a:defRPr sz="2200" b="1"/>
            </a:lvl1pPr>
            <a:lvl2pPr marL="346075" indent="-220663">
              <a:spcBef>
                <a:spcPts val="400"/>
              </a:spcBef>
              <a:spcAft>
                <a:spcPts val="400"/>
              </a:spcAft>
              <a:buClr>
                <a:schemeClr val="tx1"/>
              </a:buClr>
              <a:buFont typeface="Arial" panose="020B0604020202020204" pitchFamily="34" charset="0"/>
              <a:buChar char="•"/>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dirty="0"/>
              <a:t>Click to add text</a:t>
            </a:r>
          </a:p>
          <a:p>
            <a:pPr lvl="1"/>
            <a:r>
              <a:rPr lang="en-US" dirty="0"/>
              <a:t>Item one</a:t>
            </a:r>
          </a:p>
          <a:p>
            <a:pPr lvl="1"/>
            <a:r>
              <a:rPr lang="en-US" dirty="0"/>
              <a:t>Item two</a:t>
            </a:r>
          </a:p>
          <a:p>
            <a:pPr lvl="1"/>
            <a:r>
              <a:rPr lang="en-US" dirty="0"/>
              <a:t>Item three</a:t>
            </a:r>
          </a:p>
        </p:txBody>
      </p:sp>
      <p:sp>
        <p:nvSpPr>
          <p:cNvPr id="9" name="Picture Placeholder 3">
            <a:extLst>
              <a:ext uri="{FF2B5EF4-FFF2-40B4-BE49-F238E27FC236}">
                <a16:creationId xmlns:a16="http://schemas.microsoft.com/office/drawing/2014/main" id="{15A3E4B8-CACE-4AB4-A8FC-7AEF75EDAF39}"/>
              </a:ext>
            </a:extLst>
          </p:cNvPr>
          <p:cNvSpPr>
            <a:spLocks noGrp="1"/>
          </p:cNvSpPr>
          <p:nvPr>
            <p:ph type="pic" sz="quarter" idx="13" hasCustomPrompt="1"/>
          </p:nvPr>
        </p:nvSpPr>
        <p:spPr bwMode="gray">
          <a:xfrm>
            <a:off x="3561366" y="1125505"/>
            <a:ext cx="1135063" cy="1136650"/>
          </a:xfrm>
        </p:spPr>
        <p:txBody>
          <a:bodyPr>
            <a:normAutofit/>
          </a:bodyPr>
          <a:lstStyle>
            <a:lvl1pPr marL="0" indent="0" algn="ctr">
              <a:buNone/>
              <a:defRPr sz="1500"/>
            </a:lvl1pPr>
          </a:lstStyle>
          <a:p>
            <a:r>
              <a:rPr lang="en-US" dirty="0"/>
              <a:t>Icon</a:t>
            </a:r>
          </a:p>
        </p:txBody>
      </p:sp>
      <p:sp>
        <p:nvSpPr>
          <p:cNvPr id="18" name="Content Placeholder 4">
            <a:extLst>
              <a:ext uri="{FF2B5EF4-FFF2-40B4-BE49-F238E27FC236}">
                <a16:creationId xmlns:a16="http://schemas.microsoft.com/office/drawing/2014/main" id="{032A610F-10B9-4A8A-83D5-C97FF538D359}"/>
              </a:ext>
            </a:extLst>
          </p:cNvPr>
          <p:cNvSpPr>
            <a:spLocks noGrp="1"/>
          </p:cNvSpPr>
          <p:nvPr>
            <p:ph sz="quarter" idx="18" hasCustomPrompt="1"/>
          </p:nvPr>
        </p:nvSpPr>
        <p:spPr>
          <a:xfrm>
            <a:off x="8776002" y="450885"/>
            <a:ext cx="2746375" cy="2714625"/>
          </a:xfrm>
        </p:spPr>
        <p:txBody>
          <a:bodyPr/>
          <a:lstStyle>
            <a:lvl1pPr marL="0" indent="0">
              <a:buNone/>
              <a:defRPr sz="2200" b="1"/>
            </a:lvl1pPr>
            <a:lvl2pPr marL="346075" indent="-220663">
              <a:spcBef>
                <a:spcPts val="400"/>
              </a:spcBef>
              <a:spcAft>
                <a:spcPts val="400"/>
              </a:spcAft>
              <a:buClr>
                <a:schemeClr val="tx1"/>
              </a:buClr>
              <a:buFont typeface="Arial" panose="020B0604020202020204" pitchFamily="34" charset="0"/>
              <a:buChar char="•"/>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dirty="0"/>
              <a:t>Click to add text</a:t>
            </a:r>
          </a:p>
          <a:p>
            <a:pPr lvl="1"/>
            <a:r>
              <a:rPr lang="en-US" dirty="0"/>
              <a:t>Item one</a:t>
            </a:r>
          </a:p>
          <a:p>
            <a:pPr lvl="1"/>
            <a:r>
              <a:rPr lang="en-US" dirty="0"/>
              <a:t>Item two</a:t>
            </a:r>
          </a:p>
          <a:p>
            <a:pPr lvl="1"/>
            <a:r>
              <a:rPr lang="en-US" dirty="0"/>
              <a:t>Item three</a:t>
            </a:r>
          </a:p>
        </p:txBody>
      </p:sp>
      <p:sp>
        <p:nvSpPr>
          <p:cNvPr id="10" name="Picture Placeholder 5">
            <a:extLst>
              <a:ext uri="{FF2B5EF4-FFF2-40B4-BE49-F238E27FC236}">
                <a16:creationId xmlns:a16="http://schemas.microsoft.com/office/drawing/2014/main" id="{EA34264D-D28C-49EA-828E-9A4D4603A2CB}"/>
              </a:ext>
            </a:extLst>
          </p:cNvPr>
          <p:cNvSpPr>
            <a:spLocks noGrp="1"/>
          </p:cNvSpPr>
          <p:nvPr>
            <p:ph type="pic" sz="quarter" idx="14" hasCustomPrompt="1"/>
          </p:nvPr>
        </p:nvSpPr>
        <p:spPr bwMode="gray">
          <a:xfrm>
            <a:off x="7251509" y="1125505"/>
            <a:ext cx="1135063" cy="1136650"/>
          </a:xfrm>
        </p:spPr>
        <p:txBody>
          <a:bodyPr>
            <a:normAutofit/>
          </a:bodyPr>
          <a:lstStyle>
            <a:lvl1pPr marL="0" indent="0" algn="ctr">
              <a:buNone/>
              <a:defRPr sz="1500"/>
            </a:lvl1pPr>
          </a:lstStyle>
          <a:p>
            <a:r>
              <a:rPr lang="en-US" dirty="0"/>
              <a:t>Icon</a:t>
            </a:r>
          </a:p>
        </p:txBody>
      </p:sp>
      <p:sp>
        <p:nvSpPr>
          <p:cNvPr id="19" name="Content Placeholder 6">
            <a:extLst>
              <a:ext uri="{FF2B5EF4-FFF2-40B4-BE49-F238E27FC236}">
                <a16:creationId xmlns:a16="http://schemas.microsoft.com/office/drawing/2014/main" id="{15663BA5-2702-4695-9A70-94EAAC588296}"/>
              </a:ext>
            </a:extLst>
          </p:cNvPr>
          <p:cNvSpPr>
            <a:spLocks noGrp="1"/>
          </p:cNvSpPr>
          <p:nvPr>
            <p:ph sz="quarter" idx="19" hasCustomPrompt="1"/>
          </p:nvPr>
        </p:nvSpPr>
        <p:spPr>
          <a:xfrm>
            <a:off x="477254" y="3743578"/>
            <a:ext cx="2746375" cy="2612772"/>
          </a:xfrm>
        </p:spPr>
        <p:txBody>
          <a:bodyPr/>
          <a:lstStyle>
            <a:lvl1pPr marL="0" indent="0">
              <a:buNone/>
              <a:defRPr sz="2200" b="1"/>
            </a:lvl1pPr>
            <a:lvl2pPr marL="346075" indent="-220663">
              <a:spcBef>
                <a:spcPts val="400"/>
              </a:spcBef>
              <a:spcAft>
                <a:spcPts val="400"/>
              </a:spcAft>
              <a:buClr>
                <a:schemeClr val="tx1"/>
              </a:buClr>
              <a:buFont typeface="Arial" panose="020B0604020202020204" pitchFamily="34" charset="0"/>
              <a:buChar char="•"/>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dirty="0"/>
              <a:t>Click to add text</a:t>
            </a:r>
          </a:p>
          <a:p>
            <a:pPr lvl="1"/>
            <a:r>
              <a:rPr lang="en-US" dirty="0"/>
              <a:t>Item one</a:t>
            </a:r>
          </a:p>
          <a:p>
            <a:pPr lvl="1"/>
            <a:r>
              <a:rPr lang="en-US" dirty="0"/>
              <a:t>Item two</a:t>
            </a:r>
          </a:p>
          <a:p>
            <a:pPr lvl="1"/>
            <a:r>
              <a:rPr lang="en-US" dirty="0"/>
              <a:t>Item three</a:t>
            </a:r>
          </a:p>
        </p:txBody>
      </p:sp>
      <p:sp>
        <p:nvSpPr>
          <p:cNvPr id="11" name="Picture Placeholder 7">
            <a:extLst>
              <a:ext uri="{FF2B5EF4-FFF2-40B4-BE49-F238E27FC236}">
                <a16:creationId xmlns:a16="http://schemas.microsoft.com/office/drawing/2014/main" id="{41875FDC-A655-4A0D-9846-FEBF4FE91C83}"/>
              </a:ext>
            </a:extLst>
          </p:cNvPr>
          <p:cNvSpPr>
            <a:spLocks noGrp="1"/>
          </p:cNvSpPr>
          <p:nvPr>
            <p:ph type="pic" sz="quarter" idx="15" hasCustomPrompt="1"/>
          </p:nvPr>
        </p:nvSpPr>
        <p:spPr bwMode="gray">
          <a:xfrm>
            <a:off x="3561366" y="4595846"/>
            <a:ext cx="1135063" cy="1136650"/>
          </a:xfrm>
        </p:spPr>
        <p:txBody>
          <a:bodyPr>
            <a:normAutofit/>
          </a:bodyPr>
          <a:lstStyle>
            <a:lvl1pPr marL="0" indent="0" algn="ctr">
              <a:buNone/>
              <a:defRPr sz="1500"/>
            </a:lvl1pPr>
          </a:lstStyle>
          <a:p>
            <a:r>
              <a:rPr lang="en-US" dirty="0"/>
              <a:t>Icon</a:t>
            </a:r>
          </a:p>
        </p:txBody>
      </p:sp>
      <p:sp>
        <p:nvSpPr>
          <p:cNvPr id="20" name="Content Placeholder 8">
            <a:extLst>
              <a:ext uri="{FF2B5EF4-FFF2-40B4-BE49-F238E27FC236}">
                <a16:creationId xmlns:a16="http://schemas.microsoft.com/office/drawing/2014/main" id="{B3257A84-CA4A-40FD-9C48-BA83D297743C}"/>
              </a:ext>
            </a:extLst>
          </p:cNvPr>
          <p:cNvSpPr>
            <a:spLocks noGrp="1"/>
          </p:cNvSpPr>
          <p:nvPr>
            <p:ph sz="quarter" idx="20" hasCustomPrompt="1"/>
          </p:nvPr>
        </p:nvSpPr>
        <p:spPr>
          <a:xfrm>
            <a:off x="8775418" y="3742025"/>
            <a:ext cx="2746375" cy="2612773"/>
          </a:xfrm>
        </p:spPr>
        <p:txBody>
          <a:bodyPr/>
          <a:lstStyle>
            <a:lvl1pPr marL="0" indent="0">
              <a:buNone/>
              <a:defRPr sz="2200" b="1"/>
            </a:lvl1pPr>
            <a:lvl2pPr marL="346075" indent="-220663">
              <a:spcBef>
                <a:spcPts val="400"/>
              </a:spcBef>
              <a:spcAft>
                <a:spcPts val="400"/>
              </a:spcAft>
              <a:buClr>
                <a:schemeClr val="tx1"/>
              </a:buClr>
              <a:buFont typeface="Arial" panose="020B0604020202020204" pitchFamily="34" charset="0"/>
              <a:buChar char="•"/>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dirty="0"/>
              <a:t>Click to add text</a:t>
            </a:r>
          </a:p>
          <a:p>
            <a:pPr lvl="1"/>
            <a:r>
              <a:rPr lang="en-US" dirty="0"/>
              <a:t>Item one</a:t>
            </a:r>
          </a:p>
          <a:p>
            <a:pPr lvl="1"/>
            <a:r>
              <a:rPr lang="en-US" dirty="0"/>
              <a:t>Item two</a:t>
            </a:r>
          </a:p>
          <a:p>
            <a:pPr lvl="1"/>
            <a:r>
              <a:rPr lang="en-US" dirty="0"/>
              <a:t>Item three</a:t>
            </a:r>
          </a:p>
        </p:txBody>
      </p:sp>
      <p:sp>
        <p:nvSpPr>
          <p:cNvPr id="12" name="Picture Placeholder 9">
            <a:extLst>
              <a:ext uri="{FF2B5EF4-FFF2-40B4-BE49-F238E27FC236}">
                <a16:creationId xmlns:a16="http://schemas.microsoft.com/office/drawing/2014/main" id="{36A64B5B-AE77-4B74-925A-5D85BD05CECF}"/>
              </a:ext>
            </a:extLst>
          </p:cNvPr>
          <p:cNvSpPr>
            <a:spLocks noGrp="1"/>
          </p:cNvSpPr>
          <p:nvPr>
            <p:ph type="pic" sz="quarter" idx="16" hasCustomPrompt="1"/>
          </p:nvPr>
        </p:nvSpPr>
        <p:spPr bwMode="gray">
          <a:xfrm>
            <a:off x="7251509" y="4595846"/>
            <a:ext cx="1135063" cy="1136650"/>
          </a:xfrm>
        </p:spPr>
        <p:txBody>
          <a:bodyPr>
            <a:normAutofit/>
          </a:bodyPr>
          <a:lstStyle>
            <a:lvl1pPr marL="0" indent="0" algn="ctr">
              <a:buNone/>
              <a:defRPr sz="1500"/>
            </a:lvl1pPr>
          </a:lstStyle>
          <a:p>
            <a:r>
              <a:rPr lang="en-US" dirty="0"/>
              <a:t>Icon</a:t>
            </a:r>
          </a:p>
        </p:txBody>
      </p:sp>
      <p:sp>
        <p:nvSpPr>
          <p:cNvPr id="3" name="Date Placeholder 10">
            <a:extLst>
              <a:ext uri="{FF2B5EF4-FFF2-40B4-BE49-F238E27FC236}">
                <a16:creationId xmlns:a16="http://schemas.microsoft.com/office/drawing/2014/main" id="{D7B1B1D7-CD0C-49E0-8AC1-567A6D1A48F1}"/>
              </a:ext>
            </a:extLst>
          </p:cNvPr>
          <p:cNvSpPr>
            <a:spLocks noGrp="1"/>
          </p:cNvSpPr>
          <p:nvPr>
            <p:ph type="dt" sz="half" idx="10"/>
          </p:nvPr>
        </p:nvSpPr>
        <p:spPr/>
        <p:txBody>
          <a:bodyPr/>
          <a:lstStyle/>
          <a:p>
            <a:fld id="{059E897A-F2A9-450B-AC63-6C83E3DB5773}" type="datetime1">
              <a:rPr lang="en-US" smtClean="0"/>
              <a:t>4/27/2026</a:t>
            </a:fld>
            <a:endParaRPr lang="en-US" dirty="0"/>
          </a:p>
        </p:txBody>
      </p:sp>
      <p:sp>
        <p:nvSpPr>
          <p:cNvPr id="4" name="Footer Placeholder 11">
            <a:extLst>
              <a:ext uri="{FF2B5EF4-FFF2-40B4-BE49-F238E27FC236}">
                <a16:creationId xmlns:a16="http://schemas.microsoft.com/office/drawing/2014/main" id="{A0DE9E05-D5C9-40B5-B0BD-C5FFC93DBC73}"/>
              </a:ext>
            </a:extLst>
          </p:cNvPr>
          <p:cNvSpPr>
            <a:spLocks noGrp="1"/>
          </p:cNvSpPr>
          <p:nvPr>
            <p:ph type="ftr" sz="quarter" idx="11"/>
          </p:nvPr>
        </p:nvSpPr>
        <p:spPr/>
        <p:txBody>
          <a:body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5" name="Slide Number Placeholder 12">
            <a:extLst>
              <a:ext uri="{FF2B5EF4-FFF2-40B4-BE49-F238E27FC236}">
                <a16:creationId xmlns:a16="http://schemas.microsoft.com/office/drawing/2014/main" id="{A87A070A-47B1-4FE3-8E7C-7C9F041B2625}"/>
              </a:ext>
            </a:extLst>
          </p:cNvPr>
          <p:cNvSpPr>
            <a:spLocks noGrp="1"/>
          </p:cNvSpPr>
          <p:nvPr>
            <p:ph type="sldNum" sz="quarter" idx="12"/>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5976539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Half and Half">
    <p:spTree>
      <p:nvGrpSpPr>
        <p:cNvPr id="1" name=""/>
        <p:cNvGrpSpPr/>
        <p:nvPr/>
      </p:nvGrpSpPr>
      <p:grpSpPr>
        <a:xfrm>
          <a:off x="0" y="0"/>
          <a:ext cx="0" cy="0"/>
          <a:chOff x="0" y="0"/>
          <a:chExt cx="0" cy="0"/>
        </a:xfrm>
      </p:grpSpPr>
      <p:pic>
        <p:nvPicPr>
          <p:cNvPr id="6" name="Picture 1" descr="Shape&#10;&#10;Description automatically generated">
            <a:extLst>
              <a:ext uri="{FF2B5EF4-FFF2-40B4-BE49-F238E27FC236}">
                <a16:creationId xmlns:a16="http://schemas.microsoft.com/office/drawing/2014/main" id="{58A98041-598A-4B86-A4FE-CE64268EACC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850442" y="401354"/>
            <a:ext cx="8467375" cy="5571533"/>
          </a:xfrm>
          <a:prstGeom prst="rect">
            <a:avLst/>
          </a:prstGeom>
        </p:spPr>
      </p:pic>
      <p:sp>
        <p:nvSpPr>
          <p:cNvPr id="13" name="Title 2">
            <a:extLst>
              <a:ext uri="{FF2B5EF4-FFF2-40B4-BE49-F238E27FC236}">
                <a16:creationId xmlns:a16="http://schemas.microsoft.com/office/drawing/2014/main" id="{CF41329C-8017-4B1E-8629-9EB8192B20C0}"/>
              </a:ext>
            </a:extLst>
          </p:cNvPr>
          <p:cNvSpPr>
            <a:spLocks noGrp="1"/>
          </p:cNvSpPr>
          <p:nvPr>
            <p:ph type="title" hasCustomPrompt="1"/>
          </p:nvPr>
        </p:nvSpPr>
        <p:spPr bwMode="black">
          <a:xfrm>
            <a:off x="4433863" y="1550632"/>
            <a:ext cx="3268003" cy="3272972"/>
          </a:xfrm>
          <a:prstGeom prst="ellipse">
            <a:avLst/>
          </a:prstGeom>
          <a:noFill/>
        </p:spPr>
        <p:txBody>
          <a:bodyPr lIns="0" rIns="0">
            <a:normAutofit/>
          </a:bodyPr>
          <a:lstStyle>
            <a:lvl1pPr algn="ctr">
              <a:defRPr sz="3600">
                <a:solidFill>
                  <a:schemeClr val="tx1"/>
                </a:solidFill>
              </a:defRPr>
            </a:lvl1pPr>
          </a:lstStyle>
          <a:p>
            <a:r>
              <a:rPr lang="en-US" dirty="0"/>
              <a:t>Click to add title</a:t>
            </a:r>
          </a:p>
        </p:txBody>
      </p:sp>
      <p:sp>
        <p:nvSpPr>
          <p:cNvPr id="11" name="Picture Placeholder 3">
            <a:extLst>
              <a:ext uri="{FF2B5EF4-FFF2-40B4-BE49-F238E27FC236}">
                <a16:creationId xmlns:a16="http://schemas.microsoft.com/office/drawing/2014/main" id="{41875FDC-A655-4A0D-9846-FEBF4FE91C83}"/>
              </a:ext>
            </a:extLst>
          </p:cNvPr>
          <p:cNvSpPr>
            <a:spLocks noGrp="1"/>
          </p:cNvSpPr>
          <p:nvPr>
            <p:ph type="pic" sz="quarter" idx="15" hasCustomPrompt="1"/>
          </p:nvPr>
        </p:nvSpPr>
        <p:spPr bwMode="gray">
          <a:xfrm>
            <a:off x="1357006" y="1344489"/>
            <a:ext cx="1135063" cy="1136650"/>
          </a:xfrm>
        </p:spPr>
        <p:txBody>
          <a:bodyPr>
            <a:normAutofit/>
          </a:bodyPr>
          <a:lstStyle>
            <a:lvl1pPr marL="0" indent="0" algn="ctr">
              <a:buNone/>
              <a:defRPr sz="1500"/>
            </a:lvl1pPr>
          </a:lstStyle>
          <a:p>
            <a:r>
              <a:rPr lang="en-US" dirty="0"/>
              <a:t>Icon</a:t>
            </a:r>
          </a:p>
        </p:txBody>
      </p:sp>
      <p:sp>
        <p:nvSpPr>
          <p:cNvPr id="20" name="Content Placeholder 4">
            <a:extLst>
              <a:ext uri="{FF2B5EF4-FFF2-40B4-BE49-F238E27FC236}">
                <a16:creationId xmlns:a16="http://schemas.microsoft.com/office/drawing/2014/main" id="{B3257A84-CA4A-40FD-9C48-BA83D297743C}"/>
              </a:ext>
            </a:extLst>
          </p:cNvPr>
          <p:cNvSpPr>
            <a:spLocks noGrp="1"/>
          </p:cNvSpPr>
          <p:nvPr>
            <p:ph sz="quarter" idx="20" hasCustomPrompt="1"/>
          </p:nvPr>
        </p:nvSpPr>
        <p:spPr>
          <a:xfrm>
            <a:off x="555803" y="2718639"/>
            <a:ext cx="2746375" cy="3300984"/>
          </a:xfrm>
        </p:spPr>
        <p:txBody>
          <a:bodyPr/>
          <a:lstStyle>
            <a:lvl1pPr marL="0" indent="0">
              <a:buNone/>
              <a:defRPr sz="2200" b="1"/>
            </a:lvl1pPr>
            <a:lvl2pPr marL="346075" indent="-220663">
              <a:spcBef>
                <a:spcPts val="400"/>
              </a:spcBef>
              <a:spcAft>
                <a:spcPts val="400"/>
              </a:spcAft>
              <a:buClr>
                <a:schemeClr val="tx1"/>
              </a:buClr>
              <a:buFont typeface="Arial" panose="020B0604020202020204" pitchFamily="34" charset="0"/>
              <a:buChar char="•"/>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dirty="0"/>
              <a:t>Click to add text</a:t>
            </a:r>
          </a:p>
          <a:p>
            <a:pPr lvl="1"/>
            <a:r>
              <a:rPr lang="en-US" dirty="0"/>
              <a:t>Item one</a:t>
            </a:r>
          </a:p>
          <a:p>
            <a:pPr lvl="1"/>
            <a:r>
              <a:rPr lang="en-US" dirty="0"/>
              <a:t>Item two</a:t>
            </a:r>
          </a:p>
          <a:p>
            <a:pPr lvl="1"/>
            <a:r>
              <a:rPr lang="en-US" dirty="0"/>
              <a:t>Item three</a:t>
            </a:r>
          </a:p>
        </p:txBody>
      </p:sp>
      <p:sp>
        <p:nvSpPr>
          <p:cNvPr id="12" name="Picture Placeholder 5">
            <a:extLst>
              <a:ext uri="{FF2B5EF4-FFF2-40B4-BE49-F238E27FC236}">
                <a16:creationId xmlns:a16="http://schemas.microsoft.com/office/drawing/2014/main" id="{36A64B5B-AE77-4B74-925A-5D85BD05CECF}"/>
              </a:ext>
            </a:extLst>
          </p:cNvPr>
          <p:cNvSpPr>
            <a:spLocks noGrp="1"/>
          </p:cNvSpPr>
          <p:nvPr>
            <p:ph type="pic" sz="quarter" idx="16" hasCustomPrompt="1"/>
          </p:nvPr>
        </p:nvSpPr>
        <p:spPr bwMode="gray">
          <a:xfrm>
            <a:off x="9581073" y="401352"/>
            <a:ext cx="1135063" cy="1136650"/>
          </a:xfrm>
        </p:spPr>
        <p:txBody>
          <a:bodyPr>
            <a:normAutofit/>
          </a:bodyPr>
          <a:lstStyle>
            <a:lvl1pPr marL="0" indent="0" algn="ctr">
              <a:buNone/>
              <a:defRPr sz="1500"/>
            </a:lvl1pPr>
          </a:lstStyle>
          <a:p>
            <a:r>
              <a:rPr lang="en-US" dirty="0"/>
              <a:t>Icon</a:t>
            </a:r>
          </a:p>
        </p:txBody>
      </p:sp>
      <p:sp>
        <p:nvSpPr>
          <p:cNvPr id="14" name="Content Placeholder 6">
            <a:extLst>
              <a:ext uri="{FF2B5EF4-FFF2-40B4-BE49-F238E27FC236}">
                <a16:creationId xmlns:a16="http://schemas.microsoft.com/office/drawing/2014/main" id="{70EA3296-E774-4946-8E91-E5BC0EDF7F5C}"/>
              </a:ext>
            </a:extLst>
          </p:cNvPr>
          <p:cNvSpPr>
            <a:spLocks noGrp="1"/>
          </p:cNvSpPr>
          <p:nvPr>
            <p:ph sz="quarter" idx="21" hasCustomPrompt="1"/>
          </p:nvPr>
        </p:nvSpPr>
        <p:spPr>
          <a:xfrm>
            <a:off x="8742873" y="1788132"/>
            <a:ext cx="2811463" cy="3300014"/>
          </a:xfrm>
        </p:spPr>
        <p:txBody>
          <a:bodyPr/>
          <a:lstStyle>
            <a:lvl1pPr marL="0" indent="0">
              <a:buNone/>
              <a:defRPr b="1"/>
            </a:lvl1pPr>
            <a:lvl2pPr marL="346075" indent="-228600">
              <a:defRPr/>
            </a:lvl2pPr>
          </a:lstStyle>
          <a:p>
            <a:pPr lvl="0"/>
            <a:r>
              <a:rPr lang="en-US" dirty="0"/>
              <a:t>Click to add text</a:t>
            </a:r>
          </a:p>
          <a:p>
            <a:pPr lvl="1"/>
            <a:r>
              <a:rPr lang="en-US" dirty="0"/>
              <a:t>Item one</a:t>
            </a:r>
          </a:p>
          <a:p>
            <a:pPr lvl="1"/>
            <a:r>
              <a:rPr lang="en-US" dirty="0"/>
              <a:t>Item two</a:t>
            </a:r>
          </a:p>
          <a:p>
            <a:pPr lvl="1"/>
            <a:r>
              <a:rPr lang="en-US" dirty="0"/>
              <a:t>Item three</a:t>
            </a:r>
          </a:p>
        </p:txBody>
      </p:sp>
      <p:sp>
        <p:nvSpPr>
          <p:cNvPr id="3" name="Date Placeholder 7">
            <a:extLst>
              <a:ext uri="{FF2B5EF4-FFF2-40B4-BE49-F238E27FC236}">
                <a16:creationId xmlns:a16="http://schemas.microsoft.com/office/drawing/2014/main" id="{D7B1B1D7-CD0C-49E0-8AC1-567A6D1A48F1}"/>
              </a:ext>
            </a:extLst>
          </p:cNvPr>
          <p:cNvSpPr>
            <a:spLocks noGrp="1"/>
          </p:cNvSpPr>
          <p:nvPr>
            <p:ph type="dt" sz="half" idx="10"/>
          </p:nvPr>
        </p:nvSpPr>
        <p:spPr/>
        <p:txBody>
          <a:bodyPr/>
          <a:lstStyle/>
          <a:p>
            <a:fld id="{822FAA29-286D-4C7F-9546-6DE278283F6E}" type="datetime1">
              <a:rPr lang="en-US" smtClean="0"/>
              <a:t>4/27/2026</a:t>
            </a:fld>
            <a:endParaRPr lang="en-US" dirty="0"/>
          </a:p>
        </p:txBody>
      </p:sp>
      <p:sp>
        <p:nvSpPr>
          <p:cNvPr id="4" name="Footer Placeholder 8">
            <a:extLst>
              <a:ext uri="{FF2B5EF4-FFF2-40B4-BE49-F238E27FC236}">
                <a16:creationId xmlns:a16="http://schemas.microsoft.com/office/drawing/2014/main" id="{A0DE9E05-D5C9-40B5-B0BD-C5FFC93DBC73}"/>
              </a:ext>
            </a:extLst>
          </p:cNvPr>
          <p:cNvSpPr>
            <a:spLocks noGrp="1"/>
          </p:cNvSpPr>
          <p:nvPr>
            <p:ph type="ftr" sz="quarter" idx="11"/>
          </p:nvPr>
        </p:nvSpPr>
        <p:spPr/>
        <p:txBody>
          <a:body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5" name="Slide Number Placeholder 9">
            <a:extLst>
              <a:ext uri="{FF2B5EF4-FFF2-40B4-BE49-F238E27FC236}">
                <a16:creationId xmlns:a16="http://schemas.microsoft.com/office/drawing/2014/main" id="{A87A070A-47B1-4FE3-8E7C-7C9F041B2625}"/>
              </a:ext>
            </a:extLst>
          </p:cNvPr>
          <p:cNvSpPr>
            <a:spLocks noGrp="1"/>
          </p:cNvSpPr>
          <p:nvPr>
            <p:ph type="sldNum" sz="quarter" idx="12"/>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876932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White)">
    <p:bg bwMode="gray">
      <p:bgRef idx="1001">
        <a:schemeClr val="bg1"/>
      </p:bgRef>
    </p:bg>
    <p:spTree>
      <p:nvGrpSpPr>
        <p:cNvPr id="1" name=""/>
        <p:cNvGrpSpPr/>
        <p:nvPr/>
      </p:nvGrpSpPr>
      <p:grpSpPr>
        <a:xfrm>
          <a:off x="0" y="0"/>
          <a:ext cx="0" cy="0"/>
          <a:chOff x="0" y="0"/>
          <a:chExt cx="0" cy="0"/>
        </a:xfrm>
      </p:grpSpPr>
      <p:sp>
        <p:nvSpPr>
          <p:cNvPr id="15"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800"/>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endParaRPr lang="en-US" dirty="0"/>
          </a:p>
        </p:txBody>
      </p:sp>
      <p:sp>
        <p:nvSpPr>
          <p:cNvPr id="3" name="Content Placeholder 3"/>
          <p:cNvSpPr>
            <a:spLocks noGrp="1"/>
          </p:cNvSpPr>
          <p:nvPr>
            <p:ph idx="1"/>
          </p:nvPr>
        </p:nvSpPr>
        <p:spPr bwMode="gray">
          <a:xfrm>
            <a:off x="838200" y="1594626"/>
            <a:ext cx="10515600" cy="4582339"/>
          </a:xfrm>
          <a:noFill/>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4"/>
          <p:cNvSpPr>
            <a:spLocks noGrp="1"/>
          </p:cNvSpPr>
          <p:nvPr>
            <p:ph type="dt" sz="half" idx="10"/>
          </p:nvPr>
        </p:nvSpPr>
        <p:spPr bwMode="black"/>
        <p:txBody>
          <a:bodyPr/>
          <a:lstStyle/>
          <a:p>
            <a:fld id="{0F74CD86-F2B5-4DDE-BDA0-1B566B508F5F}" type="datetime1">
              <a:rPr lang="en-US" smtClean="0"/>
              <a:t>4/27/2026</a:t>
            </a:fld>
            <a:endParaRPr lang="en-US" dirty="0"/>
          </a:p>
        </p:txBody>
      </p:sp>
      <p:sp>
        <p:nvSpPr>
          <p:cNvPr id="10" name="Footer Placeholder 5"/>
          <p:cNvSpPr>
            <a:spLocks noGrp="1"/>
          </p:cNvSpPr>
          <p:nvPr>
            <p:ph type="ftr" sz="quarter" idx="3"/>
          </p:nvPr>
        </p:nvSpPr>
        <p:spPr bwMode="black">
          <a:xfrm>
            <a:off x="3302178" y="6356351"/>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6" name="Slide Number Placeholder 6"/>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8" name="Rectangle 7"/>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53249975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0 Up Pictures and Text">
    <p:bg bwMode="gray">
      <p:bgRef idx="1001">
        <a:schemeClr val="bg1"/>
      </p:bgRef>
    </p:bg>
    <p:spTree>
      <p:nvGrpSpPr>
        <p:cNvPr id="1" name=""/>
        <p:cNvGrpSpPr/>
        <p:nvPr/>
      </p:nvGrpSpPr>
      <p:grpSpPr>
        <a:xfrm>
          <a:off x="0" y="0"/>
          <a:ext cx="0" cy="0"/>
          <a:chOff x="0" y="0"/>
          <a:chExt cx="0" cy="0"/>
        </a:xfrm>
      </p:grpSpPr>
      <p:sp>
        <p:nvSpPr>
          <p:cNvPr id="15" name="Rectangle 1"/>
          <p:cNvSpPr/>
          <p:nvPr userDrawn="1"/>
        </p:nvSpPr>
        <p:spPr bwMode="black">
          <a:xfrm>
            <a:off x="0" y="2820924"/>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800"/>
          </a:p>
        </p:txBody>
      </p:sp>
      <p:sp>
        <p:nvSpPr>
          <p:cNvPr id="14" name="Title 2"/>
          <p:cNvSpPr>
            <a:spLocks noGrp="1"/>
          </p:cNvSpPr>
          <p:nvPr>
            <p:ph type="title" hasCustomPrompt="1"/>
          </p:nvPr>
        </p:nvSpPr>
        <p:spPr bwMode="white">
          <a:xfrm>
            <a:off x="838200" y="2821053"/>
            <a:ext cx="10515600" cy="1216025"/>
          </a:xfrm>
          <a:noFill/>
        </p:spPr>
        <p:txBody>
          <a:bodyPr lIns="0" rIns="0">
            <a:normAutofit/>
          </a:bodyPr>
          <a:lstStyle>
            <a:lvl1pPr algn="ctr">
              <a:defRPr sz="3600">
                <a:solidFill>
                  <a:schemeClr val="bg1"/>
                </a:solidFill>
              </a:defRPr>
            </a:lvl1pPr>
          </a:lstStyle>
          <a:p>
            <a:r>
              <a:rPr lang="en-US" dirty="0"/>
              <a:t>Click to add title</a:t>
            </a:r>
          </a:p>
        </p:txBody>
      </p:sp>
      <p:sp>
        <p:nvSpPr>
          <p:cNvPr id="2" name="Rectangle 3">
            <a:extLst>
              <a:ext uri="{FF2B5EF4-FFF2-40B4-BE49-F238E27FC236}">
                <a16:creationId xmlns:a16="http://schemas.microsoft.com/office/drawing/2014/main" id="{BD162C60-CB96-4A1A-A18D-22B32089E235}"/>
              </a:ext>
            </a:extLst>
          </p:cNvPr>
          <p:cNvSpPr/>
          <p:nvPr userDrawn="1"/>
        </p:nvSpPr>
        <p:spPr>
          <a:xfrm>
            <a:off x="2" y="-1"/>
            <a:ext cx="2437305" cy="282092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2" name="Rectangle 4">
            <a:extLst>
              <a:ext uri="{FF2B5EF4-FFF2-40B4-BE49-F238E27FC236}">
                <a16:creationId xmlns:a16="http://schemas.microsoft.com/office/drawing/2014/main" id="{0B3DCC4C-18F1-44A1-83F2-567249ACDEF1}"/>
              </a:ext>
            </a:extLst>
          </p:cNvPr>
          <p:cNvSpPr/>
          <p:nvPr userDrawn="1"/>
        </p:nvSpPr>
        <p:spPr>
          <a:xfrm>
            <a:off x="4877350" y="-1"/>
            <a:ext cx="2437305" cy="282092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1" name="Rectangle 5">
            <a:extLst>
              <a:ext uri="{FF2B5EF4-FFF2-40B4-BE49-F238E27FC236}">
                <a16:creationId xmlns:a16="http://schemas.microsoft.com/office/drawing/2014/main" id="{8CF2B0C9-EA38-4390-A84A-EBCFEDC0AAE5}"/>
              </a:ext>
            </a:extLst>
          </p:cNvPr>
          <p:cNvSpPr/>
          <p:nvPr userDrawn="1"/>
        </p:nvSpPr>
        <p:spPr>
          <a:xfrm>
            <a:off x="9754697" y="-1"/>
            <a:ext cx="2437305" cy="282092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3" name="Rectangle 6">
            <a:extLst>
              <a:ext uri="{FF2B5EF4-FFF2-40B4-BE49-F238E27FC236}">
                <a16:creationId xmlns:a16="http://schemas.microsoft.com/office/drawing/2014/main" id="{3D0C31E3-527C-4CBA-97E5-DBDF2A52AFAC}"/>
              </a:ext>
            </a:extLst>
          </p:cNvPr>
          <p:cNvSpPr/>
          <p:nvPr userDrawn="1"/>
        </p:nvSpPr>
        <p:spPr>
          <a:xfrm>
            <a:off x="2435852" y="4037076"/>
            <a:ext cx="2437305" cy="281720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5" name="Rectangle 7">
            <a:extLst>
              <a:ext uri="{FF2B5EF4-FFF2-40B4-BE49-F238E27FC236}">
                <a16:creationId xmlns:a16="http://schemas.microsoft.com/office/drawing/2014/main" id="{591E0941-ABF1-462A-AA3A-64D47089A2D7}"/>
              </a:ext>
            </a:extLst>
          </p:cNvPr>
          <p:cNvSpPr/>
          <p:nvPr userDrawn="1"/>
        </p:nvSpPr>
        <p:spPr>
          <a:xfrm>
            <a:off x="7314344" y="4037076"/>
            <a:ext cx="2437305" cy="281720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2" name="Picture Placeholder 8">
            <a:extLst>
              <a:ext uri="{FF2B5EF4-FFF2-40B4-BE49-F238E27FC236}">
                <a16:creationId xmlns:a16="http://schemas.microsoft.com/office/drawing/2014/main" id="{5EB20B2C-E9C0-4B6F-9D8F-0B7BAAE1EDC6}"/>
              </a:ext>
            </a:extLst>
          </p:cNvPr>
          <p:cNvSpPr>
            <a:spLocks noGrp="1"/>
          </p:cNvSpPr>
          <p:nvPr>
            <p:ph type="pic" sz="quarter" idx="20" hasCustomPrompt="1"/>
          </p:nvPr>
        </p:nvSpPr>
        <p:spPr bwMode="gray">
          <a:xfrm>
            <a:off x="399633" y="256164"/>
            <a:ext cx="1688368" cy="1572637"/>
          </a:xfrm>
        </p:spPr>
        <p:txBody>
          <a:bodyPr/>
          <a:lstStyle>
            <a:lvl1pPr marL="0" indent="0" algn="ctr">
              <a:buNone/>
              <a:defRPr/>
            </a:lvl1pPr>
          </a:lstStyle>
          <a:p>
            <a:r>
              <a:rPr lang="en-US" dirty="0"/>
              <a:t>Picture</a:t>
            </a:r>
          </a:p>
        </p:txBody>
      </p:sp>
      <p:sp>
        <p:nvSpPr>
          <p:cNvPr id="5" name="Text Placeholder 9">
            <a:extLst>
              <a:ext uri="{FF2B5EF4-FFF2-40B4-BE49-F238E27FC236}">
                <a16:creationId xmlns:a16="http://schemas.microsoft.com/office/drawing/2014/main" id="{B1B2EA53-4275-4D74-9FC5-D8EA8CF60C8B}"/>
              </a:ext>
            </a:extLst>
          </p:cNvPr>
          <p:cNvSpPr>
            <a:spLocks noGrp="1"/>
          </p:cNvSpPr>
          <p:nvPr>
            <p:ph type="body" sz="quarter" idx="49" hasCustomPrompt="1"/>
          </p:nvPr>
        </p:nvSpPr>
        <p:spPr>
          <a:xfrm>
            <a:off x="144193" y="1927044"/>
            <a:ext cx="2148840" cy="722376"/>
          </a:xfrm>
        </p:spPr>
        <p:txBody>
          <a:bodyPr anchor="ctr">
            <a:normAutofit/>
          </a:bodyPr>
          <a:lstStyle>
            <a:lvl1pPr marL="0" indent="0" algn="ctr">
              <a:buNone/>
              <a:defRPr sz="2000" b="1"/>
            </a:lvl1pPr>
          </a:lstStyle>
          <a:p>
            <a:pPr lvl="0"/>
            <a:r>
              <a:rPr lang="en-US" dirty="0"/>
              <a:t>Click to add text</a:t>
            </a:r>
          </a:p>
        </p:txBody>
      </p:sp>
      <p:sp>
        <p:nvSpPr>
          <p:cNvPr id="58" name="Picture Placeholder 10">
            <a:extLst>
              <a:ext uri="{FF2B5EF4-FFF2-40B4-BE49-F238E27FC236}">
                <a16:creationId xmlns:a16="http://schemas.microsoft.com/office/drawing/2014/main" id="{513F8D1A-87BC-4B26-9247-B2DC62BB13C5}"/>
              </a:ext>
            </a:extLst>
          </p:cNvPr>
          <p:cNvSpPr>
            <a:spLocks noGrp="1"/>
          </p:cNvSpPr>
          <p:nvPr>
            <p:ph type="pic" sz="quarter" idx="32"/>
          </p:nvPr>
        </p:nvSpPr>
        <p:spPr bwMode="gray">
          <a:xfrm>
            <a:off x="2840907" y="256164"/>
            <a:ext cx="1688368" cy="1572637"/>
          </a:xfrm>
        </p:spPr>
        <p:txBody>
          <a:bodyPr/>
          <a:lstStyle>
            <a:lvl1pPr marL="0" indent="0" algn="ctr">
              <a:buNone/>
              <a:defRPr/>
            </a:lvl1pPr>
          </a:lstStyle>
          <a:p>
            <a:r>
              <a:rPr lang="en-US"/>
              <a:t>Click icon to add picture</a:t>
            </a:r>
            <a:endParaRPr lang="en-US" dirty="0"/>
          </a:p>
        </p:txBody>
      </p:sp>
      <p:sp>
        <p:nvSpPr>
          <p:cNvPr id="88" name="Text Placeholder 11">
            <a:extLst>
              <a:ext uri="{FF2B5EF4-FFF2-40B4-BE49-F238E27FC236}">
                <a16:creationId xmlns:a16="http://schemas.microsoft.com/office/drawing/2014/main" id="{6D665270-BCFF-43F6-9CEB-51DA6F7F1FA6}"/>
              </a:ext>
            </a:extLst>
          </p:cNvPr>
          <p:cNvSpPr>
            <a:spLocks noGrp="1"/>
          </p:cNvSpPr>
          <p:nvPr>
            <p:ph type="body" sz="quarter" idx="50" hasCustomPrompt="1"/>
          </p:nvPr>
        </p:nvSpPr>
        <p:spPr>
          <a:xfrm>
            <a:off x="2596612" y="1927044"/>
            <a:ext cx="2148840" cy="722376"/>
          </a:xfrm>
        </p:spPr>
        <p:txBody>
          <a:bodyPr anchor="ctr">
            <a:normAutofit/>
          </a:bodyPr>
          <a:lstStyle>
            <a:lvl1pPr marL="0" indent="0" algn="ctr">
              <a:buNone/>
              <a:defRPr sz="2000" b="1"/>
            </a:lvl1pPr>
          </a:lstStyle>
          <a:p>
            <a:pPr lvl="0"/>
            <a:r>
              <a:rPr lang="en-US" dirty="0"/>
              <a:t>Click to add text</a:t>
            </a:r>
          </a:p>
        </p:txBody>
      </p:sp>
      <p:sp>
        <p:nvSpPr>
          <p:cNvPr id="60" name="Picture Placeholder 12">
            <a:extLst>
              <a:ext uri="{FF2B5EF4-FFF2-40B4-BE49-F238E27FC236}">
                <a16:creationId xmlns:a16="http://schemas.microsoft.com/office/drawing/2014/main" id="{04897160-9BF7-44CA-9ACE-9621AC1F8AB6}"/>
              </a:ext>
            </a:extLst>
          </p:cNvPr>
          <p:cNvSpPr>
            <a:spLocks noGrp="1"/>
          </p:cNvSpPr>
          <p:nvPr>
            <p:ph type="pic" sz="quarter" idx="34"/>
          </p:nvPr>
        </p:nvSpPr>
        <p:spPr bwMode="gray">
          <a:xfrm>
            <a:off x="5251816" y="256164"/>
            <a:ext cx="1688368" cy="1572637"/>
          </a:xfrm>
        </p:spPr>
        <p:txBody>
          <a:bodyPr/>
          <a:lstStyle>
            <a:lvl1pPr marL="0" indent="0" algn="ctr">
              <a:buNone/>
              <a:defRPr/>
            </a:lvl1pPr>
          </a:lstStyle>
          <a:p>
            <a:r>
              <a:rPr lang="en-US"/>
              <a:t>Click icon to add picture</a:t>
            </a:r>
            <a:endParaRPr lang="en-US" dirty="0"/>
          </a:p>
        </p:txBody>
      </p:sp>
      <p:sp>
        <p:nvSpPr>
          <p:cNvPr id="89" name="Text Placeholder 13">
            <a:extLst>
              <a:ext uri="{FF2B5EF4-FFF2-40B4-BE49-F238E27FC236}">
                <a16:creationId xmlns:a16="http://schemas.microsoft.com/office/drawing/2014/main" id="{C7CDD40B-9D6C-4966-A99A-F976E43A8934}"/>
              </a:ext>
            </a:extLst>
          </p:cNvPr>
          <p:cNvSpPr>
            <a:spLocks noGrp="1"/>
          </p:cNvSpPr>
          <p:nvPr>
            <p:ph type="body" sz="quarter" idx="51" hasCustomPrompt="1"/>
          </p:nvPr>
        </p:nvSpPr>
        <p:spPr>
          <a:xfrm>
            <a:off x="5024863" y="1927044"/>
            <a:ext cx="2148840" cy="722376"/>
          </a:xfrm>
        </p:spPr>
        <p:txBody>
          <a:bodyPr anchor="ctr">
            <a:normAutofit/>
          </a:bodyPr>
          <a:lstStyle>
            <a:lvl1pPr marL="0" indent="0" algn="ctr">
              <a:buNone/>
              <a:defRPr sz="2000" b="1"/>
            </a:lvl1pPr>
          </a:lstStyle>
          <a:p>
            <a:pPr lvl="0"/>
            <a:r>
              <a:rPr lang="en-US" dirty="0"/>
              <a:t>Click to add text</a:t>
            </a:r>
          </a:p>
        </p:txBody>
      </p:sp>
      <p:sp>
        <p:nvSpPr>
          <p:cNvPr id="62" name="Picture Placeholder 14">
            <a:extLst>
              <a:ext uri="{FF2B5EF4-FFF2-40B4-BE49-F238E27FC236}">
                <a16:creationId xmlns:a16="http://schemas.microsoft.com/office/drawing/2014/main" id="{74F24F6E-7165-4401-A9FB-B018D4A703FC}"/>
              </a:ext>
            </a:extLst>
          </p:cNvPr>
          <p:cNvSpPr>
            <a:spLocks noGrp="1"/>
          </p:cNvSpPr>
          <p:nvPr>
            <p:ph type="pic" sz="quarter" idx="36"/>
          </p:nvPr>
        </p:nvSpPr>
        <p:spPr bwMode="gray">
          <a:xfrm>
            <a:off x="7662727" y="256164"/>
            <a:ext cx="1688368" cy="1572637"/>
          </a:xfrm>
        </p:spPr>
        <p:txBody>
          <a:bodyPr/>
          <a:lstStyle>
            <a:lvl1pPr marL="0" indent="0" algn="ctr">
              <a:buNone/>
              <a:defRPr/>
            </a:lvl1pPr>
          </a:lstStyle>
          <a:p>
            <a:r>
              <a:rPr lang="en-US"/>
              <a:t>Click icon to add picture</a:t>
            </a:r>
            <a:endParaRPr lang="en-US" dirty="0"/>
          </a:p>
        </p:txBody>
      </p:sp>
      <p:sp>
        <p:nvSpPr>
          <p:cNvPr id="90" name="Text Placeholder 15">
            <a:extLst>
              <a:ext uri="{FF2B5EF4-FFF2-40B4-BE49-F238E27FC236}">
                <a16:creationId xmlns:a16="http://schemas.microsoft.com/office/drawing/2014/main" id="{C28FB982-4B84-4C4C-9989-BA2563472E37}"/>
              </a:ext>
            </a:extLst>
          </p:cNvPr>
          <p:cNvSpPr>
            <a:spLocks noGrp="1"/>
          </p:cNvSpPr>
          <p:nvPr>
            <p:ph type="body" sz="quarter" idx="52" hasCustomPrompt="1"/>
          </p:nvPr>
        </p:nvSpPr>
        <p:spPr>
          <a:xfrm>
            <a:off x="7474207" y="1927044"/>
            <a:ext cx="2148840" cy="722376"/>
          </a:xfrm>
        </p:spPr>
        <p:txBody>
          <a:bodyPr anchor="ctr">
            <a:normAutofit/>
          </a:bodyPr>
          <a:lstStyle>
            <a:lvl1pPr marL="0" indent="0" algn="ctr">
              <a:buNone/>
              <a:defRPr sz="2000" b="1"/>
            </a:lvl1pPr>
          </a:lstStyle>
          <a:p>
            <a:pPr lvl="0"/>
            <a:r>
              <a:rPr lang="en-US" dirty="0"/>
              <a:t>Click to add text</a:t>
            </a:r>
          </a:p>
        </p:txBody>
      </p:sp>
      <p:sp>
        <p:nvSpPr>
          <p:cNvPr id="64" name="Picture Placeholder 15">
            <a:extLst>
              <a:ext uri="{FF2B5EF4-FFF2-40B4-BE49-F238E27FC236}">
                <a16:creationId xmlns:a16="http://schemas.microsoft.com/office/drawing/2014/main" id="{6626904F-CC3B-4AAC-9351-389DC5A32A64}"/>
              </a:ext>
            </a:extLst>
          </p:cNvPr>
          <p:cNvSpPr>
            <a:spLocks noGrp="1"/>
          </p:cNvSpPr>
          <p:nvPr>
            <p:ph type="pic" sz="quarter" idx="38"/>
          </p:nvPr>
        </p:nvSpPr>
        <p:spPr bwMode="gray">
          <a:xfrm>
            <a:off x="10117655" y="256164"/>
            <a:ext cx="1688368" cy="1572637"/>
          </a:xfrm>
        </p:spPr>
        <p:txBody>
          <a:bodyPr/>
          <a:lstStyle>
            <a:lvl1pPr marL="0" indent="0" algn="ctr">
              <a:buNone/>
              <a:defRPr/>
            </a:lvl1pPr>
          </a:lstStyle>
          <a:p>
            <a:r>
              <a:rPr lang="en-US"/>
              <a:t>Click icon to add picture</a:t>
            </a:r>
            <a:endParaRPr lang="en-US" dirty="0"/>
          </a:p>
        </p:txBody>
      </p:sp>
      <p:sp>
        <p:nvSpPr>
          <p:cNvPr id="91" name="Text Placeholder 16">
            <a:extLst>
              <a:ext uri="{FF2B5EF4-FFF2-40B4-BE49-F238E27FC236}">
                <a16:creationId xmlns:a16="http://schemas.microsoft.com/office/drawing/2014/main" id="{CD0CF586-7B0D-45A0-B7D6-DB10979C2E2A}"/>
              </a:ext>
            </a:extLst>
          </p:cNvPr>
          <p:cNvSpPr>
            <a:spLocks noGrp="1"/>
          </p:cNvSpPr>
          <p:nvPr>
            <p:ph type="body" sz="quarter" idx="53" hasCustomPrompt="1"/>
          </p:nvPr>
        </p:nvSpPr>
        <p:spPr>
          <a:xfrm>
            <a:off x="9898967" y="1927044"/>
            <a:ext cx="2148840" cy="722376"/>
          </a:xfrm>
        </p:spPr>
        <p:txBody>
          <a:bodyPr anchor="ctr">
            <a:normAutofit/>
          </a:bodyPr>
          <a:lstStyle>
            <a:lvl1pPr marL="0" indent="0" algn="ctr">
              <a:buNone/>
              <a:defRPr sz="2000" b="1"/>
            </a:lvl1pPr>
          </a:lstStyle>
          <a:p>
            <a:pPr lvl="0"/>
            <a:r>
              <a:rPr lang="en-US" dirty="0"/>
              <a:t>Click to add text</a:t>
            </a:r>
          </a:p>
        </p:txBody>
      </p:sp>
      <p:sp>
        <p:nvSpPr>
          <p:cNvPr id="71" name="Picture Placeholder 17">
            <a:extLst>
              <a:ext uri="{FF2B5EF4-FFF2-40B4-BE49-F238E27FC236}">
                <a16:creationId xmlns:a16="http://schemas.microsoft.com/office/drawing/2014/main" id="{CE73143E-94A3-454F-9304-4BC606CA8D31}"/>
              </a:ext>
            </a:extLst>
          </p:cNvPr>
          <p:cNvSpPr>
            <a:spLocks noGrp="1"/>
          </p:cNvSpPr>
          <p:nvPr>
            <p:ph type="pic" sz="quarter" idx="40"/>
          </p:nvPr>
        </p:nvSpPr>
        <p:spPr bwMode="gray">
          <a:xfrm>
            <a:off x="397289" y="4304418"/>
            <a:ext cx="1688368" cy="1572637"/>
          </a:xfrm>
        </p:spPr>
        <p:txBody>
          <a:bodyPr/>
          <a:lstStyle>
            <a:lvl1pPr marL="0" indent="0" algn="ctr">
              <a:buNone/>
              <a:defRPr/>
            </a:lvl1pPr>
          </a:lstStyle>
          <a:p>
            <a:r>
              <a:rPr lang="en-US"/>
              <a:t>Click icon to add picture</a:t>
            </a:r>
            <a:endParaRPr lang="en-US" dirty="0"/>
          </a:p>
        </p:txBody>
      </p:sp>
      <p:sp>
        <p:nvSpPr>
          <p:cNvPr id="92" name="Text Placeholder 18">
            <a:extLst>
              <a:ext uri="{FF2B5EF4-FFF2-40B4-BE49-F238E27FC236}">
                <a16:creationId xmlns:a16="http://schemas.microsoft.com/office/drawing/2014/main" id="{CCC4D160-A359-419D-BD12-F65BE6183B77}"/>
              </a:ext>
            </a:extLst>
          </p:cNvPr>
          <p:cNvSpPr>
            <a:spLocks noGrp="1"/>
          </p:cNvSpPr>
          <p:nvPr>
            <p:ph type="body" sz="quarter" idx="54" hasCustomPrompt="1"/>
          </p:nvPr>
        </p:nvSpPr>
        <p:spPr>
          <a:xfrm>
            <a:off x="144193" y="5982177"/>
            <a:ext cx="2148840" cy="722376"/>
          </a:xfrm>
        </p:spPr>
        <p:txBody>
          <a:bodyPr anchor="ctr">
            <a:normAutofit/>
          </a:bodyPr>
          <a:lstStyle>
            <a:lvl1pPr marL="0" indent="0" algn="ctr">
              <a:buNone/>
              <a:defRPr sz="2000" b="1"/>
            </a:lvl1pPr>
          </a:lstStyle>
          <a:p>
            <a:pPr lvl="0"/>
            <a:r>
              <a:rPr lang="en-US" dirty="0"/>
              <a:t>Click to add text</a:t>
            </a:r>
          </a:p>
        </p:txBody>
      </p:sp>
      <p:sp>
        <p:nvSpPr>
          <p:cNvPr id="73" name="Picture Placeholder 19">
            <a:extLst>
              <a:ext uri="{FF2B5EF4-FFF2-40B4-BE49-F238E27FC236}">
                <a16:creationId xmlns:a16="http://schemas.microsoft.com/office/drawing/2014/main" id="{0D271139-EB02-4351-B32D-98286D27AD6C}"/>
              </a:ext>
            </a:extLst>
          </p:cNvPr>
          <p:cNvSpPr>
            <a:spLocks noGrp="1"/>
          </p:cNvSpPr>
          <p:nvPr>
            <p:ph type="pic" sz="quarter" idx="42"/>
          </p:nvPr>
        </p:nvSpPr>
        <p:spPr bwMode="gray">
          <a:xfrm>
            <a:off x="2838561" y="4304418"/>
            <a:ext cx="1688368" cy="1572637"/>
          </a:xfrm>
        </p:spPr>
        <p:txBody>
          <a:bodyPr/>
          <a:lstStyle>
            <a:lvl1pPr marL="0" indent="0" algn="ctr">
              <a:buNone/>
              <a:defRPr/>
            </a:lvl1pPr>
          </a:lstStyle>
          <a:p>
            <a:r>
              <a:rPr lang="en-US"/>
              <a:t>Click icon to add picture</a:t>
            </a:r>
            <a:endParaRPr lang="en-US" dirty="0"/>
          </a:p>
        </p:txBody>
      </p:sp>
      <p:sp>
        <p:nvSpPr>
          <p:cNvPr id="93" name="Text Placeholder 20">
            <a:extLst>
              <a:ext uri="{FF2B5EF4-FFF2-40B4-BE49-F238E27FC236}">
                <a16:creationId xmlns:a16="http://schemas.microsoft.com/office/drawing/2014/main" id="{49EF6F7E-E510-4C65-A550-B5300CCADE05}"/>
              </a:ext>
            </a:extLst>
          </p:cNvPr>
          <p:cNvSpPr>
            <a:spLocks noGrp="1"/>
          </p:cNvSpPr>
          <p:nvPr>
            <p:ph type="body" sz="quarter" idx="55" hasCustomPrompt="1"/>
          </p:nvPr>
        </p:nvSpPr>
        <p:spPr>
          <a:xfrm>
            <a:off x="2596612" y="5982177"/>
            <a:ext cx="2148840" cy="722376"/>
          </a:xfrm>
        </p:spPr>
        <p:txBody>
          <a:bodyPr anchor="ctr">
            <a:normAutofit/>
          </a:bodyPr>
          <a:lstStyle>
            <a:lvl1pPr marL="0" indent="0" algn="ctr">
              <a:buNone/>
              <a:defRPr sz="2000" b="1"/>
            </a:lvl1pPr>
          </a:lstStyle>
          <a:p>
            <a:pPr lvl="0"/>
            <a:r>
              <a:rPr lang="en-US" dirty="0"/>
              <a:t>Click to add text</a:t>
            </a:r>
          </a:p>
        </p:txBody>
      </p:sp>
      <p:sp>
        <p:nvSpPr>
          <p:cNvPr id="75" name="Picture Placeholder 21">
            <a:extLst>
              <a:ext uri="{FF2B5EF4-FFF2-40B4-BE49-F238E27FC236}">
                <a16:creationId xmlns:a16="http://schemas.microsoft.com/office/drawing/2014/main" id="{51DCDB0D-A1AA-42EB-8125-F4656517D2CD}"/>
              </a:ext>
            </a:extLst>
          </p:cNvPr>
          <p:cNvSpPr>
            <a:spLocks noGrp="1"/>
          </p:cNvSpPr>
          <p:nvPr>
            <p:ph type="pic" sz="quarter" idx="44"/>
          </p:nvPr>
        </p:nvSpPr>
        <p:spPr bwMode="gray">
          <a:xfrm>
            <a:off x="5249471" y="4304418"/>
            <a:ext cx="1688368" cy="1572637"/>
          </a:xfrm>
        </p:spPr>
        <p:txBody>
          <a:bodyPr/>
          <a:lstStyle>
            <a:lvl1pPr marL="0" indent="0" algn="ctr">
              <a:buNone/>
              <a:defRPr/>
            </a:lvl1pPr>
          </a:lstStyle>
          <a:p>
            <a:r>
              <a:rPr lang="en-US"/>
              <a:t>Click icon to add picture</a:t>
            </a:r>
            <a:endParaRPr lang="en-US" dirty="0"/>
          </a:p>
        </p:txBody>
      </p:sp>
      <p:sp>
        <p:nvSpPr>
          <p:cNvPr id="94" name="Text Placeholder 22">
            <a:extLst>
              <a:ext uri="{FF2B5EF4-FFF2-40B4-BE49-F238E27FC236}">
                <a16:creationId xmlns:a16="http://schemas.microsoft.com/office/drawing/2014/main" id="{87DF68F9-C9AB-4D3A-8431-FF108ED3DF9E}"/>
              </a:ext>
            </a:extLst>
          </p:cNvPr>
          <p:cNvSpPr>
            <a:spLocks noGrp="1"/>
          </p:cNvSpPr>
          <p:nvPr>
            <p:ph type="body" sz="quarter" idx="56" hasCustomPrompt="1"/>
          </p:nvPr>
        </p:nvSpPr>
        <p:spPr>
          <a:xfrm>
            <a:off x="5024863" y="5982177"/>
            <a:ext cx="2148840" cy="722376"/>
          </a:xfrm>
        </p:spPr>
        <p:txBody>
          <a:bodyPr anchor="ctr">
            <a:normAutofit/>
          </a:bodyPr>
          <a:lstStyle>
            <a:lvl1pPr marL="0" indent="0" algn="ctr">
              <a:buNone/>
              <a:defRPr sz="2000" b="1"/>
            </a:lvl1pPr>
          </a:lstStyle>
          <a:p>
            <a:pPr lvl="0"/>
            <a:r>
              <a:rPr lang="en-US" dirty="0"/>
              <a:t>Click to add text</a:t>
            </a:r>
          </a:p>
        </p:txBody>
      </p:sp>
      <p:sp>
        <p:nvSpPr>
          <p:cNvPr id="77" name="Picture Placeholder 23">
            <a:extLst>
              <a:ext uri="{FF2B5EF4-FFF2-40B4-BE49-F238E27FC236}">
                <a16:creationId xmlns:a16="http://schemas.microsoft.com/office/drawing/2014/main" id="{D82E0B0A-7218-4FD5-9991-8E5E9FFBFFC7}"/>
              </a:ext>
            </a:extLst>
          </p:cNvPr>
          <p:cNvSpPr>
            <a:spLocks noGrp="1"/>
          </p:cNvSpPr>
          <p:nvPr>
            <p:ph type="pic" sz="quarter" idx="46"/>
          </p:nvPr>
        </p:nvSpPr>
        <p:spPr bwMode="gray">
          <a:xfrm>
            <a:off x="7660381" y="4304418"/>
            <a:ext cx="1688368" cy="1572637"/>
          </a:xfrm>
        </p:spPr>
        <p:txBody>
          <a:bodyPr/>
          <a:lstStyle>
            <a:lvl1pPr marL="0" indent="0" algn="ctr">
              <a:buNone/>
              <a:defRPr/>
            </a:lvl1pPr>
          </a:lstStyle>
          <a:p>
            <a:r>
              <a:rPr lang="en-US"/>
              <a:t>Click icon to add picture</a:t>
            </a:r>
            <a:endParaRPr lang="en-US" dirty="0"/>
          </a:p>
        </p:txBody>
      </p:sp>
      <p:sp>
        <p:nvSpPr>
          <p:cNvPr id="95" name="Text Placeholder 24">
            <a:extLst>
              <a:ext uri="{FF2B5EF4-FFF2-40B4-BE49-F238E27FC236}">
                <a16:creationId xmlns:a16="http://schemas.microsoft.com/office/drawing/2014/main" id="{D6FF2AA9-E000-4B0D-956F-F94226FE2E1C}"/>
              </a:ext>
            </a:extLst>
          </p:cNvPr>
          <p:cNvSpPr>
            <a:spLocks noGrp="1"/>
          </p:cNvSpPr>
          <p:nvPr>
            <p:ph type="body" sz="quarter" idx="57" hasCustomPrompt="1"/>
          </p:nvPr>
        </p:nvSpPr>
        <p:spPr>
          <a:xfrm>
            <a:off x="7474207" y="5982177"/>
            <a:ext cx="2148840" cy="722376"/>
          </a:xfrm>
        </p:spPr>
        <p:txBody>
          <a:bodyPr anchor="ctr">
            <a:normAutofit/>
          </a:bodyPr>
          <a:lstStyle>
            <a:lvl1pPr marL="0" indent="0" algn="ctr">
              <a:buNone/>
              <a:defRPr sz="2000" b="1"/>
            </a:lvl1pPr>
          </a:lstStyle>
          <a:p>
            <a:pPr lvl="0"/>
            <a:r>
              <a:rPr lang="en-US" dirty="0"/>
              <a:t>Click to add text</a:t>
            </a:r>
          </a:p>
        </p:txBody>
      </p:sp>
      <p:sp>
        <p:nvSpPr>
          <p:cNvPr id="79" name="Picture Placeholder 25">
            <a:extLst>
              <a:ext uri="{FF2B5EF4-FFF2-40B4-BE49-F238E27FC236}">
                <a16:creationId xmlns:a16="http://schemas.microsoft.com/office/drawing/2014/main" id="{F4AE9E1B-D8F1-43B5-8EC9-55F377B7EA06}"/>
              </a:ext>
            </a:extLst>
          </p:cNvPr>
          <p:cNvSpPr>
            <a:spLocks noGrp="1"/>
          </p:cNvSpPr>
          <p:nvPr>
            <p:ph type="pic" sz="quarter" idx="48"/>
          </p:nvPr>
        </p:nvSpPr>
        <p:spPr bwMode="gray">
          <a:xfrm>
            <a:off x="10115311" y="4304418"/>
            <a:ext cx="1688368" cy="1572637"/>
          </a:xfrm>
        </p:spPr>
        <p:txBody>
          <a:bodyPr/>
          <a:lstStyle>
            <a:lvl1pPr marL="0" indent="0" algn="ctr">
              <a:buNone/>
              <a:defRPr/>
            </a:lvl1pPr>
          </a:lstStyle>
          <a:p>
            <a:r>
              <a:rPr lang="en-US"/>
              <a:t>Click icon to add picture</a:t>
            </a:r>
            <a:endParaRPr lang="en-US" dirty="0"/>
          </a:p>
        </p:txBody>
      </p:sp>
      <p:sp>
        <p:nvSpPr>
          <p:cNvPr id="96" name="Text Placeholder 26">
            <a:extLst>
              <a:ext uri="{FF2B5EF4-FFF2-40B4-BE49-F238E27FC236}">
                <a16:creationId xmlns:a16="http://schemas.microsoft.com/office/drawing/2014/main" id="{86B304D2-5934-49D0-828A-58E73AB34CAB}"/>
              </a:ext>
            </a:extLst>
          </p:cNvPr>
          <p:cNvSpPr>
            <a:spLocks noGrp="1"/>
          </p:cNvSpPr>
          <p:nvPr>
            <p:ph type="body" sz="quarter" idx="58" hasCustomPrompt="1"/>
          </p:nvPr>
        </p:nvSpPr>
        <p:spPr>
          <a:xfrm>
            <a:off x="9898967" y="5982177"/>
            <a:ext cx="2148840" cy="722376"/>
          </a:xfrm>
        </p:spPr>
        <p:txBody>
          <a:bodyPr anchor="ctr">
            <a:normAutofit/>
          </a:bodyPr>
          <a:lstStyle>
            <a:lvl1pPr marL="0" indent="0" algn="ctr">
              <a:buNone/>
              <a:defRPr sz="2000" b="1"/>
            </a:lvl1pPr>
          </a:lstStyle>
          <a:p>
            <a:pPr lvl="0"/>
            <a:r>
              <a:rPr lang="en-US" dirty="0"/>
              <a:t>Click to add text</a:t>
            </a:r>
          </a:p>
        </p:txBody>
      </p:sp>
    </p:spTree>
    <p:extLst>
      <p:ext uri="{BB962C8B-B14F-4D97-AF65-F5344CB8AC3E}">
        <p14:creationId xmlns:p14="http://schemas.microsoft.com/office/powerpoint/2010/main" val="306238715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hoto Background (Blue Title, Overlay)">
    <p:spTree>
      <p:nvGrpSpPr>
        <p:cNvPr id="1" name=""/>
        <p:cNvGrpSpPr/>
        <p:nvPr/>
      </p:nvGrpSpPr>
      <p:grpSpPr>
        <a:xfrm>
          <a:off x="0" y="0"/>
          <a:ext cx="0" cy="0"/>
          <a:chOff x="0" y="0"/>
          <a:chExt cx="0" cy="0"/>
        </a:xfrm>
      </p:grpSpPr>
      <p:sp>
        <p:nvSpPr>
          <p:cNvPr id="12"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800"/>
          </a:p>
        </p:txBody>
      </p:sp>
      <p:sp>
        <p:nvSpPr>
          <p:cNvPr id="11"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endParaRPr lang="en-US" dirty="0"/>
          </a:p>
        </p:txBody>
      </p:sp>
      <p:sp>
        <p:nvSpPr>
          <p:cNvPr id="9" name="Picture Placeholder 3"/>
          <p:cNvSpPr>
            <a:spLocks noGrp="1"/>
          </p:cNvSpPr>
          <p:nvPr>
            <p:ph type="pic" sz="quarter" idx="13" hasCustomPrompt="1"/>
          </p:nvPr>
        </p:nvSpPr>
        <p:spPr bwMode="gray">
          <a:xfrm>
            <a:off x="0" y="1219198"/>
            <a:ext cx="12192000" cy="5638802"/>
          </a:xfrm>
        </p:spPr>
        <p:txBody>
          <a:bodyPr/>
          <a:lstStyle/>
          <a:p>
            <a:r>
              <a:rPr lang="en-US" dirty="0"/>
              <a:t>Click Icon to add picture</a:t>
            </a:r>
          </a:p>
        </p:txBody>
      </p:sp>
      <p:sp>
        <p:nvSpPr>
          <p:cNvPr id="7" name="Content Placeholder 4"/>
          <p:cNvSpPr>
            <a:spLocks noGrp="1"/>
          </p:cNvSpPr>
          <p:nvPr>
            <p:ph idx="1" hasCustomPrompt="1"/>
          </p:nvPr>
        </p:nvSpPr>
        <p:spPr bwMode="auto">
          <a:xfrm>
            <a:off x="0" y="1921328"/>
            <a:ext cx="5683624" cy="4234542"/>
          </a:xfrm>
          <a:solidFill>
            <a:schemeClr val="tx1">
              <a:alpha val="88000"/>
            </a:schemeClr>
          </a:solidFill>
        </p:spPr>
        <p:txBody>
          <a:bodyPr rIns="274320" anchor="ctr"/>
          <a:lstStyle>
            <a:lvl1pPr marL="685800" indent="-228600">
              <a:lnSpc>
                <a:spcPct val="100000"/>
              </a:lnSpc>
              <a:spcBef>
                <a:spcPts val="0"/>
              </a:spcBef>
              <a:buClr>
                <a:schemeClr val="accent2"/>
              </a:buClr>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lvl="0"/>
            <a:r>
              <a:rPr lang="en-US" dirty="0"/>
              <a:t>Click to edit Master text styles. Note that blue overlay slide types require extra accessibility remediation when exported to PDF.</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7623397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hoto Background (White Title, Blue Overlay)">
    <p:spTree>
      <p:nvGrpSpPr>
        <p:cNvPr id="1" name=""/>
        <p:cNvGrpSpPr/>
        <p:nvPr/>
      </p:nvGrpSpPr>
      <p:grpSpPr>
        <a:xfrm>
          <a:off x="0" y="0"/>
          <a:ext cx="0" cy="0"/>
          <a:chOff x="0" y="0"/>
          <a:chExt cx="0" cy="0"/>
        </a:xfrm>
      </p:grpSpPr>
      <p:sp>
        <p:nvSpPr>
          <p:cNvPr id="8"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endParaRPr lang="en-US" dirty="0"/>
          </a:p>
        </p:txBody>
      </p:sp>
      <p:sp>
        <p:nvSpPr>
          <p:cNvPr id="9" name="Picture Placeholder 2"/>
          <p:cNvSpPr>
            <a:spLocks noGrp="1"/>
          </p:cNvSpPr>
          <p:nvPr>
            <p:ph type="pic" sz="quarter" idx="13" hasCustomPrompt="1"/>
          </p:nvPr>
        </p:nvSpPr>
        <p:spPr bwMode="gray">
          <a:xfrm>
            <a:off x="0" y="1219198"/>
            <a:ext cx="12192000" cy="5638802"/>
          </a:xfrm>
        </p:spPr>
        <p:txBody>
          <a:bodyPr/>
          <a:lstStyle>
            <a:lvl1pPr>
              <a:defRPr baseline="0"/>
            </a:lvl1pPr>
          </a:lstStyle>
          <a:p>
            <a:r>
              <a:rPr lang="en-US" dirty="0"/>
              <a:t>Click Icon to add picture</a:t>
            </a:r>
          </a:p>
        </p:txBody>
      </p:sp>
      <p:sp>
        <p:nvSpPr>
          <p:cNvPr id="7" name="Content Placeholder 3"/>
          <p:cNvSpPr>
            <a:spLocks noGrp="1"/>
          </p:cNvSpPr>
          <p:nvPr>
            <p:ph idx="1" hasCustomPrompt="1"/>
          </p:nvPr>
        </p:nvSpPr>
        <p:spPr bwMode="auto">
          <a:xfrm>
            <a:off x="0" y="1921328"/>
            <a:ext cx="5683624" cy="4234542"/>
          </a:xfrm>
          <a:solidFill>
            <a:schemeClr val="tx1">
              <a:alpha val="88000"/>
            </a:schemeClr>
          </a:solidFill>
        </p:spPr>
        <p:txBody>
          <a:bodyPr rIns="274320" anchor="ctr"/>
          <a:lstStyle>
            <a:lvl1pPr marL="457200" marR="0" indent="0" algn="l" defTabSz="914400" rtl="0" eaLnBrk="1" fontAlgn="auto" latinLnBrk="0" hangingPunct="1">
              <a:lnSpc>
                <a:spcPct val="100000"/>
              </a:lnSpc>
              <a:spcBef>
                <a:spcPts val="0"/>
              </a:spcBef>
              <a:spcAft>
                <a:spcPts val="1000"/>
              </a:spcAft>
              <a:buClr>
                <a:schemeClr val="accent2"/>
              </a:buClr>
              <a:buSzTx/>
              <a:buFont typeface="Arial" panose="020B0604020202020204" pitchFamily="34" charset="0"/>
              <a:buNone/>
              <a:tabLst/>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marL="685800" marR="0" lvl="0" indent="-228600" algn="l" defTabSz="914400" rtl="0" eaLnBrk="1" fontAlgn="auto" latinLnBrk="0" hangingPunct="1">
              <a:lnSpc>
                <a:spcPct val="100000"/>
              </a:lnSpc>
              <a:spcBef>
                <a:spcPts val="0"/>
              </a:spcBef>
              <a:spcAft>
                <a:spcPts val="1000"/>
              </a:spcAft>
              <a:buClr>
                <a:schemeClr val="accent2"/>
              </a:buClr>
              <a:buSzTx/>
              <a:buFont typeface="Arial" panose="020B0604020202020204" pitchFamily="34" charset="0"/>
              <a:buChar char="•"/>
              <a:tabLst/>
              <a:defRPr/>
            </a:pPr>
            <a:r>
              <a:rPr lang="en-US" dirty="0"/>
              <a:t>Click to edit Master text styles. Note that blue overlay slide types require extra accessibility remediation when exported to PDF.</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494880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Image Background (Blue Circle)">
    <p:bg bwMode="gray">
      <p:bgPr>
        <a:solidFill>
          <a:schemeClr val="bg1"/>
        </a:solidFill>
        <a:effectLst/>
      </p:bgPr>
    </p:bg>
    <p:spTree>
      <p:nvGrpSpPr>
        <p:cNvPr id="1" name=""/>
        <p:cNvGrpSpPr/>
        <p:nvPr/>
      </p:nvGrpSpPr>
      <p:grpSpPr>
        <a:xfrm>
          <a:off x="0" y="0"/>
          <a:ext cx="0" cy="0"/>
          <a:chOff x="0" y="0"/>
          <a:chExt cx="0" cy="0"/>
        </a:xfrm>
      </p:grpSpPr>
      <p:sp>
        <p:nvSpPr>
          <p:cNvPr id="7" name="Picture Placeholder 1"/>
          <p:cNvSpPr>
            <a:spLocks noGrp="1"/>
          </p:cNvSpPr>
          <p:nvPr>
            <p:ph type="pic" sz="quarter" idx="13"/>
          </p:nvPr>
        </p:nvSpPr>
        <p:spPr bwMode="gray">
          <a:xfrm>
            <a:off x="0" y="0"/>
            <a:ext cx="12192000" cy="6858000"/>
          </a:xfrm>
        </p:spPr>
        <p:txBody>
          <a:bodyPr/>
          <a:lstStyle/>
          <a:p>
            <a:r>
              <a:rPr lang="en-US"/>
              <a:t>Click icon to add picture</a:t>
            </a:r>
            <a:endParaRPr lang="en-US" dirty="0"/>
          </a:p>
        </p:txBody>
      </p:sp>
      <p:sp>
        <p:nvSpPr>
          <p:cNvPr id="9" name="Title 2"/>
          <p:cNvSpPr>
            <a:spLocks noGrp="1"/>
          </p:cNvSpPr>
          <p:nvPr>
            <p:ph type="title" hasCustomPrompt="1"/>
          </p:nvPr>
        </p:nvSpPr>
        <p:spPr bwMode="auto">
          <a:xfrm>
            <a:off x="6304108" y="685800"/>
            <a:ext cx="5486400" cy="5486400"/>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dirty="0"/>
              <a:t>Click to edit title</a:t>
            </a:r>
          </a:p>
        </p:txBody>
      </p:sp>
    </p:spTree>
    <p:extLst>
      <p:ext uri="{BB962C8B-B14F-4D97-AF65-F5344CB8AC3E}">
        <p14:creationId xmlns:p14="http://schemas.microsoft.com/office/powerpoint/2010/main" val="409225839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Image Background (Multiple Circles)">
    <p:bg>
      <p:bgPr>
        <a:solidFill>
          <a:schemeClr val="bg1"/>
        </a:solidFill>
        <a:effectLst/>
      </p:bgPr>
    </p:bg>
    <p:spTree>
      <p:nvGrpSpPr>
        <p:cNvPr id="1" name=""/>
        <p:cNvGrpSpPr/>
        <p:nvPr/>
      </p:nvGrpSpPr>
      <p:grpSpPr>
        <a:xfrm>
          <a:off x="0" y="0"/>
          <a:ext cx="0" cy="0"/>
          <a:chOff x="0" y="0"/>
          <a:chExt cx="0" cy="0"/>
        </a:xfrm>
      </p:grpSpPr>
      <p:sp>
        <p:nvSpPr>
          <p:cNvPr id="10" name="Picture Placeholder 1"/>
          <p:cNvSpPr>
            <a:spLocks noGrp="1"/>
          </p:cNvSpPr>
          <p:nvPr>
            <p:ph type="pic" sz="quarter" idx="15"/>
          </p:nvPr>
        </p:nvSpPr>
        <p:spPr bwMode="gray">
          <a:xfrm>
            <a:off x="0" y="0"/>
            <a:ext cx="12192000" cy="6858000"/>
          </a:xfrm>
        </p:spPr>
        <p:txBody>
          <a:bodyPr/>
          <a:lstStyle/>
          <a:p>
            <a:r>
              <a:rPr lang="en-US"/>
              <a:t>Click icon to add picture</a:t>
            </a:r>
            <a:endParaRPr lang="en-US" dirty="0"/>
          </a:p>
        </p:txBody>
      </p:sp>
      <p:sp>
        <p:nvSpPr>
          <p:cNvPr id="8" name="Title 2"/>
          <p:cNvSpPr>
            <a:spLocks noGrp="1"/>
          </p:cNvSpPr>
          <p:nvPr>
            <p:ph type="title" hasCustomPrompt="1"/>
          </p:nvPr>
        </p:nvSpPr>
        <p:spPr bwMode="auto">
          <a:xfrm>
            <a:off x="7289729" y="901318"/>
            <a:ext cx="4661388" cy="4661388"/>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dirty="0"/>
              <a:t>Click to edit title</a:t>
            </a:r>
          </a:p>
        </p:txBody>
      </p:sp>
      <p:sp>
        <p:nvSpPr>
          <p:cNvPr id="12" name="Text Placeholder 3"/>
          <p:cNvSpPr>
            <a:spLocks noGrp="1"/>
          </p:cNvSpPr>
          <p:nvPr>
            <p:ph type="body" sz="quarter" idx="16" hasCustomPrompt="1"/>
          </p:nvPr>
        </p:nvSpPr>
        <p:spPr bwMode="auto">
          <a:xfrm>
            <a:off x="6054754" y="398666"/>
            <a:ext cx="2155300" cy="2155300"/>
          </a:xfrm>
          <a:prstGeom prst="ellipse">
            <a:avLst/>
          </a:prstGeom>
          <a:solidFill>
            <a:srgbClr val="78BE21">
              <a:alpha val="87843"/>
            </a:srgbClr>
          </a:solidFill>
        </p:spPr>
        <p:txBody>
          <a:bodyPr anchor="ctr">
            <a:normAutofit/>
          </a:bodyPr>
          <a:lstStyle>
            <a:lvl1pPr marL="0" indent="0" algn="ctr">
              <a:buNone/>
              <a:defRPr sz="2500" baseline="0">
                <a:solidFill>
                  <a:schemeClr val="tx2"/>
                </a:solidFill>
                <a:latin typeface="+mn-lt"/>
              </a:defRPr>
            </a:lvl1pPr>
          </a:lstStyle>
          <a:p>
            <a:pPr lvl="0"/>
            <a:r>
              <a:rPr lang="en-US" dirty="0"/>
              <a:t>Second Point</a:t>
            </a:r>
          </a:p>
        </p:txBody>
      </p:sp>
      <p:sp>
        <p:nvSpPr>
          <p:cNvPr id="13" name="Text Placeholder 4"/>
          <p:cNvSpPr>
            <a:spLocks noGrp="1"/>
          </p:cNvSpPr>
          <p:nvPr>
            <p:ph type="body" sz="quarter" idx="17" hasCustomPrompt="1"/>
          </p:nvPr>
        </p:nvSpPr>
        <p:spPr bwMode="auto">
          <a:xfrm>
            <a:off x="5679057" y="3827626"/>
            <a:ext cx="2637979" cy="2637978"/>
          </a:xfrm>
          <a:prstGeom prst="ellipse">
            <a:avLst/>
          </a:prstGeom>
          <a:solidFill>
            <a:srgbClr val="000000">
              <a:alpha val="87843"/>
            </a:srgbClr>
          </a:solidFill>
        </p:spPr>
        <p:txBody>
          <a:bodyPr anchor="ctr">
            <a:normAutofit/>
          </a:bodyPr>
          <a:lstStyle>
            <a:lvl1pPr marL="0" indent="0" algn="ctr">
              <a:buNone/>
              <a:defRPr sz="2500" baseline="0">
                <a:solidFill>
                  <a:schemeClr val="bg1"/>
                </a:solidFill>
                <a:latin typeface="+mn-lt"/>
              </a:defRPr>
            </a:lvl1pPr>
          </a:lstStyle>
          <a:p>
            <a:pPr lvl="0"/>
            <a:r>
              <a:rPr lang="en-US" dirty="0"/>
              <a:t>Third Point</a:t>
            </a:r>
          </a:p>
        </p:txBody>
      </p:sp>
    </p:spTree>
    <p:extLst>
      <p:ext uri="{BB962C8B-B14F-4D97-AF65-F5344CB8AC3E}">
        <p14:creationId xmlns:p14="http://schemas.microsoft.com/office/powerpoint/2010/main" val="29110042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Quote or Statement (Blue Box, Photo BG)">
    <p:bg>
      <p:bgPr>
        <a:solidFill>
          <a:schemeClr val="bg1"/>
        </a:solidFill>
        <a:effectLst/>
      </p:bgPr>
    </p:bg>
    <p:spTree>
      <p:nvGrpSpPr>
        <p:cNvPr id="1" name=""/>
        <p:cNvGrpSpPr/>
        <p:nvPr/>
      </p:nvGrpSpPr>
      <p:grpSpPr>
        <a:xfrm>
          <a:off x="0" y="0"/>
          <a:ext cx="0" cy="0"/>
          <a:chOff x="0" y="0"/>
          <a:chExt cx="0" cy="0"/>
        </a:xfrm>
      </p:grpSpPr>
      <p:sp>
        <p:nvSpPr>
          <p:cNvPr id="7" name="Picture Placeholder 1"/>
          <p:cNvSpPr>
            <a:spLocks noGrp="1"/>
          </p:cNvSpPr>
          <p:nvPr>
            <p:ph type="pic" sz="quarter" idx="13"/>
          </p:nvPr>
        </p:nvSpPr>
        <p:spPr bwMode="gray">
          <a:xfrm>
            <a:off x="0" y="0"/>
            <a:ext cx="12192000" cy="6858000"/>
          </a:xfrm>
        </p:spPr>
        <p:txBody>
          <a:bodyPr/>
          <a:lstStyle/>
          <a:p>
            <a:r>
              <a:rPr lang="en-US"/>
              <a:t>Click icon to add picture</a:t>
            </a:r>
          </a:p>
        </p:txBody>
      </p:sp>
      <p:sp>
        <p:nvSpPr>
          <p:cNvPr id="5" name="Title 2"/>
          <p:cNvSpPr>
            <a:spLocks noGrp="1"/>
          </p:cNvSpPr>
          <p:nvPr>
            <p:ph type="title" hasCustomPrompt="1"/>
          </p:nvPr>
        </p:nvSpPr>
        <p:spPr bwMode="auto">
          <a:xfrm>
            <a:off x="2299476" y="1609867"/>
            <a:ext cx="7593051" cy="3638266"/>
          </a:xfrm>
          <a:solidFill>
            <a:srgbClr val="003865">
              <a:alpha val="87843"/>
            </a:srgbClr>
          </a:solidFill>
        </p:spPr>
        <p:txBody>
          <a:bodyPr>
            <a:noAutofit/>
          </a:bodyPr>
          <a:lstStyle>
            <a:lvl1pPr algn="ctr">
              <a:spcAft>
                <a:spcPts val="1000"/>
              </a:spcAft>
              <a:tabLst>
                <a:tab pos="3770313" algn="l"/>
              </a:tabLst>
              <a:defRPr sz="7000" baseline="0">
                <a:solidFill>
                  <a:schemeClr val="bg1"/>
                </a:solidFill>
              </a:defRPr>
            </a:lvl1pPr>
          </a:lstStyle>
          <a:p>
            <a:r>
              <a:rPr lang="en-US" dirty="0"/>
              <a:t>Quote or </a:t>
            </a:r>
            <a:br>
              <a:rPr lang="en-US" dirty="0"/>
            </a:br>
            <a:r>
              <a:rPr lang="en-US" dirty="0"/>
              <a:t>Statement</a:t>
            </a:r>
          </a:p>
        </p:txBody>
      </p:sp>
    </p:spTree>
    <p:extLst>
      <p:ext uri="{BB962C8B-B14F-4D97-AF65-F5344CB8AC3E}">
        <p14:creationId xmlns:p14="http://schemas.microsoft.com/office/powerpoint/2010/main" val="20677176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Quote or Statement (Blue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bwMode="white">
          <a:xfrm>
            <a:off x="838200" y="1389686"/>
            <a:ext cx="10515600" cy="1340989"/>
          </a:xfrm>
        </p:spPr>
        <p:txBody>
          <a:bodyPr>
            <a:noAutofit/>
          </a:bodyPr>
          <a:lstStyle>
            <a:lvl1pPr algn="ctr">
              <a:tabLst>
                <a:tab pos="3770313" algn="l"/>
              </a:tabLst>
              <a:defRPr sz="7000">
                <a:solidFill>
                  <a:schemeClr val="accent2"/>
                </a:solidFill>
              </a:defRPr>
            </a:lvl1pPr>
          </a:lstStyle>
          <a:p>
            <a:r>
              <a:rPr lang="en-US" dirty="0"/>
              <a:t>Quote or Statement</a:t>
            </a:r>
          </a:p>
        </p:txBody>
      </p:sp>
      <p:sp>
        <p:nvSpPr>
          <p:cNvPr id="10" name="Text Placeholder 2"/>
          <p:cNvSpPr>
            <a:spLocks noGrp="1"/>
          </p:cNvSpPr>
          <p:nvPr>
            <p:ph type="body" sz="quarter" idx="13" hasCustomPrompt="1"/>
          </p:nvPr>
        </p:nvSpPr>
        <p:spPr bwMode="white">
          <a:xfrm>
            <a:off x="838200" y="2925701"/>
            <a:ext cx="10515600" cy="2673435"/>
          </a:xfrm>
        </p:spPr>
        <p:txBody>
          <a:bodyPr anchor="ctr"/>
          <a:lstStyle>
            <a:lvl1pPr marL="0" indent="0" algn="ctr">
              <a:lnSpc>
                <a:spcPct val="100000"/>
              </a:lnSpc>
              <a:spcBef>
                <a:spcPts val="0"/>
              </a:spcBef>
              <a:buClr>
                <a:schemeClr val="bg1"/>
              </a:buClr>
              <a:buFont typeface="Arial" panose="020B0604020202020204" pitchFamily="34" charset="0"/>
              <a:buNone/>
              <a:defRPr>
                <a:solidFill>
                  <a:schemeClr val="bg1"/>
                </a:solidFill>
              </a:defRPr>
            </a:lvl1pPr>
          </a:lstStyle>
          <a:p>
            <a:pPr lvl="0"/>
            <a:r>
              <a:rPr lang="en-US" dirty="0"/>
              <a:t>Make a secondary statement here.</a:t>
            </a:r>
          </a:p>
        </p:txBody>
      </p:sp>
      <p:sp>
        <p:nvSpPr>
          <p:cNvPr id="3" name="Date Placeholder 3"/>
          <p:cNvSpPr>
            <a:spLocks noGrp="1"/>
          </p:cNvSpPr>
          <p:nvPr>
            <p:ph type="dt" sz="half" idx="10"/>
          </p:nvPr>
        </p:nvSpPr>
        <p:spPr bwMode="white"/>
        <p:txBody>
          <a:bodyPr/>
          <a:lstStyle>
            <a:lvl1pPr>
              <a:defRPr>
                <a:solidFill>
                  <a:schemeClr val="bg1"/>
                </a:solidFill>
              </a:defRPr>
            </a:lvl1pPr>
          </a:lstStyle>
          <a:p>
            <a:fld id="{24499E4B-1101-4116-A1CE-5D0C146BD07F}" type="datetime1">
              <a:rPr lang="en-US" smtClean="0"/>
              <a:t>4/27/2026</a:t>
            </a:fld>
            <a:endParaRPr lang="en-US" dirty="0"/>
          </a:p>
        </p:txBody>
      </p:sp>
      <p:sp>
        <p:nvSpPr>
          <p:cNvPr id="5" name="Footer Placeholder 4"/>
          <p:cNvSpPr>
            <a:spLocks noGrp="1"/>
          </p:cNvSpPr>
          <p:nvPr>
            <p:ph type="ftr" sz="quarter" idx="12"/>
          </p:nvPr>
        </p:nvSpPr>
        <p:spPr bwMode="white"/>
        <p:txBody>
          <a:bodyPr/>
          <a:lstStyle>
            <a:lvl1pPr>
              <a:defRPr>
                <a:solidFill>
                  <a:schemeClr val="bg1"/>
                </a:solidFill>
              </a:defRPr>
            </a:lvl1pPr>
          </a:lstStyle>
          <a:p>
            <a:r>
              <a:rPr lang="en-US" dirty="0"/>
              <a:t>Optional Tagline Goes Here </a:t>
            </a:r>
            <a:r>
              <a:rPr lang="en-US" dirty="0">
                <a:solidFill>
                  <a:schemeClr val="accent2"/>
                </a:solidFill>
              </a:rPr>
              <a:t>|</a:t>
            </a:r>
            <a:r>
              <a:rPr lang="en-US" dirty="0"/>
              <a:t> mn.gov/</a:t>
            </a:r>
            <a:r>
              <a:rPr lang="en-US" dirty="0" err="1"/>
              <a:t>websiteurl</a:t>
            </a:r>
            <a:endParaRPr lang="en-US" dirty="0"/>
          </a:p>
        </p:txBody>
      </p:sp>
      <p:sp>
        <p:nvSpPr>
          <p:cNvPr id="4" name="Slide Number Placeholder 5"/>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9795370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Quote or Statement (Light Gray Background)">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9" name="Rectangle 1"/>
          <p:cNvSpPr txBox="1">
            <a:spLocks/>
          </p:cNvSpPr>
          <p:nvPr userDrawn="1"/>
        </p:nvSpPr>
        <p:spPr bwMode="black">
          <a:xfrm>
            <a:off x="0" y="1389686"/>
            <a:ext cx="12192000" cy="1340989"/>
          </a:xfrm>
          <a:prstGeom prst="rect">
            <a:avLst/>
          </a:prstGeom>
          <a:solidFill>
            <a:schemeClr val="tx1"/>
          </a:solidFill>
        </p:spPr>
        <p:txBody>
          <a:bodyPr vert="horz" lIns="0" tIns="0" rIns="0" bIns="0" rtlCol="0" anchor="ctr">
            <a:noAutofit/>
          </a:bodyPr>
          <a:lstStyle>
            <a:lvl1pPr algn="ctr" defTabSz="914400" rtl="0" eaLnBrk="1" latinLnBrk="0" hangingPunct="1">
              <a:lnSpc>
                <a:spcPct val="90000"/>
              </a:lnSpc>
              <a:spcBef>
                <a:spcPct val="0"/>
              </a:spcBef>
              <a:buNone/>
              <a:tabLst>
                <a:tab pos="3770313" algn="l"/>
              </a:tabLst>
              <a:defRPr sz="7000" kern="1200">
                <a:solidFill>
                  <a:schemeClr val="accent2"/>
                </a:solidFill>
                <a:latin typeface="+mj-lt"/>
                <a:ea typeface="+mj-ea"/>
                <a:cs typeface="+mj-cs"/>
              </a:defRPr>
            </a:lvl1pPr>
          </a:lstStyle>
          <a:p>
            <a:endParaRPr lang="en-US" sz="7000" dirty="0"/>
          </a:p>
        </p:txBody>
      </p:sp>
      <p:sp>
        <p:nvSpPr>
          <p:cNvPr id="7" name="Title 2"/>
          <p:cNvSpPr>
            <a:spLocks noGrp="1"/>
          </p:cNvSpPr>
          <p:nvPr>
            <p:ph type="title" hasCustomPrompt="1"/>
          </p:nvPr>
        </p:nvSpPr>
        <p:spPr bwMode="white">
          <a:xfrm>
            <a:off x="266700" y="1389686"/>
            <a:ext cx="11658600" cy="1340989"/>
          </a:xfrm>
          <a:noFill/>
        </p:spPr>
        <p:txBody>
          <a:bodyPr>
            <a:noAutofit/>
          </a:bodyPr>
          <a:lstStyle>
            <a:lvl1pPr algn="ctr">
              <a:tabLst>
                <a:tab pos="3770313" algn="l"/>
              </a:tabLst>
              <a:defRPr sz="7000">
                <a:solidFill>
                  <a:schemeClr val="accent2"/>
                </a:solidFill>
              </a:defRPr>
            </a:lvl1pPr>
          </a:lstStyle>
          <a:p>
            <a:r>
              <a:rPr lang="en-US" dirty="0"/>
              <a:t>Quote or Statement</a:t>
            </a:r>
          </a:p>
        </p:txBody>
      </p:sp>
      <p:sp>
        <p:nvSpPr>
          <p:cNvPr id="8" name="Text Placeholder 3"/>
          <p:cNvSpPr>
            <a:spLocks noGrp="1"/>
          </p:cNvSpPr>
          <p:nvPr>
            <p:ph type="body" sz="quarter" idx="13" hasCustomPrompt="1"/>
          </p:nvPr>
        </p:nvSpPr>
        <p:spPr bwMode="black">
          <a:xfrm>
            <a:off x="838200" y="2925701"/>
            <a:ext cx="10515600" cy="2673435"/>
          </a:xfrm>
        </p:spPr>
        <p:txBody>
          <a:bodyPr anchor="ctr"/>
          <a:lstStyle>
            <a:lvl1pPr marL="0" indent="0" algn="ctr">
              <a:lnSpc>
                <a:spcPct val="100000"/>
              </a:lnSpc>
              <a:spcBef>
                <a:spcPts val="0"/>
              </a:spcBef>
              <a:buFont typeface="Arial" panose="020B0604020202020204" pitchFamily="34" charset="0"/>
              <a:buNone/>
              <a:defRPr>
                <a:solidFill>
                  <a:schemeClr val="tx2"/>
                </a:solidFill>
              </a:defRPr>
            </a:lvl1pPr>
          </a:lstStyle>
          <a:p>
            <a:pPr lvl="0"/>
            <a:r>
              <a:rPr lang="en-US" dirty="0"/>
              <a:t>Make a secondary statement here.</a:t>
            </a:r>
          </a:p>
        </p:txBody>
      </p:sp>
      <p:sp>
        <p:nvSpPr>
          <p:cNvPr id="3" name="Date Placeholder 4"/>
          <p:cNvSpPr>
            <a:spLocks noGrp="1"/>
          </p:cNvSpPr>
          <p:nvPr>
            <p:ph type="dt" sz="half" idx="10"/>
          </p:nvPr>
        </p:nvSpPr>
        <p:spPr bwMode="black"/>
        <p:txBody>
          <a:bodyPr/>
          <a:lstStyle/>
          <a:p>
            <a:fld id="{0A8309AC-E777-42C5-ADB8-DA96FEA03962}" type="datetime1">
              <a:rPr lang="en-US" smtClean="0"/>
              <a:t>4/27/2026</a:t>
            </a:fld>
            <a:endParaRPr lang="en-US" dirty="0"/>
          </a:p>
        </p:txBody>
      </p:sp>
      <p:sp>
        <p:nvSpPr>
          <p:cNvPr id="5" name="Footer Placeholder 5"/>
          <p:cNvSpPr>
            <a:spLocks noGrp="1"/>
          </p:cNvSpPr>
          <p:nvPr>
            <p:ph type="ftr" sz="quarter" idx="12"/>
          </p:nvPr>
        </p:nvSpPr>
        <p:spPr bwMode="black"/>
        <p:txBody>
          <a:bodyPr/>
          <a:lstStyle>
            <a:lvl1pPr>
              <a:defRPr>
                <a:solidFill>
                  <a:schemeClr val="tx2"/>
                </a:solidFill>
              </a:defRPr>
            </a:lvl1pPr>
          </a:lstStyle>
          <a:p>
            <a:r>
              <a:rPr lang="en-US" dirty="0"/>
              <a:t>Optional Tagline Goes Here | mn.gov/</a:t>
            </a:r>
            <a:r>
              <a:rPr lang="en-US" dirty="0" err="1"/>
              <a:t>websiteurl</a:t>
            </a:r>
            <a:endParaRPr lang="en-US" dirty="0"/>
          </a:p>
        </p:txBody>
      </p:sp>
      <p:sp>
        <p:nvSpPr>
          <p:cNvPr id="4" name="Slide Number Placeholder 6"/>
          <p:cNvSpPr>
            <a:spLocks noGrp="1"/>
          </p:cNvSpPr>
          <p:nvPr>
            <p:ph type="sldNum" sz="quarter" idx="11"/>
          </p:nvPr>
        </p:nvSpPr>
        <p:spPr bwMode="black"/>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93091558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Quote or Statement (Image Background)">
    <p:bg bwMode="ltGray">
      <p:bgPr>
        <a:solidFill>
          <a:schemeClr val="bg1"/>
        </a:solidFill>
        <a:effectLst/>
      </p:bgPr>
    </p:bg>
    <p:spTree>
      <p:nvGrpSpPr>
        <p:cNvPr id="1" name=""/>
        <p:cNvGrpSpPr/>
        <p:nvPr/>
      </p:nvGrpSpPr>
      <p:grpSpPr>
        <a:xfrm>
          <a:off x="0" y="0"/>
          <a:ext cx="0" cy="0"/>
          <a:chOff x="0" y="0"/>
          <a:chExt cx="0" cy="0"/>
        </a:xfrm>
      </p:grpSpPr>
      <p:sp>
        <p:nvSpPr>
          <p:cNvPr id="7" name="Picture Placeholder 1"/>
          <p:cNvSpPr>
            <a:spLocks noGrp="1"/>
          </p:cNvSpPr>
          <p:nvPr>
            <p:ph type="pic" sz="quarter" idx="14" hasCustomPrompt="1"/>
          </p:nvPr>
        </p:nvSpPr>
        <p:spPr bwMode="gray">
          <a:xfrm>
            <a:off x="0" y="0"/>
            <a:ext cx="12192000" cy="6858000"/>
          </a:xfrm>
          <a:solidFill>
            <a:schemeClr val="tx2">
              <a:lumMod val="65000"/>
              <a:lumOff val="35000"/>
            </a:schemeClr>
          </a:solidFill>
        </p:spPr>
        <p:txBody>
          <a:bodyPr/>
          <a:lstStyle>
            <a:lvl1pPr>
              <a:defRPr>
                <a:solidFill>
                  <a:schemeClr val="bg1"/>
                </a:solidFill>
              </a:defRPr>
            </a:lvl1pPr>
          </a:lstStyle>
          <a:p>
            <a:r>
              <a:rPr lang="en-US" dirty="0"/>
              <a:t>Click icon to add background picture. Ensure sufficient contrast exists between photo and white text.</a:t>
            </a:r>
          </a:p>
        </p:txBody>
      </p:sp>
      <p:sp>
        <p:nvSpPr>
          <p:cNvPr id="12" name="Title 2"/>
          <p:cNvSpPr>
            <a:spLocks noGrp="1"/>
          </p:cNvSpPr>
          <p:nvPr>
            <p:ph type="title" hasCustomPrompt="1"/>
          </p:nvPr>
        </p:nvSpPr>
        <p:spPr bwMode="white">
          <a:xfrm>
            <a:off x="838200" y="1389686"/>
            <a:ext cx="10515600" cy="1340989"/>
          </a:xfrm>
        </p:spPr>
        <p:txBody>
          <a:bodyPr>
            <a:noAutofit/>
          </a:bodyPr>
          <a:lstStyle>
            <a:lvl1pPr algn="ctr">
              <a:tabLst>
                <a:tab pos="3770313" algn="l"/>
              </a:tabLst>
              <a:defRPr sz="7000">
                <a:solidFill>
                  <a:schemeClr val="bg1"/>
                </a:solidFill>
              </a:defRPr>
            </a:lvl1pPr>
          </a:lstStyle>
          <a:p>
            <a:r>
              <a:rPr lang="en-US" dirty="0"/>
              <a:t>Quote or Statement</a:t>
            </a:r>
          </a:p>
        </p:txBody>
      </p:sp>
      <p:sp>
        <p:nvSpPr>
          <p:cNvPr id="13" name="Text Placeholder 3"/>
          <p:cNvSpPr>
            <a:spLocks noGrp="1"/>
          </p:cNvSpPr>
          <p:nvPr>
            <p:ph type="body" sz="quarter" idx="13" hasCustomPrompt="1"/>
          </p:nvPr>
        </p:nvSpPr>
        <p:spPr bwMode="white">
          <a:xfrm>
            <a:off x="838200" y="2925701"/>
            <a:ext cx="10515600" cy="2673435"/>
          </a:xfrm>
        </p:spPr>
        <p:txBody>
          <a:bodyPr anchor="ctr"/>
          <a:lstStyle>
            <a:lvl1pPr marL="0" indent="0" algn="ctr">
              <a:lnSpc>
                <a:spcPct val="100000"/>
              </a:lnSpc>
              <a:spcBef>
                <a:spcPts val="0"/>
              </a:spcBef>
              <a:buNone/>
              <a:defRPr>
                <a:solidFill>
                  <a:schemeClr val="bg1"/>
                </a:solidFill>
              </a:defRPr>
            </a:lvl1pPr>
          </a:lstStyle>
          <a:p>
            <a:pPr lvl="0"/>
            <a:r>
              <a:rPr lang="en-US" dirty="0"/>
              <a:t>Make a secondary statement here.</a:t>
            </a:r>
          </a:p>
        </p:txBody>
      </p:sp>
      <p:sp>
        <p:nvSpPr>
          <p:cNvPr id="3" name="Date Placeholder 4"/>
          <p:cNvSpPr>
            <a:spLocks noGrp="1"/>
          </p:cNvSpPr>
          <p:nvPr>
            <p:ph type="dt" sz="half" idx="10"/>
          </p:nvPr>
        </p:nvSpPr>
        <p:spPr bwMode="white"/>
        <p:txBody>
          <a:bodyPr/>
          <a:lstStyle>
            <a:lvl1pPr>
              <a:defRPr>
                <a:solidFill>
                  <a:schemeClr val="bg1"/>
                </a:solidFill>
              </a:defRPr>
            </a:lvl1pPr>
          </a:lstStyle>
          <a:p>
            <a:fld id="{5374D358-3956-4E6F-932B-E1D8DB588E25}" type="datetime1">
              <a:rPr lang="en-US" smtClean="0"/>
              <a:t>4/27/2026</a:t>
            </a:fld>
            <a:endParaRPr lang="en-US" dirty="0"/>
          </a:p>
        </p:txBody>
      </p:sp>
      <p:sp>
        <p:nvSpPr>
          <p:cNvPr id="5" name="Footer Placeholder 5"/>
          <p:cNvSpPr>
            <a:spLocks noGrp="1"/>
          </p:cNvSpPr>
          <p:nvPr>
            <p:ph type="ftr" sz="quarter" idx="12"/>
          </p:nvPr>
        </p:nvSpPr>
        <p:spPr bwMode="white"/>
        <p:txBody>
          <a:bodyPr/>
          <a:lstStyle>
            <a:lvl1pPr>
              <a:defRPr>
                <a:solidFill>
                  <a:schemeClr val="bg1"/>
                </a:solidFill>
              </a:defRPr>
            </a:lvl1pPr>
          </a:lstStyle>
          <a:p>
            <a:r>
              <a:rPr lang="en-US" dirty="0"/>
              <a:t>Optional Tagline Goes Here </a:t>
            </a:r>
            <a:r>
              <a:rPr lang="en-US" dirty="0">
                <a:solidFill>
                  <a:schemeClr val="accent2"/>
                </a:solidFill>
              </a:rPr>
              <a:t>|</a:t>
            </a:r>
            <a:r>
              <a:rPr lang="en-US" dirty="0"/>
              <a:t> mn.gov/</a:t>
            </a:r>
            <a:r>
              <a:rPr lang="en-US" dirty="0" err="1"/>
              <a:t>websiteurl</a:t>
            </a:r>
            <a:endParaRPr lang="en-US" dirty="0"/>
          </a:p>
        </p:txBody>
      </p:sp>
      <p:sp>
        <p:nvSpPr>
          <p:cNvPr id="4" name="Slide Number Placeholder 6"/>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94726053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hank You">
    <p:bg bwMode="auto">
      <p:bgPr>
        <a:solidFill>
          <a:srgbClr val="E8E8E8"/>
        </a:solidFill>
        <a:effectLst/>
      </p:bgPr>
    </p:bg>
    <p:spTree>
      <p:nvGrpSpPr>
        <p:cNvPr id="1" name=""/>
        <p:cNvGrpSpPr/>
        <p:nvPr/>
      </p:nvGrpSpPr>
      <p:grpSpPr>
        <a:xfrm>
          <a:off x="0" y="0"/>
          <a:ext cx="0" cy="0"/>
          <a:chOff x="0" y="0"/>
          <a:chExt cx="0" cy="0"/>
        </a:xfrm>
      </p:grpSpPr>
      <p:sp>
        <p:nvSpPr>
          <p:cNvPr id="10" name="Rectangle 1"/>
          <p:cNvSpPr txBox="1">
            <a:spLocks/>
          </p:cNvSpPr>
          <p:nvPr userDrawn="1"/>
        </p:nvSpPr>
        <p:spPr bwMode="black">
          <a:xfrm>
            <a:off x="0" y="1651380"/>
            <a:ext cx="12192000" cy="1733266"/>
          </a:xfrm>
          <a:prstGeom prst="rect">
            <a:avLst/>
          </a:prstGeom>
          <a:solidFill>
            <a:schemeClr val="tx1"/>
          </a:solidFill>
        </p:spPr>
        <p:txBody>
          <a:bodyPr vert="horz" lIns="0" tIns="0" rIns="0" bIns="0" rtlCol="0" anchor="ctr">
            <a:noAutofit/>
          </a:bodyPr>
          <a:lstStyle>
            <a:lvl1pPr algn="ctr" defTabSz="914400" rtl="0" eaLnBrk="1" latinLnBrk="0" hangingPunct="1">
              <a:lnSpc>
                <a:spcPct val="90000"/>
              </a:lnSpc>
              <a:spcBef>
                <a:spcPct val="0"/>
              </a:spcBef>
              <a:buNone/>
              <a:tabLst>
                <a:tab pos="3770313" algn="l"/>
              </a:tabLst>
              <a:defRPr sz="7000" kern="1200">
                <a:solidFill>
                  <a:schemeClr val="bg1"/>
                </a:solidFill>
                <a:latin typeface="+mj-lt"/>
                <a:ea typeface="+mj-ea"/>
                <a:cs typeface="+mj-cs"/>
              </a:defRPr>
            </a:lvl1pPr>
          </a:lstStyle>
          <a:p>
            <a:endParaRPr lang="en-US" sz="7000" dirty="0"/>
          </a:p>
        </p:txBody>
      </p:sp>
      <p:sp>
        <p:nvSpPr>
          <p:cNvPr id="7" name="Title 2"/>
          <p:cNvSpPr>
            <a:spLocks noGrp="1"/>
          </p:cNvSpPr>
          <p:nvPr>
            <p:ph type="title" hasCustomPrompt="1"/>
          </p:nvPr>
        </p:nvSpPr>
        <p:spPr bwMode="white">
          <a:xfrm>
            <a:off x="266700" y="1651380"/>
            <a:ext cx="11658600" cy="1733266"/>
          </a:xfrm>
          <a:noFill/>
        </p:spPr>
        <p:txBody>
          <a:bodyPr>
            <a:noAutofit/>
          </a:bodyPr>
          <a:lstStyle>
            <a:lvl1pPr algn="ctr">
              <a:tabLst>
                <a:tab pos="3770313" algn="l"/>
              </a:tabLst>
              <a:defRPr sz="7000">
                <a:solidFill>
                  <a:schemeClr val="bg1"/>
                </a:solidFill>
              </a:defRPr>
            </a:lvl1pPr>
          </a:lstStyle>
          <a:p>
            <a:r>
              <a:rPr lang="en-US" dirty="0"/>
              <a:t>Add “thank you” here</a:t>
            </a:r>
          </a:p>
        </p:txBody>
      </p:sp>
      <p:sp>
        <p:nvSpPr>
          <p:cNvPr id="8" name="Text Placeholder 2"/>
          <p:cNvSpPr>
            <a:spLocks noGrp="1"/>
          </p:cNvSpPr>
          <p:nvPr>
            <p:ph type="body" sz="quarter" idx="13" hasCustomPrompt="1"/>
          </p:nvPr>
        </p:nvSpPr>
        <p:spPr bwMode="black">
          <a:xfrm>
            <a:off x="838200" y="3521123"/>
            <a:ext cx="10515600" cy="2681374"/>
          </a:xfrm>
        </p:spPr>
        <p:txBody>
          <a:bodyPr anchor="ctr"/>
          <a:lstStyle>
            <a:lvl1pPr marL="0" indent="0" algn="ctr">
              <a:lnSpc>
                <a:spcPct val="100000"/>
              </a:lnSpc>
              <a:spcBef>
                <a:spcPts val="0"/>
              </a:spcBef>
              <a:buNone/>
              <a:defRPr baseline="0">
                <a:solidFill>
                  <a:schemeClr val="tx2"/>
                </a:solidFill>
              </a:defRPr>
            </a:lvl1pPr>
          </a:lstStyle>
          <a:p>
            <a:pPr lvl="0"/>
            <a:r>
              <a:rPr lang="en-US" dirty="0" err="1"/>
              <a:t>Firstname</a:t>
            </a:r>
            <a:r>
              <a:rPr lang="en-US" dirty="0"/>
              <a:t> </a:t>
            </a:r>
            <a:r>
              <a:rPr lang="en-US" dirty="0" err="1"/>
              <a:t>Lastname</a:t>
            </a:r>
            <a:endParaRPr lang="en-US" dirty="0"/>
          </a:p>
          <a:p>
            <a:pPr lvl="0"/>
            <a:r>
              <a:rPr lang="en-US" dirty="0"/>
              <a:t>firstname.lastname@state.mn.us</a:t>
            </a:r>
          </a:p>
          <a:p>
            <a:pPr lvl="0"/>
            <a:r>
              <a:rPr lang="en-US" dirty="0"/>
              <a:t>555-555-5555</a:t>
            </a:r>
          </a:p>
        </p:txBody>
      </p:sp>
      <p:sp>
        <p:nvSpPr>
          <p:cNvPr id="3" name="Date Placeholder 3"/>
          <p:cNvSpPr>
            <a:spLocks noGrp="1"/>
          </p:cNvSpPr>
          <p:nvPr>
            <p:ph type="dt" sz="half" idx="10"/>
          </p:nvPr>
        </p:nvSpPr>
        <p:spPr bwMode="black"/>
        <p:txBody>
          <a:bodyPr/>
          <a:lstStyle>
            <a:lvl1pPr>
              <a:defRPr>
                <a:solidFill>
                  <a:schemeClr val="tx2"/>
                </a:solidFill>
              </a:defRPr>
            </a:lvl1pPr>
          </a:lstStyle>
          <a:p>
            <a:fld id="{33580E40-1D01-4007-BCD8-4B2C68F30127}" type="datetime1">
              <a:rPr lang="en-US" smtClean="0"/>
              <a:t>4/27/2026</a:t>
            </a:fld>
            <a:endParaRPr lang="en-US" dirty="0"/>
          </a:p>
        </p:txBody>
      </p:sp>
      <p:sp>
        <p:nvSpPr>
          <p:cNvPr id="5" name="Footer Placeholder 4"/>
          <p:cNvSpPr>
            <a:spLocks noGrp="1"/>
          </p:cNvSpPr>
          <p:nvPr>
            <p:ph type="ftr" sz="quarter" idx="12"/>
          </p:nvPr>
        </p:nvSpPr>
        <p:spPr bwMode="black"/>
        <p:txBody>
          <a:bodyPr/>
          <a:lstStyle>
            <a:lvl1pPr>
              <a:defRPr>
                <a:solidFill>
                  <a:schemeClr val="tx1"/>
                </a:solidFill>
              </a:defRPr>
            </a:lvl1pPr>
          </a:lstStyle>
          <a:p>
            <a:r>
              <a:rPr lang="en-US" dirty="0">
                <a:solidFill>
                  <a:schemeClr val="tx2"/>
                </a:solidFill>
              </a:rPr>
              <a:t>Optional Tagline Goes Here</a:t>
            </a:r>
            <a:r>
              <a:rPr lang="en-US" dirty="0"/>
              <a:t> </a:t>
            </a:r>
            <a:r>
              <a:rPr lang="en-US" dirty="0">
                <a:solidFill>
                  <a:schemeClr val="accent1"/>
                </a:solidFill>
              </a:rPr>
              <a:t>|</a:t>
            </a:r>
            <a:r>
              <a:rPr lang="en-US" dirty="0"/>
              <a:t> </a:t>
            </a:r>
            <a:r>
              <a:rPr lang="en-US" dirty="0">
                <a:solidFill>
                  <a:schemeClr val="tx2"/>
                </a:solidFill>
              </a:rPr>
              <a:t>mn.gov/</a:t>
            </a:r>
            <a:r>
              <a:rPr lang="en-US" dirty="0" err="1">
                <a:solidFill>
                  <a:schemeClr val="tx2"/>
                </a:solidFill>
              </a:rPr>
              <a:t>websiteurl</a:t>
            </a:r>
            <a:endParaRPr lang="en-US" dirty="0">
              <a:solidFill>
                <a:schemeClr val="tx2"/>
              </a:solidFill>
            </a:endParaRPr>
          </a:p>
        </p:txBody>
      </p:sp>
      <p:sp>
        <p:nvSpPr>
          <p:cNvPr id="4" name="Slide Number Placeholder 5"/>
          <p:cNvSpPr>
            <a:spLocks noGrp="1"/>
          </p:cNvSpPr>
          <p:nvPr>
            <p:ph type="sldNum" sz="quarter" idx="11"/>
          </p:nvPr>
        </p:nvSpPr>
        <p:spPr bwMode="black"/>
        <p:txBody>
          <a:bodyPr/>
          <a:lstStyle>
            <a:lvl1pPr>
              <a:defRPr>
                <a:solidFill>
                  <a:schemeClr val="tx2"/>
                </a:solidFill>
              </a:defRPr>
            </a:lvl1pPr>
          </a:lstStyle>
          <a:p>
            <a:fld id="{48F63A3B-78C7-47BE-AE5E-E10140E04643}" type="slidenum">
              <a:rPr lang="en-US" smtClean="0"/>
              <a:pPr/>
              <a:t>‹#›</a:t>
            </a:fld>
            <a:endParaRPr lang="en-US" dirty="0"/>
          </a:p>
        </p:txBody>
      </p:sp>
      <p:sp>
        <p:nvSpPr>
          <p:cNvPr id="6" name="Rectangle 6"/>
          <p:cNvSpPr/>
          <p:nvPr userDrawn="1"/>
        </p:nvSpPr>
        <p:spPr bwMode="white">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2" name="Graphic 7" descr="Minnesota Department of Natural Resources logo">
            <a:extLst>
              <a:ext uri="{FF2B5EF4-FFF2-40B4-BE49-F238E27FC236}">
                <a16:creationId xmlns:a16="http://schemas.microsoft.com/office/drawing/2014/main" id="{5592C70C-B546-4A40-9C26-6C857E0F9EC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165473" y="714430"/>
            <a:ext cx="3256627" cy="329321"/>
          </a:xfrm>
          <a:prstGeom prst="rect">
            <a:avLst/>
          </a:prstGeom>
        </p:spPr>
      </p:pic>
    </p:spTree>
    <p:extLst>
      <p:ext uri="{BB962C8B-B14F-4D97-AF65-F5344CB8AC3E}">
        <p14:creationId xmlns:p14="http://schemas.microsoft.com/office/powerpoint/2010/main" val="2290897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Split White BG)">
    <p:bg bwMode="gray">
      <p:bgPr>
        <a:solidFill>
          <a:schemeClr val="bg1"/>
        </a:solidFill>
        <a:effectLst/>
      </p:bgPr>
    </p:bg>
    <p:spTree>
      <p:nvGrpSpPr>
        <p:cNvPr id="1" name=""/>
        <p:cNvGrpSpPr/>
        <p:nvPr/>
      </p:nvGrpSpPr>
      <p:grpSpPr>
        <a:xfrm>
          <a:off x="0" y="0"/>
          <a:ext cx="0" cy="0"/>
          <a:chOff x="0" y="0"/>
          <a:chExt cx="0" cy="0"/>
        </a:xfrm>
      </p:grpSpPr>
      <p:sp>
        <p:nvSpPr>
          <p:cNvPr id="17"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800"/>
          </a:p>
        </p:txBody>
      </p:sp>
      <p:sp>
        <p:nvSpPr>
          <p:cNvPr id="16"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endParaRPr lang="en-US" dirty="0"/>
          </a:p>
        </p:txBody>
      </p:sp>
      <p:sp>
        <p:nvSpPr>
          <p:cNvPr id="3" name="Content Placeholder 3"/>
          <p:cNvSpPr>
            <a:spLocks noGrp="1"/>
          </p:cNvSpPr>
          <p:nvPr>
            <p:ph sz="half" idx="1"/>
          </p:nvPr>
        </p:nvSpPr>
        <p:spPr bwMode="gray">
          <a:xfrm>
            <a:off x="838200" y="1594626"/>
            <a:ext cx="5181600" cy="4582339"/>
          </a:xfrm>
          <a:no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4"/>
          <p:cNvSpPr>
            <a:spLocks noGrp="1"/>
          </p:cNvSpPr>
          <p:nvPr>
            <p:ph sz="half" idx="2"/>
          </p:nvPr>
        </p:nvSpPr>
        <p:spPr bwMode="gray">
          <a:xfrm>
            <a:off x="6172200" y="1594626"/>
            <a:ext cx="5181600" cy="4582339"/>
          </a:xfrm>
          <a:no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5"/>
          <p:cNvSpPr>
            <a:spLocks noGrp="1"/>
          </p:cNvSpPr>
          <p:nvPr>
            <p:ph type="dt" sz="half" idx="10"/>
          </p:nvPr>
        </p:nvSpPr>
        <p:spPr bwMode="black"/>
        <p:txBody>
          <a:bodyPr/>
          <a:lstStyle/>
          <a:p>
            <a:fld id="{B918FCCE-95A3-407E-BA46-0CBAEA967FB2}" type="datetime1">
              <a:rPr lang="en-US" smtClean="0"/>
              <a:t>4/27/2026</a:t>
            </a:fld>
            <a:endParaRPr lang="en-US" dirty="0"/>
          </a:p>
        </p:txBody>
      </p:sp>
      <p:sp>
        <p:nvSpPr>
          <p:cNvPr id="11" name="Footer Placeholder 6"/>
          <p:cNvSpPr>
            <a:spLocks noGrp="1"/>
          </p:cNvSpPr>
          <p:nvPr>
            <p:ph type="ftr" sz="quarter" idx="3"/>
          </p:nvPr>
        </p:nvSpPr>
        <p:spPr bwMode="black">
          <a:xfrm>
            <a:off x="3302178" y="6356351"/>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7" name="Slide Number Placeholder 7"/>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10" name="Rectangle 8"/>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Tree>
    <p:extLst>
      <p:ext uri="{BB962C8B-B14F-4D97-AF65-F5344CB8AC3E}">
        <p14:creationId xmlns:p14="http://schemas.microsoft.com/office/powerpoint/2010/main" val="71661008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hank You (Blue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bwMode="white">
          <a:xfrm>
            <a:off x="838200" y="2212735"/>
            <a:ext cx="10515600" cy="1472163"/>
          </a:xfrm>
        </p:spPr>
        <p:txBody>
          <a:bodyPr>
            <a:noAutofit/>
          </a:bodyPr>
          <a:lstStyle>
            <a:lvl1pPr algn="ctr">
              <a:tabLst>
                <a:tab pos="3770313" algn="l"/>
              </a:tabLst>
              <a:defRPr sz="7000">
                <a:solidFill>
                  <a:schemeClr val="bg1"/>
                </a:solidFill>
              </a:defRPr>
            </a:lvl1pPr>
          </a:lstStyle>
          <a:p>
            <a:r>
              <a:rPr lang="en-US" dirty="0"/>
              <a:t>Add “thank you” here</a:t>
            </a:r>
          </a:p>
        </p:txBody>
      </p:sp>
      <p:sp>
        <p:nvSpPr>
          <p:cNvPr id="11" name="Text Placeholder 6"/>
          <p:cNvSpPr>
            <a:spLocks noGrp="1"/>
          </p:cNvSpPr>
          <p:nvPr>
            <p:ph type="body" sz="quarter" idx="13" hasCustomPrompt="1"/>
          </p:nvPr>
        </p:nvSpPr>
        <p:spPr bwMode="white">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dirty="0" err="1"/>
              <a:t>Firstname</a:t>
            </a:r>
            <a:r>
              <a:rPr lang="en-US" dirty="0"/>
              <a:t> </a:t>
            </a:r>
            <a:r>
              <a:rPr lang="en-US" dirty="0" err="1"/>
              <a:t>Lastname</a:t>
            </a:r>
            <a:endParaRPr lang="en-US" dirty="0"/>
          </a:p>
          <a:p>
            <a:pPr lvl="0"/>
            <a:r>
              <a:rPr lang="en-US" dirty="0"/>
              <a:t>firstname.lastname@state.mn.us</a:t>
            </a:r>
          </a:p>
          <a:p>
            <a:pPr lvl="0"/>
            <a:r>
              <a:rPr lang="en-US" dirty="0"/>
              <a:t>555-555-5555</a:t>
            </a:r>
          </a:p>
        </p:txBody>
      </p:sp>
      <p:sp>
        <p:nvSpPr>
          <p:cNvPr id="3" name="Date Placeholder 2"/>
          <p:cNvSpPr>
            <a:spLocks noGrp="1"/>
          </p:cNvSpPr>
          <p:nvPr>
            <p:ph type="dt" sz="half" idx="10"/>
          </p:nvPr>
        </p:nvSpPr>
        <p:spPr bwMode="white"/>
        <p:txBody>
          <a:bodyPr/>
          <a:lstStyle>
            <a:lvl1pPr>
              <a:defRPr>
                <a:solidFill>
                  <a:schemeClr val="bg1"/>
                </a:solidFill>
              </a:defRPr>
            </a:lvl1pPr>
          </a:lstStyle>
          <a:p>
            <a:fld id="{81F1B213-86CC-489E-B3E2-9C166D06023A}" type="datetime1">
              <a:rPr lang="en-US" smtClean="0"/>
              <a:t>4/27/2026</a:t>
            </a:fld>
            <a:endParaRPr lang="en-US" dirty="0"/>
          </a:p>
        </p:txBody>
      </p:sp>
      <p:sp>
        <p:nvSpPr>
          <p:cNvPr id="5" name="Footer Placeholder 4"/>
          <p:cNvSpPr>
            <a:spLocks noGrp="1"/>
          </p:cNvSpPr>
          <p:nvPr>
            <p:ph type="ftr" sz="quarter" idx="12"/>
          </p:nvPr>
        </p:nvSpPr>
        <p:spPr bwMode="white"/>
        <p:txBody>
          <a:bodyPr/>
          <a:lstStyle>
            <a:lvl1pPr>
              <a:defRPr>
                <a:solidFill>
                  <a:schemeClr val="bg1"/>
                </a:solidFill>
              </a:defRPr>
            </a:lvl1pPr>
          </a:lstStyle>
          <a:p>
            <a:r>
              <a:rPr lang="en-US" dirty="0"/>
              <a:t>Optional Tagline Goes Here </a:t>
            </a:r>
            <a:r>
              <a:rPr lang="en-US" dirty="0">
                <a:solidFill>
                  <a:schemeClr val="accent2"/>
                </a:solidFill>
              </a:rPr>
              <a:t>|</a:t>
            </a:r>
            <a:r>
              <a:rPr lang="en-US" dirty="0"/>
              <a:t> mn.gov/</a:t>
            </a:r>
            <a:r>
              <a:rPr lang="en-US" dirty="0" err="1"/>
              <a:t>websiteurl</a:t>
            </a:r>
            <a:endParaRPr lang="en-US" dirty="0"/>
          </a:p>
        </p:txBody>
      </p:sp>
      <p:sp>
        <p:nvSpPr>
          <p:cNvPr id="4" name="Slide Number Placeholder 3"/>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pPr/>
              <a:t>‹#›</a:t>
            </a:fld>
            <a:endParaRPr lang="en-US" dirty="0"/>
          </a:p>
        </p:txBody>
      </p:sp>
      <p:sp>
        <p:nvSpPr>
          <p:cNvPr id="8" name="Rectangle 7"/>
          <p:cNvSpPr/>
          <p:nvPr userDrawn="1"/>
        </p:nvSpPr>
        <p:spPr bwMode="white">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0" name="Graphic 8" descr="Minnesota Department of Natural Resources logo">
            <a:extLst>
              <a:ext uri="{FF2B5EF4-FFF2-40B4-BE49-F238E27FC236}">
                <a16:creationId xmlns:a16="http://schemas.microsoft.com/office/drawing/2014/main" id="{2A40E8AF-55F5-4194-AB93-9716C425792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165473" y="714430"/>
            <a:ext cx="3256627" cy="329321"/>
          </a:xfrm>
          <a:prstGeom prst="rect">
            <a:avLst/>
          </a:prstGeom>
        </p:spPr>
      </p:pic>
    </p:spTree>
    <p:extLst>
      <p:ext uri="{BB962C8B-B14F-4D97-AF65-F5344CB8AC3E}">
        <p14:creationId xmlns:p14="http://schemas.microsoft.com/office/powerpoint/2010/main" val="21096085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Boxed)">
    <p:bg bwMode="auto">
      <p:bgPr>
        <a:solidFill>
          <a:srgbClr val="E8E8E8"/>
        </a:solidFill>
        <a:effectLst/>
      </p:bgPr>
    </p:bg>
    <p:spTree>
      <p:nvGrpSpPr>
        <p:cNvPr id="1" name=""/>
        <p:cNvGrpSpPr/>
        <p:nvPr/>
      </p:nvGrpSpPr>
      <p:grpSpPr>
        <a:xfrm>
          <a:off x="0" y="0"/>
          <a:ext cx="0" cy="0"/>
          <a:chOff x="0" y="0"/>
          <a:chExt cx="0" cy="0"/>
        </a:xfrm>
      </p:grpSpPr>
      <p:sp>
        <p:nvSpPr>
          <p:cNvPr id="15"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800"/>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endParaRPr lang="en-US" dirty="0"/>
          </a:p>
        </p:txBody>
      </p:sp>
      <p:sp>
        <p:nvSpPr>
          <p:cNvPr id="2" name="Rectangle 1"/>
          <p:cNvSpPr/>
          <p:nvPr userDrawn="1"/>
        </p:nvSpPr>
        <p:spPr>
          <a:xfrm>
            <a:off x="838200" y="1335283"/>
            <a:ext cx="10515600" cy="48416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Content Placeholder 3"/>
          <p:cNvSpPr>
            <a:spLocks noGrp="1"/>
          </p:cNvSpPr>
          <p:nvPr>
            <p:ph idx="1"/>
          </p:nvPr>
        </p:nvSpPr>
        <p:spPr bwMode="gray">
          <a:xfrm>
            <a:off x="838200" y="1335283"/>
            <a:ext cx="10515600" cy="4841683"/>
          </a:xfrm>
          <a:noFill/>
        </p:spPr>
        <p:txBody>
          <a:bodyPr lIns="182880" tIns="182880" rIns="182880" bIns="182880"/>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Rectangle 7"/>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4"/>
          <p:cNvSpPr>
            <a:spLocks noGrp="1"/>
          </p:cNvSpPr>
          <p:nvPr>
            <p:ph type="dt" sz="half" idx="10"/>
          </p:nvPr>
        </p:nvSpPr>
        <p:spPr bwMode="black"/>
        <p:txBody>
          <a:bodyPr/>
          <a:lstStyle/>
          <a:p>
            <a:fld id="{27FD970B-63ED-4628-96EB-12441200B6AC}" type="datetime1">
              <a:rPr lang="en-US" smtClean="0"/>
              <a:t>4/27/2026</a:t>
            </a:fld>
            <a:endParaRPr lang="en-US" dirty="0"/>
          </a:p>
        </p:txBody>
      </p:sp>
      <p:sp>
        <p:nvSpPr>
          <p:cNvPr id="11" name="Footer Placeholder 5"/>
          <p:cNvSpPr>
            <a:spLocks noGrp="1"/>
          </p:cNvSpPr>
          <p:nvPr>
            <p:ph type="ftr" sz="quarter" idx="3"/>
          </p:nvPr>
        </p:nvSpPr>
        <p:spPr bwMode="black">
          <a:xfrm>
            <a:off x="3302178" y="6356351"/>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6" name="Slide Number Placeholder 6"/>
          <p:cNvSpPr>
            <a:spLocks noGrp="1"/>
          </p:cNvSpPr>
          <p:nvPr>
            <p:ph type="sldNum" sz="quarter" idx="12"/>
          </p:nvPr>
        </p:nvSpPr>
        <p:spPr bwMode="black"/>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485841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Split Boxed)">
    <p:bg bwMode="auto">
      <p:bgPr>
        <a:solidFill>
          <a:srgbClr val="E8E8E8"/>
        </a:solidFill>
        <a:effectLst/>
      </p:bgPr>
    </p:bg>
    <p:spTree>
      <p:nvGrpSpPr>
        <p:cNvPr id="1" name=""/>
        <p:cNvGrpSpPr/>
        <p:nvPr/>
      </p:nvGrpSpPr>
      <p:grpSpPr>
        <a:xfrm>
          <a:off x="0" y="0"/>
          <a:ext cx="0" cy="0"/>
          <a:chOff x="0" y="0"/>
          <a:chExt cx="0" cy="0"/>
        </a:xfrm>
      </p:grpSpPr>
      <p:sp>
        <p:nvSpPr>
          <p:cNvPr id="16"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800"/>
          </a:p>
        </p:txBody>
      </p:sp>
      <p:sp>
        <p:nvSpPr>
          <p:cNvPr id="15"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endParaRPr lang="en-US" dirty="0"/>
          </a:p>
        </p:txBody>
      </p:sp>
      <p:sp>
        <p:nvSpPr>
          <p:cNvPr id="10" name="Rectangle 9"/>
          <p:cNvSpPr/>
          <p:nvPr userDrawn="1"/>
        </p:nvSpPr>
        <p:spPr>
          <a:xfrm>
            <a:off x="838200" y="1594624"/>
            <a:ext cx="5181600" cy="4582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Content Placeholder 3"/>
          <p:cNvSpPr>
            <a:spLocks noGrp="1"/>
          </p:cNvSpPr>
          <p:nvPr>
            <p:ph sz="half" idx="1"/>
          </p:nvPr>
        </p:nvSpPr>
        <p:spPr bwMode="gray">
          <a:xfrm>
            <a:off x="838200" y="1594626"/>
            <a:ext cx="5181600" cy="4582339"/>
          </a:xfrm>
          <a:noFill/>
        </p:spPr>
        <p:txBody>
          <a:bodyPr lIns="182880" tIns="18288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Rectangle 11"/>
          <p:cNvSpPr/>
          <p:nvPr userDrawn="1"/>
        </p:nvSpPr>
        <p:spPr>
          <a:xfrm>
            <a:off x="6172200" y="1594624"/>
            <a:ext cx="5181600" cy="4582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Content Placeholder 4"/>
          <p:cNvSpPr>
            <a:spLocks noGrp="1"/>
          </p:cNvSpPr>
          <p:nvPr>
            <p:ph sz="half" idx="2"/>
          </p:nvPr>
        </p:nvSpPr>
        <p:spPr bwMode="gray">
          <a:xfrm>
            <a:off x="6172200" y="1594626"/>
            <a:ext cx="5181600" cy="4582339"/>
          </a:xfrm>
          <a:noFill/>
        </p:spPr>
        <p:txBody>
          <a:bodyPr lIns="182880" tIns="18288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5"/>
          <p:cNvSpPr>
            <a:spLocks noGrp="1"/>
          </p:cNvSpPr>
          <p:nvPr>
            <p:ph type="dt" sz="half" idx="10"/>
          </p:nvPr>
        </p:nvSpPr>
        <p:spPr bwMode="black"/>
        <p:txBody>
          <a:bodyPr/>
          <a:lstStyle/>
          <a:p>
            <a:fld id="{76CDD688-D9D1-4556-836C-79772A6DD13D}" type="datetime1">
              <a:rPr lang="en-US" smtClean="0"/>
              <a:t>4/27/2026</a:t>
            </a:fld>
            <a:endParaRPr lang="en-US" dirty="0"/>
          </a:p>
        </p:txBody>
      </p:sp>
      <p:sp>
        <p:nvSpPr>
          <p:cNvPr id="11" name="Footer Placeholder 6"/>
          <p:cNvSpPr>
            <a:spLocks noGrp="1"/>
          </p:cNvSpPr>
          <p:nvPr>
            <p:ph type="ftr" sz="quarter" idx="3"/>
          </p:nvPr>
        </p:nvSpPr>
        <p:spPr bwMode="black">
          <a:xfrm>
            <a:off x="3302178" y="6356351"/>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7" name="Slide Number Placeholder 7"/>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9" name="Rectangle 8"/>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553801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Solid White)">
    <p:bg bwMode="gray">
      <p:bgPr>
        <a:solidFill>
          <a:schemeClr val="bg1"/>
        </a:solidFill>
        <a:effectLst/>
      </p:bgPr>
    </p:bg>
    <p:spTree>
      <p:nvGrpSpPr>
        <p:cNvPr id="1" name=""/>
        <p:cNvGrpSpPr/>
        <p:nvPr/>
      </p:nvGrpSpPr>
      <p:grpSpPr>
        <a:xfrm>
          <a:off x="0" y="0"/>
          <a:ext cx="0" cy="0"/>
          <a:chOff x="0" y="0"/>
          <a:chExt cx="0" cy="0"/>
        </a:xfrm>
      </p:grpSpPr>
      <p:sp>
        <p:nvSpPr>
          <p:cNvPr id="11"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endParaRPr lang="en-US" dirty="0"/>
          </a:p>
        </p:txBody>
      </p:sp>
      <p:sp>
        <p:nvSpPr>
          <p:cNvPr id="5" name="Content Placeholder 2"/>
          <p:cNvSpPr>
            <a:spLocks noGrp="1"/>
          </p:cNvSpPr>
          <p:nvPr>
            <p:ph sz="quarter" idx="10"/>
          </p:nvPr>
        </p:nvSpPr>
        <p:spPr bwMode="gray">
          <a:xfrm>
            <a:off x="838200" y="1366346"/>
            <a:ext cx="10515600" cy="4788393"/>
          </a:xfrm>
          <a:noFill/>
        </p:spPr>
        <p:txBody>
          <a:bodyPr lIns="91440" tIns="45720" rIns="91440" bIns="4572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p:cNvSpPr>
            <a:spLocks noGrp="1"/>
          </p:cNvSpPr>
          <p:nvPr>
            <p:ph type="dt" sz="half" idx="11"/>
          </p:nvPr>
        </p:nvSpPr>
        <p:spPr bwMode="black">
          <a:xfrm>
            <a:off x="838201" y="6356352"/>
            <a:ext cx="1358591" cy="365125"/>
          </a:xfrm>
        </p:spPr>
        <p:txBody>
          <a:bodyPr/>
          <a:lstStyle/>
          <a:p>
            <a:fld id="{4FEF4647-3085-4FB8-9FD6-31F33CE3DF65}" type="datetime1">
              <a:rPr lang="en-US" smtClean="0"/>
              <a:t>4/27/2026</a:t>
            </a:fld>
            <a:endParaRPr lang="en-US" dirty="0"/>
          </a:p>
        </p:txBody>
      </p:sp>
      <p:sp>
        <p:nvSpPr>
          <p:cNvPr id="7" name="Footer Placeholder 4"/>
          <p:cNvSpPr>
            <a:spLocks noGrp="1"/>
          </p:cNvSpPr>
          <p:nvPr>
            <p:ph type="ftr" sz="quarter" idx="3"/>
          </p:nvPr>
        </p:nvSpPr>
        <p:spPr bwMode="black">
          <a:xfrm>
            <a:off x="3302178" y="6356351"/>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9" name="Slide Number Placeholder 5"/>
          <p:cNvSpPr>
            <a:spLocks noGrp="1"/>
          </p:cNvSpPr>
          <p:nvPr>
            <p:ph type="sldNum" sz="quarter" idx="12"/>
          </p:nvPr>
        </p:nvSpPr>
        <p:spPr bwMode="black">
          <a:xfrm>
            <a:off x="9891133" y="6356352"/>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5976574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theme" Target="../theme/theme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bwMode="black">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bwMode="black">
          <a:xfrm>
            <a:off x="838201" y="6356352"/>
            <a:ext cx="1358591" cy="365125"/>
          </a:xfrm>
          <a:prstGeom prst="rect">
            <a:avLst/>
          </a:prstGeom>
        </p:spPr>
        <p:txBody>
          <a:bodyPr vert="horz" lIns="91440" tIns="45720" rIns="91440" bIns="45720" rtlCol="0" anchor="ctr"/>
          <a:lstStyle>
            <a:lvl1pPr algn="l">
              <a:defRPr sz="1200">
                <a:solidFill>
                  <a:schemeClr val="tx2"/>
                </a:solidFill>
              </a:defRPr>
            </a:lvl1pPr>
          </a:lstStyle>
          <a:p>
            <a:fld id="{70A8EC6E-BE53-4C86-9F61-27D376827889}" type="datetime1">
              <a:rPr lang="en-US" smtClean="0"/>
              <a:t>4/27/2026</a:t>
            </a:fld>
            <a:endParaRPr lang="en-US" dirty="0"/>
          </a:p>
        </p:txBody>
      </p:sp>
      <p:sp>
        <p:nvSpPr>
          <p:cNvPr id="12" name="Footer Placeholder 4"/>
          <p:cNvSpPr>
            <a:spLocks noGrp="1"/>
          </p:cNvSpPr>
          <p:nvPr>
            <p:ph type="ftr" sz="quarter" idx="3"/>
          </p:nvPr>
        </p:nvSpPr>
        <p:spPr bwMode="black">
          <a:xfrm>
            <a:off x="3302178" y="6356351"/>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6" name="Slide Number Placeholder 5"/>
          <p:cNvSpPr>
            <a:spLocks noGrp="1"/>
          </p:cNvSpPr>
          <p:nvPr>
            <p:ph type="sldNum" sz="quarter" idx="4"/>
          </p:nvPr>
        </p:nvSpPr>
        <p:spPr bwMode="black">
          <a:xfrm>
            <a:off x="9891133" y="6356352"/>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77062332"/>
      </p:ext>
    </p:extLst>
  </p:cSld>
  <p:clrMap bg1="lt1" tx1="dk1" bg2="lt2" tx2="dk2" accent1="accent1" accent2="accent2" accent3="accent3" accent4="accent4" accent5="accent5" accent6="accent6" hlink="hlink" folHlink="folHlink"/>
  <p:sldLayoutIdLst>
    <p:sldLayoutId id="2147483799" r:id="rId1"/>
    <p:sldLayoutId id="2147483788" r:id="rId2"/>
    <p:sldLayoutId id="2147483787" r:id="rId3"/>
    <p:sldLayoutId id="2147483711" r:id="rId4"/>
    <p:sldLayoutId id="2147483712" r:id="rId5"/>
    <p:sldLayoutId id="2147483790" r:id="rId6"/>
    <p:sldLayoutId id="2147483789" r:id="rId7"/>
    <p:sldLayoutId id="2147483714" r:id="rId8"/>
    <p:sldLayoutId id="2147483780" r:id="rId9"/>
    <p:sldLayoutId id="2147483773" r:id="rId10"/>
    <p:sldLayoutId id="2147483800" r:id="rId11"/>
    <p:sldLayoutId id="2147483688" r:id="rId12"/>
    <p:sldLayoutId id="2147483826" r:id="rId13"/>
    <p:sldLayoutId id="2147483801" r:id="rId14"/>
    <p:sldLayoutId id="2147483802" r:id="rId15"/>
    <p:sldLayoutId id="2147483803" r:id="rId16"/>
    <p:sldLayoutId id="2147483843" r:id="rId17"/>
    <p:sldLayoutId id="2147483844" r:id="rId18"/>
    <p:sldLayoutId id="2147483767" r:id="rId19"/>
    <p:sldLayoutId id="2147483771" r:id="rId20"/>
    <p:sldLayoutId id="2147483772" r:id="rId21"/>
    <p:sldLayoutId id="2147483820" r:id="rId22"/>
    <p:sldLayoutId id="2147483769" r:id="rId23"/>
    <p:sldLayoutId id="2147483770" r:id="rId24"/>
    <p:sldLayoutId id="2147483829" r:id="rId25"/>
    <p:sldLayoutId id="2147483732" r:id="rId26"/>
    <p:sldLayoutId id="2147483794" r:id="rId27"/>
    <p:sldLayoutId id="2147483733" r:id="rId28"/>
    <p:sldLayoutId id="2147483821" r:id="rId29"/>
    <p:sldLayoutId id="2147483805" r:id="rId30"/>
    <p:sldLayoutId id="2147483806" r:id="rId31"/>
    <p:sldLayoutId id="2147483822" r:id="rId32"/>
    <p:sldLayoutId id="2147483750" r:id="rId33"/>
    <p:sldLayoutId id="2147483765" r:id="rId34"/>
    <p:sldLayoutId id="2147483823" r:id="rId35"/>
    <p:sldLayoutId id="2147483809" r:id="rId36"/>
    <p:sldLayoutId id="2147483808" r:id="rId37"/>
    <p:sldLayoutId id="2147483824" r:id="rId38"/>
    <p:sldLayoutId id="2147483781" r:id="rId39"/>
    <p:sldLayoutId id="2147483825" r:id="rId40"/>
    <p:sldLayoutId id="2147483807" r:id="rId41"/>
    <p:sldLayoutId id="2147483838" r:id="rId42"/>
    <p:sldLayoutId id="2147483832" r:id="rId43"/>
    <p:sldLayoutId id="2147483830" r:id="rId44"/>
    <p:sldLayoutId id="2147483837" r:id="rId45"/>
    <p:sldLayoutId id="2147483831" r:id="rId46"/>
    <p:sldLayoutId id="2147483836" r:id="rId47"/>
    <p:sldLayoutId id="2147483833" r:id="rId48"/>
    <p:sldLayoutId id="2147483842" r:id="rId49"/>
    <p:sldLayoutId id="2147483841" r:id="rId50"/>
    <p:sldLayoutId id="2147483738" r:id="rId51"/>
    <p:sldLayoutId id="2147483739" r:id="rId52"/>
    <p:sldLayoutId id="2147483754" r:id="rId53"/>
    <p:sldLayoutId id="2147483755" r:id="rId54"/>
    <p:sldLayoutId id="2147483759" r:id="rId55"/>
    <p:sldLayoutId id="2147483753" r:id="rId56"/>
    <p:sldLayoutId id="2147483763" r:id="rId57"/>
    <p:sldLayoutId id="2147483762" r:id="rId58"/>
    <p:sldLayoutId id="2147483797" r:id="rId59"/>
    <p:sldLayoutId id="2147483827" r:id="rId60"/>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45.jpeg"/></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60.png"/></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4.xml"/><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63.png"/></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5.xml"/><Relationship Id="rId1" Type="http://schemas.openxmlformats.org/officeDocument/2006/relationships/slideLayout" Target="../slideLayouts/slideLayout6.xml"/><Relationship Id="rId5" Type="http://schemas.microsoft.com/office/2007/relationships/hdphoto" Target="../media/hdphoto2.wdp"/><Relationship Id="rId4" Type="http://schemas.openxmlformats.org/officeDocument/2006/relationships/image" Target="../media/image65.png"/></Relationships>
</file>

<file path=ppt/slides/_rels/slide3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6.xml"/><Relationship Id="rId1" Type="http://schemas.openxmlformats.org/officeDocument/2006/relationships/slideLayout" Target="../slideLayouts/slideLayout6.xml"/><Relationship Id="rId5" Type="http://schemas.microsoft.com/office/2007/relationships/hdphoto" Target="../media/hdphoto3.wdp"/><Relationship Id="rId4" Type="http://schemas.openxmlformats.org/officeDocument/2006/relationships/image" Target="../media/image67.png"/></Relationships>
</file>

<file path=ppt/slides/_rels/slide3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7.xml"/><Relationship Id="rId1" Type="http://schemas.openxmlformats.org/officeDocument/2006/relationships/slideLayout" Target="../slideLayouts/slideLayout6.xml"/><Relationship Id="rId5" Type="http://schemas.microsoft.com/office/2007/relationships/hdphoto" Target="../media/hdphoto4.wdp"/><Relationship Id="rId4" Type="http://schemas.openxmlformats.org/officeDocument/2006/relationships/image" Target="../media/image69.png"/></Relationships>
</file>

<file path=ppt/slides/_rels/slide38.xml.rels><?xml version="1.0" encoding="UTF-8" standalone="yes"?>
<Relationships xmlns="http://schemas.openxmlformats.org/package/2006/relationships"><Relationship Id="rId3" Type="http://schemas.openxmlformats.org/officeDocument/2006/relationships/hyperlink" Target="mailto:county.groundwater.atlas.dnr@state.mn.us?subject=MGWA%20presentation%20" TargetMode="External"/><Relationship Id="rId2" Type="http://schemas.openxmlformats.org/officeDocument/2006/relationships/notesSlide" Target="../notesSlides/notesSlide38.xml"/><Relationship Id="rId1" Type="http://schemas.openxmlformats.org/officeDocument/2006/relationships/slideLayout" Target="../slideLayouts/slideLayout59.xml"/><Relationship Id="rId5" Type="http://schemas.openxmlformats.org/officeDocument/2006/relationships/image" Target="../media/image20.png"/><Relationship Id="rId4" Type="http://schemas.openxmlformats.org/officeDocument/2006/relationships/hyperlink" Target="mndnr.gov/groundwatermapping"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40.xml.rels><?xml version="1.0" encoding="UTF-8" standalone="yes"?>
<Relationships xmlns="http://schemas.openxmlformats.org/package/2006/relationships"><Relationship Id="rId3" Type="http://schemas.openxmlformats.org/officeDocument/2006/relationships/hyperlink" Target="https://www.dnr.state.mn.us/waters/groundwater_section/mapping/provinces.html" TargetMode="External"/><Relationship Id="rId2" Type="http://schemas.openxmlformats.org/officeDocument/2006/relationships/notesSlide" Target="../notesSlides/notesSlide40.xml"/><Relationship Id="rId1" Type="http://schemas.openxmlformats.org/officeDocument/2006/relationships/slideLayout" Target="../slideLayouts/slideLayout5.xml"/><Relationship Id="rId5" Type="http://schemas.openxmlformats.org/officeDocument/2006/relationships/image" Target="../media/image72.png"/><Relationship Id="rId4" Type="http://schemas.openxmlformats.org/officeDocument/2006/relationships/image" Target="../media/image71.png"/></Relationships>
</file>

<file path=ppt/slides/_rels/slide41.xml.rels><?xml version="1.0" encoding="UTF-8" standalone="yes"?>
<Relationships xmlns="http://schemas.openxmlformats.org/package/2006/relationships"><Relationship Id="rId3" Type="http://schemas.openxmlformats.org/officeDocument/2006/relationships/hyperlink" Target="https://files.dnr.state.mn.us/waters/groundwater_section/mapping/cga/c29_clay/clay_plate7.pdf" TargetMode="External"/><Relationship Id="rId2" Type="http://schemas.openxmlformats.org/officeDocument/2006/relationships/notesSlide" Target="../notesSlides/notesSlide41.xml"/><Relationship Id="rId1" Type="http://schemas.openxmlformats.org/officeDocument/2006/relationships/slideLayout" Target="../slideLayouts/slideLayout5.xml"/><Relationship Id="rId5" Type="http://schemas.openxmlformats.org/officeDocument/2006/relationships/image" Target="../media/image74.png"/><Relationship Id="rId4" Type="http://schemas.openxmlformats.org/officeDocument/2006/relationships/image" Target="../media/image73.png"/></Relationships>
</file>

<file path=ppt/slides/_rels/slide4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hyperlink" Target="mailto:jennifer.rose@state.mn.us?subject=MGWA%20presentation" TargetMode="External"/><Relationship Id="rId2" Type="http://schemas.openxmlformats.org/officeDocument/2006/relationships/notesSlide" Target="../notesSlides/notesSlide44.xml"/><Relationship Id="rId1" Type="http://schemas.openxmlformats.org/officeDocument/2006/relationships/slideLayout" Target="../slideLayouts/slideLayout59.xml"/><Relationship Id="rId4" Type="http://schemas.openxmlformats.org/officeDocument/2006/relationships/hyperlink" Target="mailto:michele.walker@state.mn.us?subject=MGWA%20presentation"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gif"/></Relationships>
</file>

<file path=ppt/slides/_rels/slide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86297-2DD2-0F24-71CD-86A1EA680FDF}"/>
              </a:ext>
            </a:extLst>
          </p:cNvPr>
          <p:cNvSpPr>
            <a:spLocks noGrp="1"/>
          </p:cNvSpPr>
          <p:nvPr>
            <p:ph type="ctrTitle"/>
          </p:nvPr>
        </p:nvSpPr>
        <p:spPr/>
        <p:txBody>
          <a:bodyPr/>
          <a:lstStyle/>
          <a:p>
            <a:r>
              <a:rPr lang="en-US" dirty="0"/>
              <a:t>Groundwater Atlas Program Residence Time Data</a:t>
            </a:r>
          </a:p>
        </p:txBody>
      </p:sp>
      <p:sp>
        <p:nvSpPr>
          <p:cNvPr id="3" name="Text Placeholder 2">
            <a:extLst>
              <a:ext uri="{FF2B5EF4-FFF2-40B4-BE49-F238E27FC236}">
                <a16:creationId xmlns:a16="http://schemas.microsoft.com/office/drawing/2014/main" id="{30846F1A-357A-C434-9BDC-888F99E8E3C6}"/>
              </a:ext>
            </a:extLst>
          </p:cNvPr>
          <p:cNvSpPr txBox="1">
            <a:spLocks/>
          </p:cNvSpPr>
          <p:nvPr/>
        </p:nvSpPr>
        <p:spPr>
          <a:xfrm>
            <a:off x="2105025" y="5693833"/>
            <a:ext cx="7858125" cy="711465"/>
          </a:xfrm>
          <a:prstGeom prst="rect">
            <a:avLst/>
          </a:prstGeom>
        </p:spPr>
        <p:txBody>
          <a:bodyPr>
            <a:no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0"/>
              </a:spcAft>
              <a:buNone/>
            </a:pPr>
            <a:r>
              <a:rPr lang="en-US" sz="1800" b="1" dirty="0"/>
              <a:t>John Barry </a:t>
            </a:r>
            <a:r>
              <a:rPr lang="en-US" sz="1800" dirty="0">
                <a:solidFill>
                  <a:schemeClr val="accent3"/>
                </a:solidFill>
              </a:rPr>
              <a:t>|</a:t>
            </a:r>
            <a:r>
              <a:rPr lang="en-US" sz="1800" b="1" dirty="0"/>
              <a:t> Kayla Nelson </a:t>
            </a:r>
          </a:p>
          <a:p>
            <a:pPr marL="0" indent="0" algn="ctr">
              <a:spcAft>
                <a:spcPts val="0"/>
              </a:spcAft>
              <a:buNone/>
            </a:pPr>
            <a:r>
              <a:rPr lang="en-US" sz="1800" dirty="0"/>
              <a:t>MGWA </a:t>
            </a:r>
            <a:r>
              <a:rPr lang="en-US" sz="1800" dirty="0">
                <a:solidFill>
                  <a:schemeClr val="accent3"/>
                </a:solidFill>
              </a:rPr>
              <a:t>|</a:t>
            </a:r>
            <a:r>
              <a:rPr lang="en-US" sz="1800" dirty="0"/>
              <a:t> Spring 2026 Conference</a:t>
            </a:r>
            <a:r>
              <a:rPr lang="en-US" sz="1800" dirty="0">
                <a:solidFill>
                  <a:schemeClr val="accent3"/>
                </a:solidFill>
              </a:rPr>
              <a:t> |</a:t>
            </a:r>
            <a:r>
              <a:rPr lang="en-US" sz="1800" dirty="0"/>
              <a:t> April 23, 2026</a:t>
            </a:r>
          </a:p>
        </p:txBody>
      </p:sp>
      <p:pic>
        <p:nvPicPr>
          <p:cNvPr id="7" name="Picture 6" descr="Image of Highway 76 spring in Houston County.">
            <a:extLst>
              <a:ext uri="{FF2B5EF4-FFF2-40B4-BE49-F238E27FC236}">
                <a16:creationId xmlns:a16="http://schemas.microsoft.com/office/drawing/2014/main" id="{B30FC959-D6B9-F8C7-22FA-9387FC298EBD}"/>
              </a:ext>
            </a:extLst>
          </p:cNvPr>
          <p:cNvPicPr>
            <a:picLocks noChangeAspect="1"/>
          </p:cNvPicPr>
          <p:nvPr/>
        </p:nvPicPr>
        <p:blipFill>
          <a:blip r:embed="rId3" cstate="print">
            <a:extLst>
              <a:ext uri="{28A0092B-C50C-407E-A947-70E740481C1C}">
                <a14:useLocalDpi xmlns:a14="http://schemas.microsoft.com/office/drawing/2010/main" val="0"/>
              </a:ext>
            </a:extLst>
          </a:blip>
          <a:srcRect l="8711" t="46564" r="9044" b="26533"/>
          <a:stretch>
            <a:fillRect/>
          </a:stretch>
        </p:blipFill>
        <p:spPr>
          <a:xfrm>
            <a:off x="-1" y="1450115"/>
            <a:ext cx="12192001" cy="2641530"/>
          </a:xfrm>
          <a:prstGeom prst="rect">
            <a:avLst/>
          </a:prstGeom>
        </p:spPr>
      </p:pic>
      <p:pic>
        <p:nvPicPr>
          <p:cNvPr id="4" name="Picture 3" descr="The Environment and Natural Resources Trust Fund logo featuring loons and a north star.">
            <a:extLst>
              <a:ext uri="{FF2B5EF4-FFF2-40B4-BE49-F238E27FC236}">
                <a16:creationId xmlns:a16="http://schemas.microsoft.com/office/drawing/2014/main" id="{70826EB6-2443-15E9-1B50-D3F3952165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700" y="5595273"/>
            <a:ext cx="1254710" cy="908584"/>
          </a:xfrm>
          <a:prstGeom prst="rect">
            <a:avLst/>
          </a:prstGeom>
        </p:spPr>
      </p:pic>
      <p:pic>
        <p:nvPicPr>
          <p:cNvPr id="5" name="Picture 4" descr="The Clean Water Land &amp; Legacy Amendment logo with images of wetlands, wildlife, and forests.">
            <a:extLst>
              <a:ext uri="{FF2B5EF4-FFF2-40B4-BE49-F238E27FC236}">
                <a16:creationId xmlns:a16="http://schemas.microsoft.com/office/drawing/2014/main" id="{D09D5EBD-4D93-99E1-FB24-11D08D88A1C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83736" y="5699104"/>
            <a:ext cx="1474791" cy="700922"/>
          </a:xfrm>
          <a:prstGeom prst="rect">
            <a:avLst/>
          </a:prstGeom>
        </p:spPr>
      </p:pic>
    </p:spTree>
    <p:extLst>
      <p:ext uri="{BB962C8B-B14F-4D97-AF65-F5344CB8AC3E}">
        <p14:creationId xmlns:p14="http://schemas.microsoft.com/office/powerpoint/2010/main" val="26665853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07F3D0-0AF8-C585-15AE-CA0F36D07C68}"/>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C1A17910-774D-93F8-6BAB-D016D289A1EC}"/>
              </a:ext>
            </a:extLst>
          </p:cNvPr>
          <p:cNvSpPr>
            <a:spLocks noGrp="1"/>
          </p:cNvSpPr>
          <p:nvPr>
            <p:ph type="title"/>
          </p:nvPr>
        </p:nvSpPr>
        <p:spPr/>
        <p:txBody>
          <a:bodyPr>
            <a:normAutofit/>
          </a:bodyPr>
          <a:lstStyle/>
          <a:p>
            <a:r>
              <a:rPr lang="en-US" dirty="0"/>
              <a:t>Groundwater Atlas Data</a:t>
            </a:r>
          </a:p>
        </p:txBody>
      </p:sp>
      <p:sp>
        <p:nvSpPr>
          <p:cNvPr id="2" name="Content Placeholder 3">
            <a:extLst>
              <a:ext uri="{FF2B5EF4-FFF2-40B4-BE49-F238E27FC236}">
                <a16:creationId xmlns:a16="http://schemas.microsoft.com/office/drawing/2014/main" id="{002546D5-6E17-8D62-1B60-A02C1A7BD716}"/>
              </a:ext>
            </a:extLst>
          </p:cNvPr>
          <p:cNvSpPr txBox="1">
            <a:spLocks/>
          </p:cNvSpPr>
          <p:nvPr/>
        </p:nvSpPr>
        <p:spPr>
          <a:xfrm>
            <a:off x="7615784" y="3555617"/>
            <a:ext cx="3979606" cy="2057400"/>
          </a:xfrm>
          <a:prstGeom prst="rect">
            <a:avLst/>
          </a:prstGeom>
        </p:spPr>
        <p:txBody>
          <a:bodyPr>
            <a:norm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Travel time continuum</a:t>
            </a:r>
            <a:endParaRPr lang="en-US" sz="2800" i="1" dirty="0"/>
          </a:p>
        </p:txBody>
      </p:sp>
      <p:pic>
        <p:nvPicPr>
          <p:cNvPr id="5" name="Picture 4" descr="A color-coded graph showing sensitivity vs. groundwater travel time.">
            <a:extLst>
              <a:ext uri="{FF2B5EF4-FFF2-40B4-BE49-F238E27FC236}">
                <a16:creationId xmlns:a16="http://schemas.microsoft.com/office/drawing/2014/main" id="{748020F2-80A3-F219-1825-FC104B7BD3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695" y="1649381"/>
            <a:ext cx="6723971" cy="4952386"/>
          </a:xfrm>
          <a:prstGeom prst="rect">
            <a:avLst/>
          </a:prstGeom>
        </p:spPr>
      </p:pic>
      <p:sp>
        <p:nvSpPr>
          <p:cNvPr id="3" name="Slide Number Placeholder 7">
            <a:extLst>
              <a:ext uri="{FF2B5EF4-FFF2-40B4-BE49-F238E27FC236}">
                <a16:creationId xmlns:a16="http://schemas.microsoft.com/office/drawing/2014/main" id="{5C910AA1-2A35-91C0-BC3B-45D3F58CF403}"/>
              </a:ext>
            </a:extLst>
          </p:cNvPr>
          <p:cNvSpPr>
            <a:spLocks noGrp="1"/>
          </p:cNvSpPr>
          <p:nvPr>
            <p:ph type="sldNum" sz="quarter" idx="12"/>
          </p:nvPr>
        </p:nvSpPr>
        <p:spPr bwMode="black">
          <a:xfrm>
            <a:off x="10596979" y="6492875"/>
            <a:ext cx="1462668" cy="365125"/>
          </a:xfrm>
        </p:spPr>
        <p:txBody>
          <a:bodyPr/>
          <a:lstStyle/>
          <a:p>
            <a:fld id="{48F63A3B-78C7-47BE-AE5E-E10140E04643}" type="slidenum">
              <a:rPr lang="en-US" smtClean="0"/>
              <a:t>10</a:t>
            </a:fld>
            <a:endParaRPr lang="en-US" dirty="0"/>
          </a:p>
        </p:txBody>
      </p:sp>
    </p:spTree>
    <p:extLst>
      <p:ext uri="{BB962C8B-B14F-4D97-AF65-F5344CB8AC3E}">
        <p14:creationId xmlns:p14="http://schemas.microsoft.com/office/powerpoint/2010/main" val="2789278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86297-2DD2-0F24-71CD-86A1EA680FDF}"/>
              </a:ext>
            </a:extLst>
          </p:cNvPr>
          <p:cNvSpPr>
            <a:spLocks noGrp="1"/>
          </p:cNvSpPr>
          <p:nvPr>
            <p:ph type="ctrTitle"/>
          </p:nvPr>
        </p:nvSpPr>
        <p:spPr/>
        <p:txBody>
          <a:bodyPr/>
          <a:lstStyle/>
          <a:p>
            <a:r>
              <a:rPr lang="en-US" dirty="0"/>
              <a:t>Dye Tracing</a:t>
            </a:r>
          </a:p>
        </p:txBody>
      </p:sp>
      <p:pic>
        <p:nvPicPr>
          <p:cNvPr id="6" name="Picture Placeholder 5" descr="Dye tracing used in a southeast Minnesota stream.">
            <a:extLst>
              <a:ext uri="{FF2B5EF4-FFF2-40B4-BE49-F238E27FC236}">
                <a16:creationId xmlns:a16="http://schemas.microsoft.com/office/drawing/2014/main" id="{5921A98D-9B87-FCFF-355F-9A0BEC62BEC2}"/>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42930" b="42930"/>
          <a:stretch/>
        </p:blipFill>
        <p:spPr>
          <a:xfrm>
            <a:off x="0" y="1761319"/>
            <a:ext cx="12192000" cy="2298700"/>
          </a:xfrm>
        </p:spPr>
      </p:pic>
    </p:spTree>
    <p:extLst>
      <p:ext uri="{BB962C8B-B14F-4D97-AF65-F5344CB8AC3E}">
        <p14:creationId xmlns:p14="http://schemas.microsoft.com/office/powerpoint/2010/main" val="20664320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E47916-5165-6B03-C3CB-83DE900280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52F44F-DE86-9FA5-C499-6FCBA0735DEC}"/>
              </a:ext>
            </a:extLst>
          </p:cNvPr>
          <p:cNvSpPr>
            <a:spLocks noGrp="1"/>
          </p:cNvSpPr>
          <p:nvPr>
            <p:ph type="title"/>
          </p:nvPr>
        </p:nvSpPr>
        <p:spPr>
          <a:xfrm>
            <a:off x="838200" y="-1"/>
            <a:ext cx="10515600" cy="1216025"/>
          </a:xfrm>
        </p:spPr>
        <p:txBody>
          <a:bodyPr/>
          <a:lstStyle/>
          <a:p>
            <a:r>
              <a:rPr lang="en-US"/>
              <a:t>Minnesota Groundwater Tracing Database</a:t>
            </a:r>
            <a:endParaRPr lang="en-US" dirty="0"/>
          </a:p>
        </p:txBody>
      </p:sp>
      <p:sp>
        <p:nvSpPr>
          <p:cNvPr id="6" name="Content Placeholder 5">
            <a:extLst>
              <a:ext uri="{FF2B5EF4-FFF2-40B4-BE49-F238E27FC236}">
                <a16:creationId xmlns:a16="http://schemas.microsoft.com/office/drawing/2014/main" id="{977F1D0F-9007-9BE9-A241-C6420663F617}"/>
              </a:ext>
            </a:extLst>
          </p:cNvPr>
          <p:cNvSpPr>
            <a:spLocks noGrp="1"/>
          </p:cNvSpPr>
          <p:nvPr>
            <p:ph sz="half" idx="2"/>
          </p:nvPr>
        </p:nvSpPr>
        <p:spPr>
          <a:xfrm>
            <a:off x="6994645" y="3119331"/>
            <a:ext cx="4635003" cy="2194771"/>
          </a:xfrm>
        </p:spPr>
        <p:txBody>
          <a:bodyPr>
            <a:normAutofit/>
          </a:bodyPr>
          <a:lstStyle/>
          <a:p>
            <a:r>
              <a:rPr lang="en-US" sz="2800" dirty="0"/>
              <a:t>Webpage/web application of dye traces</a:t>
            </a:r>
          </a:p>
          <a:p>
            <a:r>
              <a:rPr lang="en-US" sz="2800" dirty="0"/>
              <a:t>Focused on southeastern Minnesota karst</a:t>
            </a:r>
          </a:p>
        </p:txBody>
      </p:sp>
      <p:pic>
        <p:nvPicPr>
          <p:cNvPr id="5" name="Picture 4" descr="A screenshot of the dye tracing database">
            <a:extLst>
              <a:ext uri="{FF2B5EF4-FFF2-40B4-BE49-F238E27FC236}">
                <a16:creationId xmlns:a16="http://schemas.microsoft.com/office/drawing/2014/main" id="{EF5893F4-249E-B079-ED36-E07EA6B6C9E5}"/>
              </a:ext>
            </a:extLst>
          </p:cNvPr>
          <p:cNvPicPr>
            <a:picLocks noChangeAspect="1"/>
          </p:cNvPicPr>
          <p:nvPr/>
        </p:nvPicPr>
        <p:blipFill>
          <a:blip r:embed="rId3"/>
          <a:srcRect t="5918"/>
          <a:stretch>
            <a:fillRect/>
          </a:stretch>
        </p:blipFill>
        <p:spPr>
          <a:xfrm>
            <a:off x="649679" y="1593850"/>
            <a:ext cx="5569462" cy="4830099"/>
          </a:xfrm>
          <a:prstGeom prst="rect">
            <a:avLst/>
          </a:prstGeom>
          <a:ln>
            <a:solidFill>
              <a:schemeClr val="tx2"/>
            </a:solidFill>
          </a:ln>
        </p:spPr>
      </p:pic>
      <p:sp>
        <p:nvSpPr>
          <p:cNvPr id="13" name="Slide Number Placeholder 7">
            <a:extLst>
              <a:ext uri="{FF2B5EF4-FFF2-40B4-BE49-F238E27FC236}">
                <a16:creationId xmlns:a16="http://schemas.microsoft.com/office/drawing/2014/main" id="{885778D0-96AB-B6D0-5DAC-E4E66AF6CDD6}"/>
              </a:ext>
            </a:extLst>
          </p:cNvPr>
          <p:cNvSpPr>
            <a:spLocks noGrp="1"/>
          </p:cNvSpPr>
          <p:nvPr>
            <p:ph type="sldNum" sz="quarter" idx="12"/>
          </p:nvPr>
        </p:nvSpPr>
        <p:spPr bwMode="black">
          <a:xfrm>
            <a:off x="10596979" y="6492875"/>
            <a:ext cx="1462668" cy="365125"/>
          </a:xfrm>
        </p:spPr>
        <p:txBody>
          <a:bodyPr/>
          <a:lstStyle/>
          <a:p>
            <a:fld id="{48F63A3B-78C7-47BE-AE5E-E10140E04643}" type="slidenum">
              <a:rPr lang="en-US" smtClean="0"/>
              <a:t>12</a:t>
            </a:fld>
            <a:endParaRPr lang="en-US" dirty="0"/>
          </a:p>
        </p:txBody>
      </p:sp>
    </p:spTree>
    <p:extLst>
      <p:ext uri="{BB962C8B-B14F-4D97-AF65-F5344CB8AC3E}">
        <p14:creationId xmlns:p14="http://schemas.microsoft.com/office/powerpoint/2010/main" val="2103770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C74E03-3F18-5FBA-316E-E0F5D6018F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281CF3-2C99-273C-34D2-CD7A8471067F}"/>
              </a:ext>
            </a:extLst>
          </p:cNvPr>
          <p:cNvSpPr>
            <a:spLocks noGrp="1"/>
          </p:cNvSpPr>
          <p:nvPr>
            <p:ph type="title"/>
          </p:nvPr>
        </p:nvSpPr>
        <p:spPr>
          <a:xfrm>
            <a:off x="838200" y="-1"/>
            <a:ext cx="10515600" cy="1216025"/>
          </a:xfrm>
        </p:spPr>
        <p:txBody>
          <a:bodyPr/>
          <a:lstStyle/>
          <a:p>
            <a:r>
              <a:rPr lang="en-US" dirty="0"/>
              <a:t>Breakthrough Curves</a:t>
            </a:r>
          </a:p>
        </p:txBody>
      </p:sp>
      <p:pic>
        <p:nvPicPr>
          <p:cNvPr id="14" name="Picture 13" descr="A hydrologist pouring dye within the Bear Springshed.">
            <a:extLst>
              <a:ext uri="{FF2B5EF4-FFF2-40B4-BE49-F238E27FC236}">
                <a16:creationId xmlns:a16="http://schemas.microsoft.com/office/drawing/2014/main" id="{F2080EF2-5DF2-3EC8-5735-A327945573AF}"/>
              </a:ext>
            </a:extLst>
          </p:cNvPr>
          <p:cNvPicPr>
            <a:picLocks noChangeAspect="1"/>
          </p:cNvPicPr>
          <p:nvPr/>
        </p:nvPicPr>
        <p:blipFill>
          <a:blip r:embed="rId3" cstate="print">
            <a:extLst>
              <a:ext uri="{28A0092B-C50C-407E-A947-70E740481C1C}">
                <a14:useLocalDpi xmlns:a14="http://schemas.microsoft.com/office/drawing/2010/main" val="0"/>
              </a:ext>
            </a:extLst>
          </a:blip>
          <a:srcRect l="25919" r="21655"/>
          <a:stretch>
            <a:fillRect/>
          </a:stretch>
        </p:blipFill>
        <p:spPr>
          <a:xfrm>
            <a:off x="265813" y="1340392"/>
            <a:ext cx="3700130" cy="4711532"/>
          </a:xfrm>
          <a:prstGeom prst="rect">
            <a:avLst/>
          </a:prstGeom>
        </p:spPr>
      </p:pic>
      <p:sp>
        <p:nvSpPr>
          <p:cNvPr id="9" name="Content Placeholder 8">
            <a:extLst>
              <a:ext uri="{FF2B5EF4-FFF2-40B4-BE49-F238E27FC236}">
                <a16:creationId xmlns:a16="http://schemas.microsoft.com/office/drawing/2014/main" id="{53001796-722F-59F5-66ED-B8080DD3BC45}"/>
              </a:ext>
            </a:extLst>
          </p:cNvPr>
          <p:cNvSpPr>
            <a:spLocks noGrp="1"/>
          </p:cNvSpPr>
          <p:nvPr>
            <p:ph sz="half" idx="1"/>
          </p:nvPr>
        </p:nvSpPr>
        <p:spPr>
          <a:xfrm>
            <a:off x="8056060" y="1404989"/>
            <a:ext cx="3788719" cy="2469180"/>
          </a:xfrm>
        </p:spPr>
        <p:txBody>
          <a:bodyPr anchor="ctr" anchorCtr="0">
            <a:normAutofit/>
          </a:bodyPr>
          <a:lstStyle/>
          <a:p>
            <a:r>
              <a:rPr lang="en-US" sz="2400" b="1" dirty="0"/>
              <a:t>Galena Karst</a:t>
            </a:r>
            <a:r>
              <a:rPr lang="en-US" sz="2400" dirty="0"/>
              <a:t>, dye traveled ~ 1.3 miles in 3.5 hours</a:t>
            </a:r>
          </a:p>
        </p:txBody>
      </p:sp>
      <p:pic>
        <p:nvPicPr>
          <p:cNvPr id="18" name="Picture 17" descr="A graph of the Bear Spring 2022 dye trace">
            <a:extLst>
              <a:ext uri="{FF2B5EF4-FFF2-40B4-BE49-F238E27FC236}">
                <a16:creationId xmlns:a16="http://schemas.microsoft.com/office/drawing/2014/main" id="{3D7B7978-9879-C213-3882-D1A555272395}"/>
              </a:ext>
            </a:extLst>
          </p:cNvPr>
          <p:cNvPicPr>
            <a:picLocks noChangeAspect="1"/>
          </p:cNvPicPr>
          <p:nvPr/>
        </p:nvPicPr>
        <p:blipFill>
          <a:blip r:embed="rId4"/>
          <a:stretch>
            <a:fillRect/>
          </a:stretch>
        </p:blipFill>
        <p:spPr>
          <a:xfrm>
            <a:off x="4121903" y="1340392"/>
            <a:ext cx="3788719" cy="2734568"/>
          </a:xfrm>
          <a:prstGeom prst="rect">
            <a:avLst/>
          </a:prstGeom>
        </p:spPr>
      </p:pic>
      <p:sp>
        <p:nvSpPr>
          <p:cNvPr id="12" name="Content Placeholder 11">
            <a:extLst>
              <a:ext uri="{FF2B5EF4-FFF2-40B4-BE49-F238E27FC236}">
                <a16:creationId xmlns:a16="http://schemas.microsoft.com/office/drawing/2014/main" id="{BAFB9DD3-2774-D708-E23F-92F160519D17}"/>
              </a:ext>
            </a:extLst>
          </p:cNvPr>
          <p:cNvSpPr>
            <a:spLocks noGrp="1"/>
          </p:cNvSpPr>
          <p:nvPr>
            <p:ph sz="half" idx="2"/>
          </p:nvPr>
        </p:nvSpPr>
        <p:spPr>
          <a:xfrm>
            <a:off x="8068243" y="4264397"/>
            <a:ext cx="3788719" cy="2377036"/>
          </a:xfrm>
        </p:spPr>
        <p:txBody>
          <a:bodyPr anchor="ctr" anchorCtr="0">
            <a:normAutofit/>
          </a:bodyPr>
          <a:lstStyle/>
          <a:p>
            <a:r>
              <a:rPr lang="en-US" sz="2400" b="1" dirty="0"/>
              <a:t>St. Lawrence – Tunnel City </a:t>
            </a:r>
            <a:r>
              <a:rPr lang="en-US" sz="1600" b="1" dirty="0"/>
              <a:t>(siliciclastic pseudokarst)</a:t>
            </a:r>
            <a:r>
              <a:rPr lang="en-US" sz="1600" dirty="0"/>
              <a:t>,                   </a:t>
            </a:r>
            <a:r>
              <a:rPr lang="en-US" sz="2400" dirty="0"/>
              <a:t>dye traveled ~ 4.5 miles </a:t>
            </a:r>
            <a:br>
              <a:rPr lang="en-US" sz="2400" dirty="0"/>
            </a:br>
            <a:r>
              <a:rPr lang="en-US" sz="2400" dirty="0"/>
              <a:t>in 15 days</a:t>
            </a:r>
          </a:p>
        </p:txBody>
      </p:sp>
      <p:pic>
        <p:nvPicPr>
          <p:cNvPr id="4" name="Picture 3" descr="A graph of the Bridge Creek 2013 dye trace">
            <a:extLst>
              <a:ext uri="{FF2B5EF4-FFF2-40B4-BE49-F238E27FC236}">
                <a16:creationId xmlns:a16="http://schemas.microsoft.com/office/drawing/2014/main" id="{56C55C6C-9142-A530-B103-35058C6493A4}"/>
              </a:ext>
            </a:extLst>
          </p:cNvPr>
          <p:cNvPicPr>
            <a:picLocks noChangeAspect="1"/>
          </p:cNvPicPr>
          <p:nvPr/>
        </p:nvPicPr>
        <p:blipFill>
          <a:blip r:embed="rId5"/>
          <a:stretch>
            <a:fillRect/>
          </a:stretch>
        </p:blipFill>
        <p:spPr>
          <a:xfrm>
            <a:off x="4121902" y="4199328"/>
            <a:ext cx="3852104" cy="2653869"/>
          </a:xfrm>
          <a:prstGeom prst="rect">
            <a:avLst/>
          </a:prstGeom>
        </p:spPr>
      </p:pic>
      <p:sp>
        <p:nvSpPr>
          <p:cNvPr id="19" name="Slide Number Placeholder 7">
            <a:extLst>
              <a:ext uri="{FF2B5EF4-FFF2-40B4-BE49-F238E27FC236}">
                <a16:creationId xmlns:a16="http://schemas.microsoft.com/office/drawing/2014/main" id="{6DC39BAD-EEFE-185B-0A0E-EDC6D02961CC}"/>
              </a:ext>
            </a:extLst>
          </p:cNvPr>
          <p:cNvSpPr>
            <a:spLocks noGrp="1"/>
          </p:cNvSpPr>
          <p:nvPr>
            <p:ph type="sldNum" sz="quarter" idx="12"/>
          </p:nvPr>
        </p:nvSpPr>
        <p:spPr bwMode="black">
          <a:xfrm>
            <a:off x="10596979" y="6492875"/>
            <a:ext cx="1462668" cy="365125"/>
          </a:xfrm>
        </p:spPr>
        <p:txBody>
          <a:bodyPr/>
          <a:lstStyle/>
          <a:p>
            <a:fld id="{48F63A3B-78C7-47BE-AE5E-E10140E04643}" type="slidenum">
              <a:rPr lang="en-US" smtClean="0"/>
              <a:t>13</a:t>
            </a:fld>
            <a:endParaRPr lang="en-US" dirty="0"/>
          </a:p>
        </p:txBody>
      </p:sp>
    </p:spTree>
    <p:extLst>
      <p:ext uri="{BB962C8B-B14F-4D97-AF65-F5344CB8AC3E}">
        <p14:creationId xmlns:p14="http://schemas.microsoft.com/office/powerpoint/2010/main" val="3034297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C4C130-BE15-77F9-3276-10464070A8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9CA4CA-83D6-5184-E394-16FC4ECFD741}"/>
              </a:ext>
            </a:extLst>
          </p:cNvPr>
          <p:cNvSpPr>
            <a:spLocks noGrp="1"/>
          </p:cNvSpPr>
          <p:nvPr>
            <p:ph type="ctrTitle"/>
          </p:nvPr>
        </p:nvSpPr>
        <p:spPr/>
        <p:txBody>
          <a:bodyPr/>
          <a:lstStyle/>
          <a:p>
            <a:r>
              <a:rPr lang="en-US" dirty="0"/>
              <a:t>Tritium</a:t>
            </a:r>
          </a:p>
        </p:txBody>
      </p:sp>
      <p:pic>
        <p:nvPicPr>
          <p:cNvPr id="6" name="Picture Placeholder 5" descr="A stream flowing with river rocks in the foreground.">
            <a:extLst>
              <a:ext uri="{FF2B5EF4-FFF2-40B4-BE49-F238E27FC236}">
                <a16:creationId xmlns:a16="http://schemas.microsoft.com/office/drawing/2014/main" id="{B73A0651-AC0F-BD61-B0CA-E152B564C656}"/>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65654" b="1442"/>
          <a:stretch/>
        </p:blipFill>
        <p:spPr>
          <a:xfrm>
            <a:off x="0" y="1789113"/>
            <a:ext cx="12192000" cy="2298700"/>
          </a:xfrm>
        </p:spPr>
      </p:pic>
    </p:spTree>
    <p:extLst>
      <p:ext uri="{BB962C8B-B14F-4D97-AF65-F5344CB8AC3E}">
        <p14:creationId xmlns:p14="http://schemas.microsoft.com/office/powerpoint/2010/main" val="39225196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D7C51A-821B-DD6C-D3F2-31B16D575B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DA7235-1C2B-18F8-F9FF-8BB2FF91C2C5}"/>
              </a:ext>
            </a:extLst>
          </p:cNvPr>
          <p:cNvSpPr>
            <a:spLocks noGrp="1"/>
          </p:cNvSpPr>
          <p:nvPr>
            <p:ph type="title"/>
          </p:nvPr>
        </p:nvSpPr>
        <p:spPr>
          <a:xfrm>
            <a:off x="838200" y="9831"/>
            <a:ext cx="10515600" cy="1216025"/>
          </a:xfrm>
        </p:spPr>
        <p:txBody>
          <a:bodyPr/>
          <a:lstStyle/>
          <a:p>
            <a:r>
              <a:rPr lang="en-US" dirty="0"/>
              <a:t>Understanding Tritium</a:t>
            </a:r>
          </a:p>
        </p:txBody>
      </p:sp>
      <p:sp>
        <p:nvSpPr>
          <p:cNvPr id="6" name="Content Placeholder 5">
            <a:extLst>
              <a:ext uri="{FF2B5EF4-FFF2-40B4-BE49-F238E27FC236}">
                <a16:creationId xmlns:a16="http://schemas.microsoft.com/office/drawing/2014/main" id="{A654D403-05EF-ED62-1A6A-AA14A0104C60}"/>
              </a:ext>
            </a:extLst>
          </p:cNvPr>
          <p:cNvSpPr>
            <a:spLocks noGrp="1"/>
          </p:cNvSpPr>
          <p:nvPr>
            <p:ph sz="half" idx="2"/>
          </p:nvPr>
        </p:nvSpPr>
        <p:spPr>
          <a:xfrm>
            <a:off x="5224440" y="2822566"/>
            <a:ext cx="6264442" cy="2370156"/>
          </a:xfrm>
        </p:spPr>
        <p:txBody>
          <a:bodyPr>
            <a:noAutofit/>
          </a:bodyPr>
          <a:lstStyle/>
          <a:p>
            <a:r>
              <a:rPr lang="en-US" sz="2600" baseline="30000" dirty="0"/>
              <a:t>3</a:t>
            </a:r>
            <a:r>
              <a:rPr lang="en-US" sz="2600" dirty="0"/>
              <a:t>H – radioactive isotope of hydrogen</a:t>
            </a:r>
          </a:p>
          <a:p>
            <a:r>
              <a:rPr lang="en-US" sz="2600" dirty="0"/>
              <a:t>Occurs naturally, above ground hydrogen bomb testing, produced in nuclear reactors</a:t>
            </a:r>
          </a:p>
          <a:p>
            <a:r>
              <a:rPr lang="en-US" sz="2600" dirty="0"/>
              <a:t>Short half life of 12.32 years</a:t>
            </a:r>
          </a:p>
        </p:txBody>
      </p:sp>
      <p:grpSp>
        <p:nvGrpSpPr>
          <p:cNvPr id="15" name="Group 14" descr="Picture of a hydrogen bomb explosion.">
            <a:extLst>
              <a:ext uri="{FF2B5EF4-FFF2-40B4-BE49-F238E27FC236}">
                <a16:creationId xmlns:a16="http://schemas.microsoft.com/office/drawing/2014/main" id="{00E57F1A-53A9-3DEB-0DF5-FD6B3C4EFE8E}"/>
              </a:ext>
            </a:extLst>
          </p:cNvPr>
          <p:cNvGrpSpPr/>
          <p:nvPr/>
        </p:nvGrpSpPr>
        <p:grpSpPr>
          <a:xfrm>
            <a:off x="205464" y="1448886"/>
            <a:ext cx="4260210" cy="5324053"/>
            <a:chOff x="233856" y="1723697"/>
            <a:chExt cx="3919043" cy="5007103"/>
          </a:xfrm>
        </p:grpSpPr>
        <p:pic>
          <p:nvPicPr>
            <p:cNvPr id="9" name="Picture 8" descr="Picture of a hydrogen bomb explosion.">
              <a:extLst>
                <a:ext uri="{FF2B5EF4-FFF2-40B4-BE49-F238E27FC236}">
                  <a16:creationId xmlns:a16="http://schemas.microsoft.com/office/drawing/2014/main" id="{E9FF3C1D-C9F8-0D05-3CBF-2C8F2E81C2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440" y="1723697"/>
              <a:ext cx="3841459" cy="4812862"/>
            </a:xfrm>
            <a:prstGeom prst="rect">
              <a:avLst/>
            </a:prstGeom>
          </p:spPr>
        </p:pic>
        <p:sp>
          <p:nvSpPr>
            <p:cNvPr id="14" name="TextBox 13">
              <a:extLst>
                <a:ext uri="{FF2B5EF4-FFF2-40B4-BE49-F238E27FC236}">
                  <a16:creationId xmlns:a16="http://schemas.microsoft.com/office/drawing/2014/main" id="{E45848CD-A9F0-C5A2-C0D6-4334B289A7B5}"/>
                </a:ext>
              </a:extLst>
            </p:cNvPr>
            <p:cNvSpPr txBox="1"/>
            <p:nvPr/>
          </p:nvSpPr>
          <p:spPr>
            <a:xfrm>
              <a:off x="233856" y="6499968"/>
              <a:ext cx="3919043" cy="230832"/>
            </a:xfrm>
            <a:prstGeom prst="rect">
              <a:avLst/>
            </a:prstGeom>
            <a:noFill/>
          </p:spPr>
          <p:txBody>
            <a:bodyPr wrap="square">
              <a:spAutoFit/>
            </a:bodyPr>
            <a:lstStyle/>
            <a:p>
              <a:r>
                <a:rPr lang="de-DE" sz="900" b="0" i="0" dirty="0">
                  <a:solidFill>
                    <a:schemeClr val="tx2"/>
                  </a:solidFill>
                  <a:effectLst/>
                  <a:latin typeface="Arial" panose="020B0604020202020204" pitchFamily="34" charset="0"/>
                  <a:cs typeface="Arial" panose="020B0604020202020204" pitchFamily="34" charset="0"/>
                </a:rPr>
                <a:t>Photo: Galerie Bilderwelt/Getty Images</a:t>
              </a:r>
              <a:endParaRPr lang="en-US" sz="900" dirty="0">
                <a:solidFill>
                  <a:schemeClr val="tx2"/>
                </a:solidFill>
                <a:latin typeface="Arial" panose="020B0604020202020204" pitchFamily="34" charset="0"/>
                <a:cs typeface="Arial" panose="020B0604020202020204" pitchFamily="34" charset="0"/>
              </a:endParaRPr>
            </a:p>
          </p:txBody>
        </p:sp>
      </p:grpSp>
      <p:sp>
        <p:nvSpPr>
          <p:cNvPr id="7" name="Slide Number Placeholder 7">
            <a:extLst>
              <a:ext uri="{FF2B5EF4-FFF2-40B4-BE49-F238E27FC236}">
                <a16:creationId xmlns:a16="http://schemas.microsoft.com/office/drawing/2014/main" id="{2C5502BA-E7A2-3EC8-8116-E55C98DD92E3}"/>
              </a:ext>
            </a:extLst>
          </p:cNvPr>
          <p:cNvSpPr>
            <a:spLocks noGrp="1"/>
          </p:cNvSpPr>
          <p:nvPr>
            <p:ph type="sldNum" sz="quarter" idx="12"/>
          </p:nvPr>
        </p:nvSpPr>
        <p:spPr bwMode="black">
          <a:xfrm>
            <a:off x="10596979" y="6492875"/>
            <a:ext cx="1462668" cy="365125"/>
          </a:xfrm>
        </p:spPr>
        <p:txBody>
          <a:bodyPr/>
          <a:lstStyle/>
          <a:p>
            <a:fld id="{48F63A3B-78C7-47BE-AE5E-E10140E04643}" type="slidenum">
              <a:rPr lang="en-US" smtClean="0"/>
              <a:t>15</a:t>
            </a:fld>
            <a:endParaRPr lang="en-US" dirty="0"/>
          </a:p>
        </p:txBody>
      </p:sp>
    </p:spTree>
    <p:extLst>
      <p:ext uri="{BB962C8B-B14F-4D97-AF65-F5344CB8AC3E}">
        <p14:creationId xmlns:p14="http://schemas.microsoft.com/office/powerpoint/2010/main" val="2800716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CEEBC5-7461-6AF4-505D-B507AF5246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57C2C6-CBE2-8873-B230-5F0C398CA2DA}"/>
              </a:ext>
            </a:extLst>
          </p:cNvPr>
          <p:cNvSpPr>
            <a:spLocks noGrp="1"/>
          </p:cNvSpPr>
          <p:nvPr>
            <p:ph type="title"/>
          </p:nvPr>
        </p:nvSpPr>
        <p:spPr>
          <a:xfrm>
            <a:off x="838200" y="-1"/>
            <a:ext cx="10515600" cy="1216025"/>
          </a:xfrm>
        </p:spPr>
        <p:txBody>
          <a:bodyPr/>
          <a:lstStyle/>
          <a:p>
            <a:r>
              <a:rPr lang="en-US" dirty="0"/>
              <a:t>Tritium Decay</a:t>
            </a:r>
          </a:p>
        </p:txBody>
      </p:sp>
      <p:sp>
        <p:nvSpPr>
          <p:cNvPr id="11" name="Content Placeholder 10">
            <a:extLst>
              <a:ext uri="{FF2B5EF4-FFF2-40B4-BE49-F238E27FC236}">
                <a16:creationId xmlns:a16="http://schemas.microsoft.com/office/drawing/2014/main" id="{E53B505A-A01C-0B25-BA0A-51A6654FD7DB}"/>
              </a:ext>
            </a:extLst>
          </p:cNvPr>
          <p:cNvSpPr>
            <a:spLocks noGrp="1"/>
          </p:cNvSpPr>
          <p:nvPr>
            <p:ph sz="half" idx="2"/>
          </p:nvPr>
        </p:nvSpPr>
        <p:spPr>
          <a:xfrm>
            <a:off x="7201446" y="3429000"/>
            <a:ext cx="4343399" cy="1409123"/>
          </a:xfrm>
        </p:spPr>
        <p:txBody>
          <a:bodyPr/>
          <a:lstStyle/>
          <a:p>
            <a:r>
              <a:rPr lang="en-US" sz="2400" dirty="0"/>
              <a:t>Enriched bomb-spike tritium values approaching natural levels (</a:t>
            </a:r>
            <a:r>
              <a:rPr lang="en-US" sz="2400" dirty="0" err="1"/>
              <a:t>prebomb</a:t>
            </a:r>
            <a:r>
              <a:rPr lang="en-US" sz="2400" dirty="0"/>
              <a:t> testing)</a:t>
            </a:r>
          </a:p>
          <a:p>
            <a:endParaRPr lang="en-US" dirty="0"/>
          </a:p>
        </p:txBody>
      </p:sp>
      <p:pic>
        <p:nvPicPr>
          <p:cNvPr id="15" name="Picture 14" descr="A graph outlining tritium value and it's rise and steady decline. ">
            <a:extLst>
              <a:ext uri="{FF2B5EF4-FFF2-40B4-BE49-F238E27FC236}">
                <a16:creationId xmlns:a16="http://schemas.microsoft.com/office/drawing/2014/main" id="{5D06D2D6-09A8-4D93-1960-5B7FDEAD1BB0}"/>
              </a:ext>
            </a:extLst>
          </p:cNvPr>
          <p:cNvPicPr>
            <a:picLocks noChangeAspect="1"/>
          </p:cNvPicPr>
          <p:nvPr/>
        </p:nvPicPr>
        <p:blipFill>
          <a:blip r:embed="rId3"/>
          <a:stretch>
            <a:fillRect/>
          </a:stretch>
        </p:blipFill>
        <p:spPr>
          <a:xfrm>
            <a:off x="50765" y="1414069"/>
            <a:ext cx="6872348" cy="4940236"/>
          </a:xfrm>
          <a:prstGeom prst="rect">
            <a:avLst/>
          </a:prstGeom>
        </p:spPr>
      </p:pic>
      <p:sp>
        <p:nvSpPr>
          <p:cNvPr id="16" name="TextBox 15">
            <a:extLst>
              <a:ext uri="{FF2B5EF4-FFF2-40B4-BE49-F238E27FC236}">
                <a16:creationId xmlns:a16="http://schemas.microsoft.com/office/drawing/2014/main" id="{DF5607B4-5494-B148-27C2-57AD45B7EC2C}"/>
              </a:ext>
            </a:extLst>
          </p:cNvPr>
          <p:cNvSpPr txBox="1"/>
          <p:nvPr/>
        </p:nvSpPr>
        <p:spPr>
          <a:xfrm>
            <a:off x="1255410" y="6354305"/>
            <a:ext cx="5667703" cy="338554"/>
          </a:xfrm>
          <a:prstGeom prst="rect">
            <a:avLst/>
          </a:prstGeom>
          <a:noFill/>
        </p:spPr>
        <p:txBody>
          <a:bodyPr wrap="square">
            <a:spAutoFit/>
          </a:bodyPr>
          <a:lstStyle/>
          <a:p>
            <a:r>
              <a:rPr lang="en-US" sz="1600" b="1" dirty="0">
                <a:solidFill>
                  <a:schemeClr val="tx2"/>
                </a:solidFill>
              </a:rPr>
              <a:t>USGS - Scientific Investigations Report 2019–5090</a:t>
            </a:r>
          </a:p>
        </p:txBody>
      </p:sp>
      <p:sp>
        <p:nvSpPr>
          <p:cNvPr id="3" name="Slide Number Placeholder 7">
            <a:extLst>
              <a:ext uri="{FF2B5EF4-FFF2-40B4-BE49-F238E27FC236}">
                <a16:creationId xmlns:a16="http://schemas.microsoft.com/office/drawing/2014/main" id="{AAFFE5F7-C955-0F51-3B9B-A557FB2E28B7}"/>
              </a:ext>
            </a:extLst>
          </p:cNvPr>
          <p:cNvSpPr>
            <a:spLocks noGrp="1"/>
          </p:cNvSpPr>
          <p:nvPr>
            <p:ph type="sldNum" sz="quarter" idx="12"/>
          </p:nvPr>
        </p:nvSpPr>
        <p:spPr bwMode="black">
          <a:xfrm>
            <a:off x="10596979" y="6492875"/>
            <a:ext cx="1462668" cy="365125"/>
          </a:xfrm>
        </p:spPr>
        <p:txBody>
          <a:bodyPr/>
          <a:lstStyle/>
          <a:p>
            <a:fld id="{48F63A3B-78C7-47BE-AE5E-E10140E04643}" type="slidenum">
              <a:rPr lang="en-US" smtClean="0"/>
              <a:t>16</a:t>
            </a:fld>
            <a:endParaRPr lang="en-US" dirty="0"/>
          </a:p>
        </p:txBody>
      </p:sp>
    </p:spTree>
    <p:extLst>
      <p:ext uri="{BB962C8B-B14F-4D97-AF65-F5344CB8AC3E}">
        <p14:creationId xmlns:p14="http://schemas.microsoft.com/office/powerpoint/2010/main" val="3231905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22F375-D89D-4A82-E1C5-9B0FBBBB6C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02DE08-25C0-3A1C-64CC-F5E4A0101358}"/>
              </a:ext>
            </a:extLst>
          </p:cNvPr>
          <p:cNvSpPr>
            <a:spLocks noGrp="1"/>
          </p:cNvSpPr>
          <p:nvPr>
            <p:ph type="title"/>
          </p:nvPr>
        </p:nvSpPr>
        <p:spPr>
          <a:xfrm>
            <a:off x="838200" y="-1"/>
            <a:ext cx="10515600" cy="1216025"/>
          </a:xfrm>
        </p:spPr>
        <p:txBody>
          <a:bodyPr/>
          <a:lstStyle/>
          <a:p>
            <a:r>
              <a:rPr lang="en-US" dirty="0"/>
              <a:t>Tritium Age Classification – GW-05</a:t>
            </a:r>
          </a:p>
        </p:txBody>
      </p:sp>
      <p:sp>
        <p:nvSpPr>
          <p:cNvPr id="17" name="Content Placeholder 4">
            <a:extLst>
              <a:ext uri="{FF2B5EF4-FFF2-40B4-BE49-F238E27FC236}">
                <a16:creationId xmlns:a16="http://schemas.microsoft.com/office/drawing/2014/main" id="{0D9F6440-3E39-AB97-F267-6185D9B1E155}"/>
              </a:ext>
            </a:extLst>
          </p:cNvPr>
          <p:cNvSpPr txBox="1">
            <a:spLocks noGrp="1" noRot="1" noMove="1" noResize="1" noEditPoints="1" noAdjustHandles="1" noChangeArrowheads="1" noChangeShapeType="1"/>
          </p:cNvSpPr>
          <p:nvPr/>
        </p:nvSpPr>
        <p:spPr bwMode="gray">
          <a:xfrm>
            <a:off x="6072875" y="3076410"/>
            <a:ext cx="5352393" cy="2417263"/>
          </a:xfrm>
          <a:prstGeom prst="rect">
            <a:avLst/>
          </a:prstGeom>
          <a:noFill/>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600"/>
              </a:lnSpc>
              <a:buNone/>
            </a:pPr>
            <a:r>
              <a:rPr lang="en-US" sz="1800" b="1" dirty="0"/>
              <a:t>Modern</a:t>
            </a:r>
            <a:r>
              <a:rPr lang="en-US" sz="1800" dirty="0"/>
              <a:t>: water entered the ground since about 1953.</a:t>
            </a:r>
          </a:p>
          <a:p>
            <a:pPr marL="0" indent="0">
              <a:lnSpc>
                <a:spcPts val="1600"/>
              </a:lnSpc>
              <a:buNone/>
            </a:pPr>
            <a:r>
              <a:rPr lang="en-US" sz="1800" b="1" dirty="0"/>
              <a:t>Mixed</a:t>
            </a:r>
            <a:r>
              <a:rPr lang="en-US" sz="1800" dirty="0"/>
              <a:t>: water is a mixture of modern and premodern. </a:t>
            </a:r>
          </a:p>
          <a:p>
            <a:pPr marL="0" indent="0">
              <a:lnSpc>
                <a:spcPts val="1600"/>
              </a:lnSpc>
              <a:buNone/>
            </a:pPr>
            <a:r>
              <a:rPr lang="en-US" sz="1800" b="1" dirty="0"/>
              <a:t>Mostly premodern</a:t>
            </a:r>
            <a:r>
              <a:rPr lang="en-US" sz="1800" dirty="0"/>
              <a:t>: tritium not detected and the  premodern threshold below the detection limit. </a:t>
            </a:r>
          </a:p>
          <a:p>
            <a:pPr marL="0" indent="0">
              <a:lnSpc>
                <a:spcPts val="1600"/>
              </a:lnSpc>
              <a:buNone/>
            </a:pPr>
            <a:r>
              <a:rPr lang="en-US" sz="1800" b="1" dirty="0"/>
              <a:t>Premodern</a:t>
            </a:r>
            <a:r>
              <a:rPr lang="en-US" sz="1800" dirty="0"/>
              <a:t>: water entered the ground before 1953.</a:t>
            </a:r>
          </a:p>
        </p:txBody>
      </p:sp>
      <p:sp>
        <p:nvSpPr>
          <p:cNvPr id="23" name="Rectangle 22" descr="A pink square">
            <a:extLst>
              <a:ext uri="{FF2B5EF4-FFF2-40B4-BE49-F238E27FC236}">
                <a16:creationId xmlns:a16="http://schemas.microsoft.com/office/drawing/2014/main" id="{1490A47C-5993-268B-20E0-E043F5EAABCF}"/>
              </a:ext>
            </a:extLst>
          </p:cNvPr>
          <p:cNvSpPr/>
          <p:nvPr/>
        </p:nvSpPr>
        <p:spPr>
          <a:xfrm>
            <a:off x="5316129" y="3066302"/>
            <a:ext cx="588579" cy="335732"/>
          </a:xfrm>
          <a:prstGeom prst="rect">
            <a:avLst/>
          </a:prstGeom>
          <a:solidFill>
            <a:srgbClr val="F3858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descr="A green square">
            <a:extLst>
              <a:ext uri="{FF2B5EF4-FFF2-40B4-BE49-F238E27FC236}">
                <a16:creationId xmlns:a16="http://schemas.microsoft.com/office/drawing/2014/main" id="{5B917A7B-D22C-F5D2-B555-565EE238FC80}"/>
              </a:ext>
            </a:extLst>
          </p:cNvPr>
          <p:cNvSpPr/>
          <p:nvPr/>
        </p:nvSpPr>
        <p:spPr>
          <a:xfrm>
            <a:off x="5316130" y="3566368"/>
            <a:ext cx="588579" cy="335732"/>
          </a:xfrm>
          <a:prstGeom prst="rect">
            <a:avLst/>
          </a:prstGeom>
          <a:solidFill>
            <a:srgbClr val="4CB84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descr="A light blue/aqua square">
            <a:extLst>
              <a:ext uri="{FF2B5EF4-FFF2-40B4-BE49-F238E27FC236}">
                <a16:creationId xmlns:a16="http://schemas.microsoft.com/office/drawing/2014/main" id="{82FF0BF5-E490-E6CD-6469-44B0D4AB1CBD}"/>
              </a:ext>
            </a:extLst>
          </p:cNvPr>
          <p:cNvSpPr/>
          <p:nvPr/>
        </p:nvSpPr>
        <p:spPr>
          <a:xfrm>
            <a:off x="5316130" y="4077253"/>
            <a:ext cx="588579" cy="335732"/>
          </a:xfrm>
          <a:prstGeom prst="rect">
            <a:avLst/>
          </a:prstGeom>
          <a:solidFill>
            <a:srgbClr val="3CB7D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descr="A dark blue/teal square">
            <a:extLst>
              <a:ext uri="{FF2B5EF4-FFF2-40B4-BE49-F238E27FC236}">
                <a16:creationId xmlns:a16="http://schemas.microsoft.com/office/drawing/2014/main" id="{28E245A5-2179-05A4-AC83-5C0C87D402DA}"/>
              </a:ext>
            </a:extLst>
          </p:cNvPr>
          <p:cNvSpPr/>
          <p:nvPr/>
        </p:nvSpPr>
        <p:spPr>
          <a:xfrm>
            <a:off x="5316130" y="4693625"/>
            <a:ext cx="588579" cy="335732"/>
          </a:xfrm>
          <a:prstGeom prst="rect">
            <a:avLst/>
          </a:prstGeom>
          <a:solidFill>
            <a:srgbClr val="008F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Cover of the Tritium Age Classification document.">
            <a:extLst>
              <a:ext uri="{FF2B5EF4-FFF2-40B4-BE49-F238E27FC236}">
                <a16:creationId xmlns:a16="http://schemas.microsoft.com/office/drawing/2014/main" id="{6884B880-2538-D129-BB3F-1DA5FC4E7487}"/>
              </a:ext>
            </a:extLst>
          </p:cNvPr>
          <p:cNvPicPr>
            <a:picLocks noChangeAspect="1"/>
          </p:cNvPicPr>
          <p:nvPr/>
        </p:nvPicPr>
        <p:blipFill>
          <a:blip r:embed="rId3"/>
          <a:stretch>
            <a:fillRect/>
          </a:stretch>
        </p:blipFill>
        <p:spPr>
          <a:xfrm>
            <a:off x="386003" y="1011974"/>
            <a:ext cx="3926326" cy="5255340"/>
          </a:xfrm>
          <a:prstGeom prst="rect">
            <a:avLst/>
          </a:prstGeom>
          <a:ln>
            <a:solidFill>
              <a:schemeClr val="tx2"/>
            </a:solidFill>
          </a:ln>
        </p:spPr>
      </p:pic>
      <p:sp>
        <p:nvSpPr>
          <p:cNvPr id="3" name="Slide Number Placeholder 7">
            <a:extLst>
              <a:ext uri="{FF2B5EF4-FFF2-40B4-BE49-F238E27FC236}">
                <a16:creationId xmlns:a16="http://schemas.microsoft.com/office/drawing/2014/main" id="{FFB427A9-6E40-EFE0-0DBF-DB16A5C361CD}"/>
              </a:ext>
            </a:extLst>
          </p:cNvPr>
          <p:cNvSpPr>
            <a:spLocks noGrp="1"/>
          </p:cNvSpPr>
          <p:nvPr>
            <p:ph type="sldNum" sz="quarter" idx="12"/>
          </p:nvPr>
        </p:nvSpPr>
        <p:spPr bwMode="black">
          <a:xfrm>
            <a:off x="10596979" y="6492875"/>
            <a:ext cx="1462668" cy="365125"/>
          </a:xfrm>
        </p:spPr>
        <p:txBody>
          <a:bodyPr/>
          <a:lstStyle/>
          <a:p>
            <a:fld id="{48F63A3B-78C7-47BE-AE5E-E10140E04643}" type="slidenum">
              <a:rPr lang="en-US" smtClean="0"/>
              <a:t>17</a:t>
            </a:fld>
            <a:endParaRPr lang="en-US" dirty="0"/>
          </a:p>
        </p:txBody>
      </p:sp>
    </p:spTree>
    <p:extLst>
      <p:ext uri="{BB962C8B-B14F-4D97-AF65-F5344CB8AC3E}">
        <p14:creationId xmlns:p14="http://schemas.microsoft.com/office/powerpoint/2010/main" val="3196735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3" grpId="0" animBg="1"/>
      <p:bldP spid="22" grpId="0" animBg="1"/>
      <p:bldP spid="21" grpId="0" animBg="1"/>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F4AECA-F960-1DD4-8B5E-B007275C37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CAD2A1-7F5C-E355-2F82-D31657F5E26A}"/>
              </a:ext>
            </a:extLst>
          </p:cNvPr>
          <p:cNvSpPr>
            <a:spLocks noGrp="1"/>
          </p:cNvSpPr>
          <p:nvPr>
            <p:ph type="title"/>
          </p:nvPr>
        </p:nvSpPr>
        <p:spPr>
          <a:xfrm>
            <a:off x="838200" y="-1"/>
            <a:ext cx="10515600" cy="1216025"/>
          </a:xfrm>
        </p:spPr>
        <p:txBody>
          <a:bodyPr/>
          <a:lstStyle/>
          <a:p>
            <a:r>
              <a:rPr lang="en-US" dirty="0"/>
              <a:t>Tritium Samples</a:t>
            </a:r>
          </a:p>
        </p:txBody>
      </p:sp>
      <p:sp>
        <p:nvSpPr>
          <p:cNvPr id="7" name="Content Placeholder 6">
            <a:extLst>
              <a:ext uri="{FF2B5EF4-FFF2-40B4-BE49-F238E27FC236}">
                <a16:creationId xmlns:a16="http://schemas.microsoft.com/office/drawing/2014/main" id="{B66BC8A8-E943-D402-6950-7A8F3B5CB279}"/>
              </a:ext>
            </a:extLst>
          </p:cNvPr>
          <p:cNvSpPr>
            <a:spLocks noGrp="1"/>
          </p:cNvSpPr>
          <p:nvPr>
            <p:ph sz="half" idx="2"/>
          </p:nvPr>
        </p:nvSpPr>
        <p:spPr>
          <a:xfrm>
            <a:off x="6785263" y="2876964"/>
            <a:ext cx="5181600" cy="3234646"/>
          </a:xfrm>
        </p:spPr>
        <p:txBody>
          <a:bodyPr/>
          <a:lstStyle/>
          <a:p>
            <a:r>
              <a:rPr lang="en-US" sz="2400" dirty="0"/>
              <a:t>Wells = 4,885</a:t>
            </a:r>
          </a:p>
          <a:p>
            <a:r>
              <a:rPr lang="en-US" sz="2400" dirty="0"/>
              <a:t>Springs = 82</a:t>
            </a:r>
          </a:p>
          <a:p>
            <a:r>
              <a:rPr lang="en-US" sz="2400" dirty="0"/>
              <a:t>Surface waters = 50</a:t>
            </a:r>
          </a:p>
          <a:p>
            <a:r>
              <a:rPr lang="en-US" sz="2400" dirty="0"/>
              <a:t>Atmospheric = 31</a:t>
            </a:r>
          </a:p>
        </p:txBody>
      </p:sp>
      <p:pic>
        <p:nvPicPr>
          <p:cNvPr id="4" name="Picture 3" descr="A map of Minnesota showing groundwater sample locations with tritium analysis. ">
            <a:extLst>
              <a:ext uri="{FF2B5EF4-FFF2-40B4-BE49-F238E27FC236}">
                <a16:creationId xmlns:a16="http://schemas.microsoft.com/office/drawing/2014/main" id="{A27F8C78-D5D0-2F70-47D3-EADB70592EAC}"/>
              </a:ext>
            </a:extLst>
          </p:cNvPr>
          <p:cNvPicPr>
            <a:picLocks noChangeAspect="1"/>
          </p:cNvPicPr>
          <p:nvPr/>
        </p:nvPicPr>
        <p:blipFill>
          <a:blip r:embed="rId3">
            <a:extLst>
              <a:ext uri="{28A0092B-C50C-407E-A947-70E740481C1C}">
                <a14:useLocalDpi xmlns:a14="http://schemas.microsoft.com/office/drawing/2010/main" val="0"/>
              </a:ext>
            </a:extLst>
          </a:blip>
          <a:srcRect t="28" b="28"/>
          <a:stretch/>
        </p:blipFill>
        <p:spPr>
          <a:xfrm>
            <a:off x="103909" y="144914"/>
            <a:ext cx="5579918" cy="6588545"/>
          </a:xfrm>
          <a:prstGeom prst="rect">
            <a:avLst/>
          </a:prstGeom>
        </p:spPr>
      </p:pic>
      <p:sp>
        <p:nvSpPr>
          <p:cNvPr id="11" name="Slide Number Placeholder 7">
            <a:extLst>
              <a:ext uri="{FF2B5EF4-FFF2-40B4-BE49-F238E27FC236}">
                <a16:creationId xmlns:a16="http://schemas.microsoft.com/office/drawing/2014/main" id="{FD4120B9-198B-FFEC-0248-D752EE82E004}"/>
              </a:ext>
            </a:extLst>
          </p:cNvPr>
          <p:cNvSpPr>
            <a:spLocks noGrp="1"/>
          </p:cNvSpPr>
          <p:nvPr>
            <p:ph type="sldNum" sz="quarter" idx="12"/>
          </p:nvPr>
        </p:nvSpPr>
        <p:spPr bwMode="black">
          <a:xfrm>
            <a:off x="10596979" y="6492875"/>
            <a:ext cx="1462668" cy="365125"/>
          </a:xfrm>
        </p:spPr>
        <p:txBody>
          <a:bodyPr/>
          <a:lstStyle/>
          <a:p>
            <a:fld id="{48F63A3B-78C7-47BE-AE5E-E10140E04643}" type="slidenum">
              <a:rPr lang="en-US" smtClean="0"/>
              <a:t>18</a:t>
            </a:fld>
            <a:endParaRPr lang="en-US" dirty="0"/>
          </a:p>
        </p:txBody>
      </p:sp>
    </p:spTree>
    <p:extLst>
      <p:ext uri="{BB962C8B-B14F-4D97-AF65-F5344CB8AC3E}">
        <p14:creationId xmlns:p14="http://schemas.microsoft.com/office/powerpoint/2010/main" val="3511136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09B363-8DBA-319F-078F-A17077CF8E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97E6CF-10A7-A6D7-FE10-4E753DB5A3D3}"/>
              </a:ext>
            </a:extLst>
          </p:cNvPr>
          <p:cNvSpPr>
            <a:spLocks noGrp="1"/>
          </p:cNvSpPr>
          <p:nvPr>
            <p:ph type="title"/>
          </p:nvPr>
        </p:nvSpPr>
        <p:spPr>
          <a:xfrm>
            <a:off x="838200" y="-1"/>
            <a:ext cx="10515600" cy="1216025"/>
          </a:xfrm>
        </p:spPr>
        <p:txBody>
          <a:bodyPr/>
          <a:lstStyle/>
          <a:p>
            <a:r>
              <a:rPr lang="en-US" dirty="0"/>
              <a:t>Anthropogenic Indicators: Nitrate and Chloride</a:t>
            </a:r>
          </a:p>
        </p:txBody>
      </p:sp>
      <p:sp>
        <p:nvSpPr>
          <p:cNvPr id="12" name="Content Placeholder 11">
            <a:extLst>
              <a:ext uri="{FF2B5EF4-FFF2-40B4-BE49-F238E27FC236}">
                <a16:creationId xmlns:a16="http://schemas.microsoft.com/office/drawing/2014/main" id="{14A03813-0DBF-D97F-95C9-16A98EBC4F6B}"/>
              </a:ext>
            </a:extLst>
          </p:cNvPr>
          <p:cNvSpPr>
            <a:spLocks noGrp="1"/>
          </p:cNvSpPr>
          <p:nvPr>
            <p:ph sz="half" idx="1"/>
          </p:nvPr>
        </p:nvSpPr>
        <p:spPr>
          <a:xfrm>
            <a:off x="1057930" y="5301024"/>
            <a:ext cx="4697179" cy="1442675"/>
          </a:xfrm>
        </p:spPr>
        <p:txBody>
          <a:bodyPr>
            <a:noAutofit/>
          </a:bodyPr>
          <a:lstStyle/>
          <a:p>
            <a:r>
              <a:rPr lang="en-US" sz="2000" dirty="0"/>
              <a:t>Fertilizer and animal or human waste</a:t>
            </a:r>
          </a:p>
          <a:p>
            <a:r>
              <a:rPr lang="en-US" sz="2000" dirty="0"/>
              <a:t>Concentrations &gt; 1 ppm*                          </a:t>
            </a:r>
            <a:r>
              <a:rPr lang="en-US" sz="1200" dirty="0"/>
              <a:t>(*</a:t>
            </a:r>
            <a:r>
              <a:rPr lang="en-US" sz="1200" i="1" dirty="0"/>
              <a:t>MGS Information Circular 48: Updated Nitrate Guidance for Minnesota)</a:t>
            </a:r>
            <a:endParaRPr lang="en-US" sz="1200" dirty="0"/>
          </a:p>
        </p:txBody>
      </p:sp>
      <p:grpSp>
        <p:nvGrpSpPr>
          <p:cNvPr id="13" name="Group 12" descr="A high-clearance sprayer in a field of corn.">
            <a:extLst>
              <a:ext uri="{FF2B5EF4-FFF2-40B4-BE49-F238E27FC236}">
                <a16:creationId xmlns:a16="http://schemas.microsoft.com/office/drawing/2014/main" id="{0DED1F0D-B914-79E8-AE0E-10DD735D91C9}"/>
              </a:ext>
            </a:extLst>
          </p:cNvPr>
          <p:cNvGrpSpPr/>
          <p:nvPr/>
        </p:nvGrpSpPr>
        <p:grpSpPr>
          <a:xfrm>
            <a:off x="970551" y="1718270"/>
            <a:ext cx="4361102" cy="3407181"/>
            <a:chOff x="190928" y="1501492"/>
            <a:chExt cx="4361102" cy="3407181"/>
          </a:xfrm>
        </p:grpSpPr>
        <p:sp>
          <p:nvSpPr>
            <p:cNvPr id="3" name="TextBox 2">
              <a:extLst>
                <a:ext uri="{FF2B5EF4-FFF2-40B4-BE49-F238E27FC236}">
                  <a16:creationId xmlns:a16="http://schemas.microsoft.com/office/drawing/2014/main" id="{3DC30FE6-6040-90E5-4CC5-3A15DAAC01B9}"/>
                </a:ext>
              </a:extLst>
            </p:cNvPr>
            <p:cNvSpPr txBox="1"/>
            <p:nvPr/>
          </p:nvSpPr>
          <p:spPr>
            <a:xfrm>
              <a:off x="190928" y="4677841"/>
              <a:ext cx="3919043" cy="230832"/>
            </a:xfrm>
            <a:prstGeom prst="rect">
              <a:avLst/>
            </a:prstGeom>
            <a:noFill/>
          </p:spPr>
          <p:txBody>
            <a:bodyPr wrap="square">
              <a:spAutoFit/>
            </a:bodyPr>
            <a:lstStyle/>
            <a:p>
              <a:r>
                <a:rPr lang="de-DE" sz="900" dirty="0">
                  <a:solidFill>
                    <a:schemeClr val="tx2"/>
                  </a:solidFill>
                  <a:latin typeface="Arial" panose="020B0604020202020204" pitchFamily="34" charset="0"/>
                  <a:cs typeface="Arial" panose="020B0604020202020204" pitchFamily="34" charset="0"/>
                </a:rPr>
                <a:t>Photo: </a:t>
              </a:r>
              <a:r>
                <a:rPr lang="en-US" sz="900" dirty="0">
                  <a:solidFill>
                    <a:schemeClr val="tx2"/>
                  </a:solidFill>
                  <a:latin typeface="Arial" panose="020B0604020202020204" pitchFamily="34" charset="0"/>
                  <a:cs typeface="Arial" panose="020B0604020202020204" pitchFamily="34" charset="0"/>
                </a:rPr>
                <a:t>Martin Larsen</a:t>
              </a:r>
            </a:p>
          </p:txBody>
        </p:sp>
        <p:pic>
          <p:nvPicPr>
            <p:cNvPr id="4" name="Picture 3" descr="A high-clearance sprayer in a field of corn.">
              <a:extLst>
                <a:ext uri="{FF2B5EF4-FFF2-40B4-BE49-F238E27FC236}">
                  <a16:creationId xmlns:a16="http://schemas.microsoft.com/office/drawing/2014/main" id="{5BECFF04-31FE-1430-3DEB-F6C8D40198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8308" y="1501492"/>
              <a:ext cx="4273722" cy="3205292"/>
            </a:xfrm>
            <a:prstGeom prst="rect">
              <a:avLst/>
            </a:prstGeom>
          </p:spPr>
        </p:pic>
      </p:grpSp>
      <p:sp>
        <p:nvSpPr>
          <p:cNvPr id="5" name="Content Placeholder 4">
            <a:extLst>
              <a:ext uri="{FF2B5EF4-FFF2-40B4-BE49-F238E27FC236}">
                <a16:creationId xmlns:a16="http://schemas.microsoft.com/office/drawing/2014/main" id="{80106310-6316-DBFB-CEBB-D9E55F4A855C}"/>
              </a:ext>
            </a:extLst>
          </p:cNvPr>
          <p:cNvSpPr>
            <a:spLocks noGrp="1"/>
          </p:cNvSpPr>
          <p:nvPr>
            <p:ph sz="half" idx="2"/>
          </p:nvPr>
        </p:nvSpPr>
        <p:spPr>
          <a:xfrm>
            <a:off x="6436891" y="5301025"/>
            <a:ext cx="5181600" cy="1556980"/>
          </a:xfrm>
        </p:spPr>
        <p:txBody>
          <a:bodyPr>
            <a:noAutofit/>
          </a:bodyPr>
          <a:lstStyle/>
          <a:p>
            <a:r>
              <a:rPr lang="en-US" sz="2000" dirty="0"/>
              <a:t>Road salt, water softener salts, and fertilizers</a:t>
            </a:r>
          </a:p>
          <a:p>
            <a:r>
              <a:rPr lang="en-US" sz="2000" dirty="0"/>
              <a:t>Anthropogenic if chloride ≥ 5 ppm; chloride/bromide ratio ≥ 300</a:t>
            </a:r>
          </a:p>
        </p:txBody>
      </p:sp>
      <p:grpSp>
        <p:nvGrpSpPr>
          <p:cNvPr id="16" name="Group 15" descr="Minnesota Department of Transportation snowplow treating a stretch of highway.">
            <a:extLst>
              <a:ext uri="{FF2B5EF4-FFF2-40B4-BE49-F238E27FC236}">
                <a16:creationId xmlns:a16="http://schemas.microsoft.com/office/drawing/2014/main" id="{6EF94D69-1A6E-B2A5-AAB6-17B266C3BDE8}"/>
              </a:ext>
            </a:extLst>
          </p:cNvPr>
          <p:cNvGrpSpPr/>
          <p:nvPr/>
        </p:nvGrpSpPr>
        <p:grpSpPr>
          <a:xfrm>
            <a:off x="6360691" y="1689327"/>
            <a:ext cx="4618592" cy="3436124"/>
            <a:chOff x="0" y="1721848"/>
            <a:chExt cx="5950471" cy="4638737"/>
          </a:xfrm>
        </p:grpSpPr>
        <p:pic>
          <p:nvPicPr>
            <p:cNvPr id="1028" name="Picture 4" descr="Photograph of a snowplow spreading salt on a road in Minnesota. The photo shows an orange snowplow viewed from behind as it drive down a road, spreading salt. Snow can clearly be seen blowing over the surface of the road.">
              <a:extLst>
                <a:ext uri="{FF2B5EF4-FFF2-40B4-BE49-F238E27FC236}">
                  <a16:creationId xmlns:a16="http://schemas.microsoft.com/office/drawing/2014/main" id="{018717AA-C238-777D-92B1-E16BECFB684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106"/>
            <a:stretch>
              <a:fillRect/>
            </a:stretch>
          </p:blipFill>
          <p:spPr bwMode="auto">
            <a:xfrm>
              <a:off x="101344" y="1721848"/>
              <a:ext cx="5849127" cy="432711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B6350D2A-70FB-63C4-FFB2-0758F7E06FF4}"/>
                </a:ext>
              </a:extLst>
            </p:cNvPr>
            <p:cNvSpPr txBox="1"/>
            <p:nvPr/>
          </p:nvSpPr>
          <p:spPr>
            <a:xfrm>
              <a:off x="0" y="6048964"/>
              <a:ext cx="5950471" cy="311621"/>
            </a:xfrm>
            <a:prstGeom prst="rect">
              <a:avLst/>
            </a:prstGeom>
            <a:noFill/>
          </p:spPr>
          <p:txBody>
            <a:bodyPr wrap="square">
              <a:spAutoFit/>
            </a:bodyPr>
            <a:lstStyle/>
            <a:p>
              <a:r>
                <a:rPr lang="de-DE" sz="900" b="0" i="0" dirty="0">
                  <a:solidFill>
                    <a:schemeClr val="tx2"/>
                  </a:solidFill>
                  <a:effectLst/>
                  <a:latin typeface="Arial" panose="020B0604020202020204" pitchFamily="34" charset="0"/>
                  <a:cs typeface="Arial" panose="020B0604020202020204" pitchFamily="34" charset="0"/>
                </a:rPr>
                <a:t>Photo: </a:t>
              </a:r>
              <a:r>
                <a:rPr lang="en-US" sz="900" b="0" i="0" dirty="0">
                  <a:solidFill>
                    <a:schemeClr val="tx2"/>
                  </a:solidFill>
                  <a:effectLst/>
                  <a:latin typeface="Arial" panose="020B0604020202020204" pitchFamily="34" charset="0"/>
                  <a:cs typeface="Arial" panose="020B0604020202020204" pitchFamily="34" charset="0"/>
                </a:rPr>
                <a:t>David R. Gonzalez, Minnesota Department of Transportation</a:t>
              </a:r>
              <a:endParaRPr lang="en-US" sz="900" dirty="0">
                <a:solidFill>
                  <a:schemeClr val="tx2"/>
                </a:solidFill>
                <a:latin typeface="Arial" panose="020B0604020202020204" pitchFamily="34" charset="0"/>
                <a:cs typeface="Arial" panose="020B0604020202020204" pitchFamily="34" charset="0"/>
              </a:endParaRPr>
            </a:p>
          </p:txBody>
        </p:sp>
      </p:grpSp>
      <p:sp>
        <p:nvSpPr>
          <p:cNvPr id="14" name="Slide Number Placeholder 7">
            <a:extLst>
              <a:ext uri="{FF2B5EF4-FFF2-40B4-BE49-F238E27FC236}">
                <a16:creationId xmlns:a16="http://schemas.microsoft.com/office/drawing/2014/main" id="{F17466F2-5C67-3719-B8CC-B2565F20FA44}"/>
              </a:ext>
            </a:extLst>
          </p:cNvPr>
          <p:cNvSpPr>
            <a:spLocks noGrp="1"/>
          </p:cNvSpPr>
          <p:nvPr>
            <p:ph type="sldNum" sz="quarter" idx="12"/>
          </p:nvPr>
        </p:nvSpPr>
        <p:spPr bwMode="black">
          <a:xfrm>
            <a:off x="10596979" y="6492875"/>
            <a:ext cx="1462668" cy="365125"/>
          </a:xfrm>
        </p:spPr>
        <p:txBody>
          <a:bodyPr/>
          <a:lstStyle/>
          <a:p>
            <a:fld id="{48F63A3B-78C7-47BE-AE5E-E10140E04643}" type="slidenum">
              <a:rPr lang="en-US" smtClean="0"/>
              <a:t>19</a:t>
            </a:fld>
            <a:endParaRPr lang="en-US" dirty="0"/>
          </a:p>
        </p:txBody>
      </p:sp>
    </p:spTree>
    <p:extLst>
      <p:ext uri="{BB962C8B-B14F-4D97-AF65-F5344CB8AC3E}">
        <p14:creationId xmlns:p14="http://schemas.microsoft.com/office/powerpoint/2010/main" val="4208868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B5CDD0-A003-5C2E-65F1-7E5D18085A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22F532-9A10-8417-B498-BB7413E61895}"/>
              </a:ext>
            </a:extLst>
          </p:cNvPr>
          <p:cNvSpPr>
            <a:spLocks noGrp="1"/>
          </p:cNvSpPr>
          <p:nvPr>
            <p:ph type="title"/>
          </p:nvPr>
        </p:nvSpPr>
        <p:spPr/>
        <p:txBody>
          <a:bodyPr/>
          <a:lstStyle/>
          <a:p>
            <a:r>
              <a:rPr lang="en-US" sz="3600" dirty="0"/>
              <a:t>Groundwater Atlas Overview</a:t>
            </a:r>
            <a:endParaRPr lang="en-US" dirty="0"/>
          </a:p>
        </p:txBody>
      </p:sp>
      <p:sp>
        <p:nvSpPr>
          <p:cNvPr id="6" name="Content Placeholder 3">
            <a:extLst>
              <a:ext uri="{FF2B5EF4-FFF2-40B4-BE49-F238E27FC236}">
                <a16:creationId xmlns:a16="http://schemas.microsoft.com/office/drawing/2014/main" id="{AC8C4DF1-059F-38ED-0100-D18C07568A56}"/>
              </a:ext>
            </a:extLst>
          </p:cNvPr>
          <p:cNvSpPr txBox="1">
            <a:spLocks/>
          </p:cNvSpPr>
          <p:nvPr/>
        </p:nvSpPr>
        <p:spPr bwMode="gray">
          <a:xfrm>
            <a:off x="6629957" y="1756157"/>
            <a:ext cx="4698357" cy="4919280"/>
          </a:xfrm>
          <a:prstGeom prst="rect">
            <a:avLst/>
          </a:prstGeom>
          <a:noFill/>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0"/>
              </a:spcAft>
              <a:buFont typeface="Arial" panose="020B0604020202020204" pitchFamily="34" charset="0"/>
              <a:buNone/>
            </a:pPr>
            <a:r>
              <a:rPr lang="en-US" sz="2400" b="1" dirty="0">
                <a:solidFill>
                  <a:srgbClr val="0E101A"/>
                </a:solidFill>
              </a:rPr>
              <a:t>Report</a:t>
            </a:r>
            <a:endParaRPr lang="en-US" sz="2400" dirty="0">
              <a:solidFill>
                <a:srgbClr val="0E101A"/>
              </a:solidFill>
            </a:endParaRPr>
          </a:p>
          <a:p>
            <a:pPr>
              <a:spcBef>
                <a:spcPts val="0"/>
              </a:spcBef>
              <a:spcAft>
                <a:spcPts val="0"/>
              </a:spcAft>
            </a:pPr>
            <a:r>
              <a:rPr lang="en-US" sz="2200" dirty="0">
                <a:solidFill>
                  <a:srgbClr val="0E101A"/>
                </a:solidFill>
              </a:rPr>
              <a:t>Hydrogeology and groundwater flow</a:t>
            </a:r>
          </a:p>
          <a:p>
            <a:pPr>
              <a:spcBef>
                <a:spcPts val="0"/>
              </a:spcBef>
              <a:spcAft>
                <a:spcPts val="0"/>
              </a:spcAft>
            </a:pPr>
            <a:r>
              <a:rPr lang="en-US" sz="2200" dirty="0">
                <a:solidFill>
                  <a:srgbClr val="0E101A"/>
                </a:solidFill>
              </a:rPr>
              <a:t>Water chemistry</a:t>
            </a:r>
          </a:p>
          <a:p>
            <a:pPr>
              <a:spcBef>
                <a:spcPts val="0"/>
              </a:spcBef>
              <a:spcAft>
                <a:spcPts val="0"/>
              </a:spcAft>
            </a:pPr>
            <a:r>
              <a:rPr lang="en-US" sz="2200" dirty="0">
                <a:solidFill>
                  <a:srgbClr val="0E101A"/>
                </a:solidFill>
              </a:rPr>
              <a:t>Groundwater pollution sensitivity </a:t>
            </a:r>
          </a:p>
          <a:p>
            <a:pPr>
              <a:spcBef>
                <a:spcPts val="0"/>
              </a:spcBef>
              <a:spcAft>
                <a:spcPts val="0"/>
              </a:spcAft>
            </a:pPr>
            <a:r>
              <a:rPr lang="en-US" sz="2200" dirty="0">
                <a:solidFill>
                  <a:srgbClr val="0E101A"/>
                </a:solidFill>
              </a:rPr>
              <a:t>Groundwater use</a:t>
            </a:r>
            <a:br>
              <a:rPr lang="en-US" sz="2200" dirty="0">
                <a:solidFill>
                  <a:srgbClr val="0E101A"/>
                </a:solidFill>
              </a:rPr>
            </a:br>
            <a:endParaRPr lang="en-US" sz="2200" dirty="0">
              <a:solidFill>
                <a:srgbClr val="0E101A"/>
              </a:solidFill>
            </a:endParaRPr>
          </a:p>
          <a:p>
            <a:pPr marL="0" indent="0">
              <a:spcBef>
                <a:spcPts val="0"/>
              </a:spcBef>
              <a:spcAft>
                <a:spcPts val="0"/>
              </a:spcAft>
              <a:buFont typeface="Arial" panose="020B0604020202020204" pitchFamily="34" charset="0"/>
              <a:buNone/>
            </a:pPr>
            <a:r>
              <a:rPr lang="en-US" sz="2400" b="1" dirty="0">
                <a:solidFill>
                  <a:srgbClr val="0E101A"/>
                </a:solidFill>
              </a:rPr>
              <a:t>Plates</a:t>
            </a:r>
            <a:endParaRPr lang="en-US" sz="2400" dirty="0">
              <a:solidFill>
                <a:srgbClr val="0E101A"/>
              </a:solidFill>
            </a:endParaRPr>
          </a:p>
          <a:p>
            <a:pPr>
              <a:spcBef>
                <a:spcPts val="0"/>
              </a:spcBef>
              <a:spcAft>
                <a:spcPts val="0"/>
              </a:spcAft>
            </a:pPr>
            <a:r>
              <a:rPr lang="en-US" sz="2200" dirty="0">
                <a:solidFill>
                  <a:srgbClr val="0E101A"/>
                </a:solidFill>
              </a:rPr>
              <a:t>Water chemistry</a:t>
            </a:r>
          </a:p>
          <a:p>
            <a:pPr>
              <a:spcBef>
                <a:spcPts val="0"/>
              </a:spcBef>
              <a:spcAft>
                <a:spcPts val="0"/>
              </a:spcAft>
            </a:pPr>
            <a:r>
              <a:rPr lang="en-US" sz="2200" dirty="0">
                <a:solidFill>
                  <a:srgbClr val="0E101A"/>
                </a:solidFill>
              </a:rPr>
              <a:t>Hydrogeologic cross sections</a:t>
            </a:r>
            <a:br>
              <a:rPr lang="en-US" sz="2200" dirty="0">
                <a:solidFill>
                  <a:srgbClr val="0E101A"/>
                </a:solidFill>
              </a:rPr>
            </a:br>
            <a:endParaRPr lang="en-US" sz="2200" dirty="0">
              <a:solidFill>
                <a:srgbClr val="0E101A"/>
              </a:solidFill>
            </a:endParaRPr>
          </a:p>
          <a:p>
            <a:pPr marL="0" indent="0">
              <a:spcBef>
                <a:spcPts val="0"/>
              </a:spcBef>
              <a:spcAft>
                <a:spcPts val="0"/>
              </a:spcAft>
              <a:buFont typeface="Arial" panose="020B0604020202020204" pitchFamily="34" charset="0"/>
              <a:buNone/>
            </a:pPr>
            <a:r>
              <a:rPr lang="en-US" sz="2400" b="1" dirty="0">
                <a:solidFill>
                  <a:srgbClr val="0E101A"/>
                </a:solidFill>
              </a:rPr>
              <a:t>Electronic files</a:t>
            </a:r>
            <a:endParaRPr lang="en-US" sz="2400" dirty="0">
              <a:solidFill>
                <a:srgbClr val="0E101A"/>
              </a:solidFill>
            </a:endParaRPr>
          </a:p>
          <a:p>
            <a:pPr>
              <a:spcBef>
                <a:spcPts val="0"/>
              </a:spcBef>
              <a:spcAft>
                <a:spcPts val="0"/>
              </a:spcAft>
            </a:pPr>
            <a:r>
              <a:rPr lang="en-US" sz="2200" dirty="0">
                <a:solidFill>
                  <a:srgbClr val="0E101A"/>
                </a:solidFill>
              </a:rPr>
              <a:t>Report and plates</a:t>
            </a:r>
          </a:p>
          <a:p>
            <a:pPr>
              <a:spcBef>
                <a:spcPts val="0"/>
              </a:spcBef>
              <a:spcAft>
                <a:spcPts val="0"/>
              </a:spcAft>
            </a:pPr>
            <a:r>
              <a:rPr lang="en-US" sz="2200" dirty="0">
                <a:solidFill>
                  <a:srgbClr val="0E101A"/>
                </a:solidFill>
              </a:rPr>
              <a:t>GIS files</a:t>
            </a:r>
          </a:p>
        </p:txBody>
      </p:sp>
      <p:pic>
        <p:nvPicPr>
          <p:cNvPr id="10" name="Picture 9" descr="A cross section from the Washington County atlas, showing White Bear Lake.">
            <a:extLst>
              <a:ext uri="{FF2B5EF4-FFF2-40B4-BE49-F238E27FC236}">
                <a16:creationId xmlns:a16="http://schemas.microsoft.com/office/drawing/2014/main" id="{EEA3BDB4-D1DF-42DA-737F-A955E8500F83}"/>
              </a:ext>
            </a:extLst>
          </p:cNvPr>
          <p:cNvPicPr>
            <a:picLocks noChangeAspect="1"/>
          </p:cNvPicPr>
          <p:nvPr/>
        </p:nvPicPr>
        <p:blipFill>
          <a:blip r:embed="rId3"/>
          <a:stretch>
            <a:fillRect/>
          </a:stretch>
        </p:blipFill>
        <p:spPr>
          <a:xfrm>
            <a:off x="599166" y="1856568"/>
            <a:ext cx="5184250" cy="4262878"/>
          </a:xfrm>
          <a:prstGeom prst="rect">
            <a:avLst/>
          </a:prstGeom>
        </p:spPr>
      </p:pic>
      <p:sp>
        <p:nvSpPr>
          <p:cNvPr id="3" name="Slide Number Placeholder 7">
            <a:extLst>
              <a:ext uri="{FF2B5EF4-FFF2-40B4-BE49-F238E27FC236}">
                <a16:creationId xmlns:a16="http://schemas.microsoft.com/office/drawing/2014/main" id="{E0FAD694-7B2F-F5C6-9625-95FA870F11B8}"/>
              </a:ext>
            </a:extLst>
          </p:cNvPr>
          <p:cNvSpPr>
            <a:spLocks noGrp="1"/>
          </p:cNvSpPr>
          <p:nvPr>
            <p:ph type="sldNum" sz="quarter" idx="12"/>
          </p:nvPr>
        </p:nvSpPr>
        <p:spPr bwMode="black">
          <a:xfrm>
            <a:off x="10596980" y="6492875"/>
            <a:ext cx="1462668" cy="365125"/>
          </a:xfrm>
        </p:spPr>
        <p:txBody>
          <a:bodyPr/>
          <a:lstStyle/>
          <a:p>
            <a:fld id="{48F63A3B-78C7-47BE-AE5E-E10140E04643}" type="slidenum">
              <a:rPr lang="en-US" smtClean="0"/>
              <a:t>2</a:t>
            </a:fld>
            <a:endParaRPr lang="en-US" dirty="0"/>
          </a:p>
        </p:txBody>
      </p:sp>
    </p:spTree>
    <p:extLst>
      <p:ext uri="{BB962C8B-B14F-4D97-AF65-F5344CB8AC3E}">
        <p14:creationId xmlns:p14="http://schemas.microsoft.com/office/powerpoint/2010/main" val="3944423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66D71F-F036-456D-2E6A-CA6663471D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D5D635-0DBA-8902-F2D4-FFDF96B2D2F5}"/>
              </a:ext>
            </a:extLst>
          </p:cNvPr>
          <p:cNvSpPr>
            <a:spLocks noGrp="1"/>
          </p:cNvSpPr>
          <p:nvPr>
            <p:ph type="title"/>
          </p:nvPr>
        </p:nvSpPr>
        <p:spPr>
          <a:xfrm>
            <a:off x="838200" y="-1"/>
            <a:ext cx="10515600" cy="1216025"/>
          </a:xfrm>
        </p:spPr>
        <p:txBody>
          <a:bodyPr/>
          <a:lstStyle/>
          <a:p>
            <a:r>
              <a:rPr lang="en-US" dirty="0"/>
              <a:t>Tritium-Nitrate Data</a:t>
            </a:r>
          </a:p>
        </p:txBody>
      </p:sp>
      <p:sp>
        <p:nvSpPr>
          <p:cNvPr id="7" name="Content Placeholder 6">
            <a:extLst>
              <a:ext uri="{FF2B5EF4-FFF2-40B4-BE49-F238E27FC236}">
                <a16:creationId xmlns:a16="http://schemas.microsoft.com/office/drawing/2014/main" id="{7F04209B-E352-6393-C93F-7D322EF01F47}"/>
              </a:ext>
            </a:extLst>
          </p:cNvPr>
          <p:cNvSpPr>
            <a:spLocks noGrp="1"/>
          </p:cNvSpPr>
          <p:nvPr>
            <p:ph sz="half" idx="2"/>
          </p:nvPr>
        </p:nvSpPr>
        <p:spPr>
          <a:xfrm>
            <a:off x="6245414" y="2900302"/>
            <a:ext cx="5390147" cy="2494499"/>
          </a:xfrm>
        </p:spPr>
        <p:txBody>
          <a:bodyPr>
            <a:normAutofit/>
          </a:bodyPr>
          <a:lstStyle/>
          <a:p>
            <a:pPr marL="0" indent="0">
              <a:buNone/>
            </a:pPr>
            <a:r>
              <a:rPr lang="en-US" sz="2800" b="1" dirty="0"/>
              <a:t>Enriched tritium – Nitrate &gt; 1 mg/L </a:t>
            </a:r>
          </a:p>
          <a:p>
            <a:r>
              <a:rPr lang="en-US" sz="2400" dirty="0"/>
              <a:t>Wells = 554</a:t>
            </a:r>
          </a:p>
          <a:p>
            <a:r>
              <a:rPr lang="en-US" sz="2400" dirty="0"/>
              <a:t>Springs = 61</a:t>
            </a:r>
          </a:p>
          <a:p>
            <a:r>
              <a:rPr lang="en-US" sz="2400" dirty="0"/>
              <a:t>Surface waters = 0</a:t>
            </a:r>
          </a:p>
        </p:txBody>
      </p:sp>
      <p:pic>
        <p:nvPicPr>
          <p:cNvPr id="4" name="Picture 3" descr="A color-coded map showing locations of elevated nitrate in tritium samples.">
            <a:extLst>
              <a:ext uri="{FF2B5EF4-FFF2-40B4-BE49-F238E27FC236}">
                <a16:creationId xmlns:a16="http://schemas.microsoft.com/office/drawing/2014/main" id="{69401218-8789-2598-B61F-814B3C7097AD}"/>
              </a:ext>
            </a:extLst>
          </p:cNvPr>
          <p:cNvPicPr>
            <a:picLocks noChangeAspect="1"/>
          </p:cNvPicPr>
          <p:nvPr/>
        </p:nvPicPr>
        <p:blipFill>
          <a:blip r:embed="rId3">
            <a:extLst>
              <a:ext uri="{28A0092B-C50C-407E-A947-70E740481C1C}">
                <a14:useLocalDpi xmlns:a14="http://schemas.microsoft.com/office/drawing/2010/main" val="0"/>
              </a:ext>
            </a:extLst>
          </a:blip>
          <a:srcRect l="28" r="28"/>
          <a:stretch/>
        </p:blipFill>
        <p:spPr>
          <a:xfrm>
            <a:off x="132352" y="98418"/>
            <a:ext cx="5375551" cy="6689716"/>
          </a:xfrm>
          <a:prstGeom prst="rect">
            <a:avLst/>
          </a:prstGeom>
        </p:spPr>
      </p:pic>
      <p:sp>
        <p:nvSpPr>
          <p:cNvPr id="11" name="Slide Number Placeholder 7">
            <a:extLst>
              <a:ext uri="{FF2B5EF4-FFF2-40B4-BE49-F238E27FC236}">
                <a16:creationId xmlns:a16="http://schemas.microsoft.com/office/drawing/2014/main" id="{0402BACB-02C7-1220-3076-2A25004C55AC}"/>
              </a:ext>
            </a:extLst>
          </p:cNvPr>
          <p:cNvSpPr>
            <a:spLocks noGrp="1"/>
          </p:cNvSpPr>
          <p:nvPr>
            <p:ph type="sldNum" sz="quarter" idx="12"/>
          </p:nvPr>
        </p:nvSpPr>
        <p:spPr bwMode="black">
          <a:xfrm>
            <a:off x="10596979" y="6492875"/>
            <a:ext cx="1462668" cy="365125"/>
          </a:xfrm>
        </p:spPr>
        <p:txBody>
          <a:bodyPr/>
          <a:lstStyle/>
          <a:p>
            <a:fld id="{48F63A3B-78C7-47BE-AE5E-E10140E04643}" type="slidenum">
              <a:rPr lang="en-US" smtClean="0"/>
              <a:t>20</a:t>
            </a:fld>
            <a:endParaRPr lang="en-US" dirty="0"/>
          </a:p>
        </p:txBody>
      </p:sp>
    </p:spTree>
    <p:extLst>
      <p:ext uri="{BB962C8B-B14F-4D97-AF65-F5344CB8AC3E}">
        <p14:creationId xmlns:p14="http://schemas.microsoft.com/office/powerpoint/2010/main" val="2668681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C17162-88ED-CB00-FD0F-80153D1063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BA1C33-B372-E1AF-3D55-6C4BDA7CBBF0}"/>
              </a:ext>
            </a:extLst>
          </p:cNvPr>
          <p:cNvSpPr>
            <a:spLocks noGrp="1"/>
          </p:cNvSpPr>
          <p:nvPr>
            <p:ph type="title"/>
          </p:nvPr>
        </p:nvSpPr>
        <p:spPr>
          <a:xfrm>
            <a:off x="838200" y="-1"/>
            <a:ext cx="10515600" cy="1216025"/>
          </a:xfrm>
        </p:spPr>
        <p:txBody>
          <a:bodyPr/>
          <a:lstStyle/>
          <a:p>
            <a:r>
              <a:rPr lang="en-US" dirty="0"/>
              <a:t>Tritium-Nitrate: Wells</a:t>
            </a:r>
          </a:p>
        </p:txBody>
      </p:sp>
      <p:sp>
        <p:nvSpPr>
          <p:cNvPr id="10" name="Content Placeholder 6">
            <a:extLst>
              <a:ext uri="{FF2B5EF4-FFF2-40B4-BE49-F238E27FC236}">
                <a16:creationId xmlns:a16="http://schemas.microsoft.com/office/drawing/2014/main" id="{20E36B85-25C6-4F1E-9FDF-6857AB9D708B}"/>
              </a:ext>
            </a:extLst>
          </p:cNvPr>
          <p:cNvSpPr txBox="1">
            <a:spLocks/>
          </p:cNvSpPr>
          <p:nvPr/>
        </p:nvSpPr>
        <p:spPr bwMode="gray">
          <a:xfrm>
            <a:off x="7252854" y="2841091"/>
            <a:ext cx="5025002" cy="2391840"/>
          </a:xfrm>
          <a:prstGeom prst="rect">
            <a:avLst/>
          </a:prstGeom>
          <a:noFill/>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t>Most wells with nitrate &gt; 1 mg/L </a:t>
            </a:r>
            <a:br>
              <a:rPr lang="en-US" sz="2400" b="1" dirty="0"/>
            </a:br>
            <a:r>
              <a:rPr lang="en-US" sz="2400" b="1" dirty="0"/>
              <a:t>are modern or mixed</a:t>
            </a:r>
          </a:p>
          <a:p>
            <a:r>
              <a:rPr lang="en-US" sz="2200" dirty="0"/>
              <a:t>22 of 2,453 mostly premodern and premodern have nitrate &gt; 1 mg/L  </a:t>
            </a:r>
            <a:br>
              <a:rPr lang="en-US" sz="2200" dirty="0"/>
            </a:br>
            <a:r>
              <a:rPr lang="en-US" sz="2200" dirty="0"/>
              <a:t>(</a:t>
            </a:r>
            <a:r>
              <a:rPr lang="en-US" sz="2200" i="1" dirty="0"/>
              <a:t>0.9% of combined samples)</a:t>
            </a:r>
          </a:p>
        </p:txBody>
      </p:sp>
      <p:pic>
        <p:nvPicPr>
          <p:cNvPr id="5" name="Picture 4" descr="A color-coded graph showing tritium-nitrate in wells.">
            <a:extLst>
              <a:ext uri="{FF2B5EF4-FFF2-40B4-BE49-F238E27FC236}">
                <a16:creationId xmlns:a16="http://schemas.microsoft.com/office/drawing/2014/main" id="{2B9427AF-2609-CC2E-D133-D4C0AE79F77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32352" y="132343"/>
            <a:ext cx="6514409" cy="6725656"/>
          </a:xfrm>
          <a:prstGeom prst="rect">
            <a:avLst/>
          </a:prstGeom>
        </p:spPr>
      </p:pic>
      <p:sp>
        <p:nvSpPr>
          <p:cNvPr id="4" name="Slide Number Placeholder 7">
            <a:extLst>
              <a:ext uri="{FF2B5EF4-FFF2-40B4-BE49-F238E27FC236}">
                <a16:creationId xmlns:a16="http://schemas.microsoft.com/office/drawing/2014/main" id="{7190D7CF-1BC6-0B1F-4C74-AB2D48360D53}"/>
              </a:ext>
            </a:extLst>
          </p:cNvPr>
          <p:cNvSpPr>
            <a:spLocks noGrp="1"/>
          </p:cNvSpPr>
          <p:nvPr>
            <p:ph type="sldNum" sz="quarter" idx="12"/>
          </p:nvPr>
        </p:nvSpPr>
        <p:spPr bwMode="black">
          <a:xfrm>
            <a:off x="10596979" y="6492875"/>
            <a:ext cx="1462668" cy="365125"/>
          </a:xfrm>
        </p:spPr>
        <p:txBody>
          <a:bodyPr/>
          <a:lstStyle/>
          <a:p>
            <a:fld id="{48F63A3B-78C7-47BE-AE5E-E10140E04643}" type="slidenum">
              <a:rPr lang="en-US" smtClean="0"/>
              <a:t>21</a:t>
            </a:fld>
            <a:endParaRPr lang="en-US" dirty="0"/>
          </a:p>
        </p:txBody>
      </p:sp>
    </p:spTree>
    <p:extLst>
      <p:ext uri="{BB962C8B-B14F-4D97-AF65-F5344CB8AC3E}">
        <p14:creationId xmlns:p14="http://schemas.microsoft.com/office/powerpoint/2010/main" val="3704173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B8AE68-8A11-0C76-A01D-A8F4B159D7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7CE8DD-3F38-0A1D-FDC5-606E59A426B2}"/>
              </a:ext>
            </a:extLst>
          </p:cNvPr>
          <p:cNvSpPr>
            <a:spLocks noGrp="1"/>
          </p:cNvSpPr>
          <p:nvPr>
            <p:ph type="title"/>
          </p:nvPr>
        </p:nvSpPr>
        <p:spPr>
          <a:xfrm>
            <a:off x="838199" y="-1"/>
            <a:ext cx="11017827" cy="1216025"/>
          </a:xfrm>
        </p:spPr>
        <p:txBody>
          <a:bodyPr/>
          <a:lstStyle/>
          <a:p>
            <a:r>
              <a:rPr lang="en-US" dirty="0"/>
              <a:t>Tritium-Nitrate: Springs</a:t>
            </a:r>
          </a:p>
        </p:txBody>
      </p:sp>
      <p:sp>
        <p:nvSpPr>
          <p:cNvPr id="8" name="Content Placeholder 6">
            <a:extLst>
              <a:ext uri="{FF2B5EF4-FFF2-40B4-BE49-F238E27FC236}">
                <a16:creationId xmlns:a16="http://schemas.microsoft.com/office/drawing/2014/main" id="{E4DF2E72-0B47-A8BF-284E-EC054B71D0A8}"/>
              </a:ext>
            </a:extLst>
          </p:cNvPr>
          <p:cNvSpPr txBox="1">
            <a:spLocks/>
          </p:cNvSpPr>
          <p:nvPr/>
        </p:nvSpPr>
        <p:spPr bwMode="gray">
          <a:xfrm>
            <a:off x="7732683" y="3291160"/>
            <a:ext cx="4252194" cy="1770814"/>
          </a:xfrm>
          <a:prstGeom prst="rect">
            <a:avLst/>
          </a:prstGeom>
          <a:noFill/>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a:t>Modern and mixed with nitrate &gt; 1 mg/L </a:t>
            </a:r>
          </a:p>
          <a:p>
            <a:r>
              <a:rPr lang="en-US" sz="2200" dirty="0"/>
              <a:t>61 of 77</a:t>
            </a:r>
            <a:r>
              <a:rPr lang="en-US" sz="2300" dirty="0"/>
              <a:t> </a:t>
            </a:r>
            <a:r>
              <a:rPr lang="en-US" sz="2200" dirty="0"/>
              <a:t>(</a:t>
            </a:r>
            <a:r>
              <a:rPr lang="en-US" sz="2200" i="1" dirty="0"/>
              <a:t>79% of combined samples)</a:t>
            </a:r>
          </a:p>
        </p:txBody>
      </p:sp>
      <p:pic>
        <p:nvPicPr>
          <p:cNvPr id="4" name="Picture 3" descr="A color-coded graph showing tritium-nitrate in springs. ">
            <a:extLst>
              <a:ext uri="{FF2B5EF4-FFF2-40B4-BE49-F238E27FC236}">
                <a16:creationId xmlns:a16="http://schemas.microsoft.com/office/drawing/2014/main" id="{B75712A7-2C92-4648-76CB-1E6B4DDF26D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07123" y="973395"/>
            <a:ext cx="7014779" cy="5776448"/>
          </a:xfrm>
          <a:prstGeom prst="rect">
            <a:avLst/>
          </a:prstGeom>
        </p:spPr>
      </p:pic>
      <p:sp>
        <p:nvSpPr>
          <p:cNvPr id="5" name="Slide Number Placeholder 7">
            <a:extLst>
              <a:ext uri="{FF2B5EF4-FFF2-40B4-BE49-F238E27FC236}">
                <a16:creationId xmlns:a16="http://schemas.microsoft.com/office/drawing/2014/main" id="{9F796142-A9FD-6B7F-CF7A-1F87C0179D6C}"/>
              </a:ext>
            </a:extLst>
          </p:cNvPr>
          <p:cNvSpPr>
            <a:spLocks noGrp="1"/>
          </p:cNvSpPr>
          <p:nvPr>
            <p:ph type="sldNum" sz="quarter" idx="12"/>
          </p:nvPr>
        </p:nvSpPr>
        <p:spPr bwMode="black">
          <a:xfrm>
            <a:off x="10596979" y="6492875"/>
            <a:ext cx="1462668" cy="365125"/>
          </a:xfrm>
        </p:spPr>
        <p:txBody>
          <a:bodyPr/>
          <a:lstStyle/>
          <a:p>
            <a:fld id="{48F63A3B-78C7-47BE-AE5E-E10140E04643}" type="slidenum">
              <a:rPr lang="en-US" smtClean="0"/>
              <a:t>22</a:t>
            </a:fld>
            <a:endParaRPr lang="en-US" dirty="0"/>
          </a:p>
        </p:txBody>
      </p:sp>
    </p:spTree>
    <p:extLst>
      <p:ext uri="{BB962C8B-B14F-4D97-AF65-F5344CB8AC3E}">
        <p14:creationId xmlns:p14="http://schemas.microsoft.com/office/powerpoint/2010/main" val="2424344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2407F5-0BEB-1D2D-5A10-8810FCA736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F30702-93A2-0A50-37E0-50AB2F428F39}"/>
              </a:ext>
            </a:extLst>
          </p:cNvPr>
          <p:cNvSpPr>
            <a:spLocks noGrp="1"/>
          </p:cNvSpPr>
          <p:nvPr>
            <p:ph type="title"/>
          </p:nvPr>
        </p:nvSpPr>
        <p:spPr>
          <a:xfrm>
            <a:off x="838200" y="-1"/>
            <a:ext cx="10515600" cy="1216025"/>
          </a:xfrm>
        </p:spPr>
        <p:txBody>
          <a:bodyPr/>
          <a:lstStyle/>
          <a:p>
            <a:r>
              <a:rPr lang="en-US" dirty="0"/>
              <a:t>Tritium-Chloride Data</a:t>
            </a:r>
          </a:p>
        </p:txBody>
      </p:sp>
      <p:sp>
        <p:nvSpPr>
          <p:cNvPr id="9" name="Content Placeholder 8">
            <a:extLst>
              <a:ext uri="{FF2B5EF4-FFF2-40B4-BE49-F238E27FC236}">
                <a16:creationId xmlns:a16="http://schemas.microsoft.com/office/drawing/2014/main" id="{F8953D94-CCB2-7661-C38A-2F1F1E75B592}"/>
              </a:ext>
            </a:extLst>
          </p:cNvPr>
          <p:cNvSpPr>
            <a:spLocks noGrp="1"/>
          </p:cNvSpPr>
          <p:nvPr>
            <p:ph sz="half" idx="2"/>
          </p:nvPr>
        </p:nvSpPr>
        <p:spPr>
          <a:xfrm>
            <a:off x="6263631" y="2878387"/>
            <a:ext cx="5499720" cy="2887307"/>
          </a:xfrm>
        </p:spPr>
        <p:txBody>
          <a:bodyPr/>
          <a:lstStyle/>
          <a:p>
            <a:pPr marL="0" indent="0">
              <a:buNone/>
            </a:pPr>
            <a:r>
              <a:rPr lang="de-DE" sz="2400" b="1" dirty="0"/>
              <a:t>Enriched tritium – Anthropogenic chloride </a:t>
            </a:r>
            <a:r>
              <a:rPr lang="en-US" sz="1800" dirty="0"/>
              <a:t>(Chloride ≥ 5 ppm, chloride/bromide ratio ≥ 300)</a:t>
            </a:r>
            <a:endParaRPr lang="de-DE" sz="1800" b="1" dirty="0"/>
          </a:p>
          <a:p>
            <a:r>
              <a:rPr lang="de-DE" sz="2200" dirty="0"/>
              <a:t>Wells = 922</a:t>
            </a:r>
          </a:p>
          <a:p>
            <a:r>
              <a:rPr lang="de-DE" sz="2200" dirty="0"/>
              <a:t>Springs = 52</a:t>
            </a:r>
          </a:p>
          <a:p>
            <a:r>
              <a:rPr lang="de-DE" sz="2200" dirty="0"/>
              <a:t>Surface waters = 0</a:t>
            </a:r>
          </a:p>
          <a:p>
            <a:endParaRPr lang="en-US" dirty="0"/>
          </a:p>
        </p:txBody>
      </p:sp>
      <p:pic>
        <p:nvPicPr>
          <p:cNvPr id="4" name="Picture 3" descr="A color-coded map showing locations of elevated chloride in tritium samples.">
            <a:extLst>
              <a:ext uri="{FF2B5EF4-FFF2-40B4-BE49-F238E27FC236}">
                <a16:creationId xmlns:a16="http://schemas.microsoft.com/office/drawing/2014/main" id="{DD42F8AD-2009-0217-0B4A-2C97DC940A17}"/>
              </a:ext>
            </a:extLst>
          </p:cNvPr>
          <p:cNvPicPr>
            <a:picLocks noChangeAspect="1"/>
          </p:cNvPicPr>
          <p:nvPr/>
        </p:nvPicPr>
        <p:blipFill>
          <a:blip r:embed="rId3">
            <a:extLst>
              <a:ext uri="{28A0092B-C50C-407E-A947-70E740481C1C}">
                <a14:useLocalDpi xmlns:a14="http://schemas.microsoft.com/office/drawing/2010/main" val="0"/>
              </a:ext>
            </a:extLst>
          </a:blip>
          <a:srcRect l="6" r="6"/>
          <a:stretch/>
        </p:blipFill>
        <p:spPr>
          <a:xfrm>
            <a:off x="102324" y="192904"/>
            <a:ext cx="5499719" cy="6665096"/>
          </a:xfrm>
          <a:prstGeom prst="rect">
            <a:avLst/>
          </a:prstGeom>
        </p:spPr>
      </p:pic>
      <p:sp>
        <p:nvSpPr>
          <p:cNvPr id="10" name="Slide Number Placeholder 7">
            <a:extLst>
              <a:ext uri="{FF2B5EF4-FFF2-40B4-BE49-F238E27FC236}">
                <a16:creationId xmlns:a16="http://schemas.microsoft.com/office/drawing/2014/main" id="{B79F571F-ED26-9023-7EF1-54A0357081B5}"/>
              </a:ext>
            </a:extLst>
          </p:cNvPr>
          <p:cNvSpPr>
            <a:spLocks noGrp="1"/>
          </p:cNvSpPr>
          <p:nvPr>
            <p:ph type="sldNum" sz="quarter" idx="12"/>
          </p:nvPr>
        </p:nvSpPr>
        <p:spPr bwMode="black">
          <a:xfrm>
            <a:off x="10596979" y="6492875"/>
            <a:ext cx="1462668" cy="365125"/>
          </a:xfrm>
        </p:spPr>
        <p:txBody>
          <a:bodyPr/>
          <a:lstStyle/>
          <a:p>
            <a:fld id="{48F63A3B-78C7-47BE-AE5E-E10140E04643}" type="slidenum">
              <a:rPr lang="en-US" smtClean="0"/>
              <a:t>23</a:t>
            </a:fld>
            <a:endParaRPr lang="en-US" dirty="0"/>
          </a:p>
        </p:txBody>
      </p:sp>
    </p:spTree>
    <p:extLst>
      <p:ext uri="{BB962C8B-B14F-4D97-AF65-F5344CB8AC3E}">
        <p14:creationId xmlns:p14="http://schemas.microsoft.com/office/powerpoint/2010/main" val="2487542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D0C81F-74C1-B509-7E42-534704933A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86279B-AD23-DFFD-6E65-B507690A6CE8}"/>
              </a:ext>
            </a:extLst>
          </p:cNvPr>
          <p:cNvSpPr>
            <a:spLocks noGrp="1"/>
          </p:cNvSpPr>
          <p:nvPr>
            <p:ph type="title"/>
          </p:nvPr>
        </p:nvSpPr>
        <p:spPr>
          <a:xfrm>
            <a:off x="838200" y="-1"/>
            <a:ext cx="10976264" cy="1216025"/>
          </a:xfrm>
        </p:spPr>
        <p:txBody>
          <a:bodyPr>
            <a:normAutofit/>
          </a:bodyPr>
          <a:lstStyle/>
          <a:p>
            <a:r>
              <a:rPr lang="en-US" sz="3200" dirty="0"/>
              <a:t>Chloride/Bromide vs. Chloride</a:t>
            </a:r>
          </a:p>
        </p:txBody>
      </p:sp>
      <p:sp>
        <p:nvSpPr>
          <p:cNvPr id="8" name="Content Placeholder 6">
            <a:extLst>
              <a:ext uri="{FF2B5EF4-FFF2-40B4-BE49-F238E27FC236}">
                <a16:creationId xmlns:a16="http://schemas.microsoft.com/office/drawing/2014/main" id="{558635DA-8345-A4BC-AFF7-47DEA3313361}"/>
              </a:ext>
            </a:extLst>
          </p:cNvPr>
          <p:cNvSpPr txBox="1">
            <a:spLocks/>
          </p:cNvSpPr>
          <p:nvPr/>
        </p:nvSpPr>
        <p:spPr bwMode="gray">
          <a:xfrm>
            <a:off x="7166998" y="3247157"/>
            <a:ext cx="5025002" cy="2391840"/>
          </a:xfrm>
          <a:prstGeom prst="rect">
            <a:avLst/>
          </a:prstGeom>
          <a:noFill/>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Approximate range of dilute groundwater Cl/Br &lt; 300 and chloride &lt;5 mg/L</a:t>
            </a:r>
          </a:p>
        </p:txBody>
      </p:sp>
      <p:pic>
        <p:nvPicPr>
          <p:cNvPr id="7" name="Picture 6" descr="An example chart showing three approximate regions of groundwater impacted by chloride. Chart modified from USGS Scientific Investigations Report 2011-5229.">
            <a:extLst>
              <a:ext uri="{FF2B5EF4-FFF2-40B4-BE49-F238E27FC236}">
                <a16:creationId xmlns:a16="http://schemas.microsoft.com/office/drawing/2014/main" id="{F1998283-B03E-F82F-DBB7-4729AFDBF7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570" y="501986"/>
            <a:ext cx="6479226" cy="6155892"/>
          </a:xfrm>
          <a:prstGeom prst="rect">
            <a:avLst/>
          </a:prstGeom>
        </p:spPr>
      </p:pic>
      <p:sp>
        <p:nvSpPr>
          <p:cNvPr id="10" name="TextBox 9">
            <a:extLst>
              <a:ext uri="{FF2B5EF4-FFF2-40B4-BE49-F238E27FC236}">
                <a16:creationId xmlns:a16="http://schemas.microsoft.com/office/drawing/2014/main" id="{BA7D367F-2CC1-1215-58E6-9300AF1F8E98}"/>
              </a:ext>
            </a:extLst>
          </p:cNvPr>
          <p:cNvSpPr txBox="1"/>
          <p:nvPr/>
        </p:nvSpPr>
        <p:spPr>
          <a:xfrm>
            <a:off x="595432" y="6521548"/>
            <a:ext cx="5500567" cy="307777"/>
          </a:xfrm>
          <a:prstGeom prst="rect">
            <a:avLst/>
          </a:prstGeom>
          <a:noFill/>
        </p:spPr>
        <p:txBody>
          <a:bodyPr wrap="square">
            <a:spAutoFit/>
          </a:bodyPr>
          <a:lstStyle/>
          <a:p>
            <a:r>
              <a:rPr lang="en-US" sz="1400" b="1" dirty="0">
                <a:solidFill>
                  <a:schemeClr val="tx2"/>
                </a:solidFill>
              </a:rPr>
              <a:t>Chart modified from USGS – Scientific Investigations Report 2011–5229</a:t>
            </a:r>
          </a:p>
        </p:txBody>
      </p:sp>
      <p:sp>
        <p:nvSpPr>
          <p:cNvPr id="5" name="TextBox 4">
            <a:extLst>
              <a:ext uri="{FF2B5EF4-FFF2-40B4-BE49-F238E27FC236}">
                <a16:creationId xmlns:a16="http://schemas.microsoft.com/office/drawing/2014/main" id="{7EEC3E8C-75F0-16B9-FD56-4D327DC1615C}"/>
              </a:ext>
            </a:extLst>
          </p:cNvPr>
          <p:cNvSpPr txBox="1"/>
          <p:nvPr/>
        </p:nvSpPr>
        <p:spPr>
          <a:xfrm>
            <a:off x="6999887" y="6550223"/>
            <a:ext cx="4284640" cy="261610"/>
          </a:xfrm>
          <a:prstGeom prst="rect">
            <a:avLst/>
          </a:prstGeom>
          <a:noFill/>
        </p:spPr>
        <p:txBody>
          <a:bodyPr wrap="square">
            <a:spAutoFit/>
          </a:bodyPr>
          <a:lstStyle/>
          <a:p>
            <a:r>
              <a:rPr lang="en-US" sz="1100" dirty="0">
                <a:solidFill>
                  <a:schemeClr val="tx2"/>
                </a:solidFill>
                <a:latin typeface="Arial" panose="020B0604020202020204" pitchFamily="34" charset="0"/>
                <a:cs typeface="Arial" panose="020B0604020202020204" pitchFamily="34" charset="0"/>
              </a:rPr>
              <a:t>Cl:Br from Whittemore, 1988; Davis and others, 1998; and others</a:t>
            </a:r>
          </a:p>
        </p:txBody>
      </p:sp>
      <p:sp>
        <p:nvSpPr>
          <p:cNvPr id="3" name="Slide Number Placeholder 7">
            <a:extLst>
              <a:ext uri="{FF2B5EF4-FFF2-40B4-BE49-F238E27FC236}">
                <a16:creationId xmlns:a16="http://schemas.microsoft.com/office/drawing/2014/main" id="{7157D0E3-2F57-B46A-6FB7-24D0373A77B6}"/>
              </a:ext>
            </a:extLst>
          </p:cNvPr>
          <p:cNvSpPr>
            <a:spLocks noGrp="1"/>
          </p:cNvSpPr>
          <p:nvPr>
            <p:ph type="sldNum" sz="quarter" idx="12"/>
          </p:nvPr>
        </p:nvSpPr>
        <p:spPr bwMode="black">
          <a:xfrm>
            <a:off x="10596979" y="6492875"/>
            <a:ext cx="1462668" cy="365125"/>
          </a:xfrm>
        </p:spPr>
        <p:txBody>
          <a:bodyPr/>
          <a:lstStyle/>
          <a:p>
            <a:fld id="{48F63A3B-78C7-47BE-AE5E-E10140E04643}" type="slidenum">
              <a:rPr lang="en-US" smtClean="0"/>
              <a:t>24</a:t>
            </a:fld>
            <a:endParaRPr lang="en-US" dirty="0"/>
          </a:p>
        </p:txBody>
      </p:sp>
    </p:spTree>
    <p:extLst>
      <p:ext uri="{BB962C8B-B14F-4D97-AF65-F5344CB8AC3E}">
        <p14:creationId xmlns:p14="http://schemas.microsoft.com/office/powerpoint/2010/main" val="1285080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8E8AD8-0219-EF90-CD71-053A18E91D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FB425A-B7B9-CDDC-F792-6FDE2F0D5378}"/>
              </a:ext>
            </a:extLst>
          </p:cNvPr>
          <p:cNvSpPr>
            <a:spLocks noGrp="1"/>
          </p:cNvSpPr>
          <p:nvPr>
            <p:ph type="title"/>
          </p:nvPr>
        </p:nvSpPr>
        <p:spPr>
          <a:xfrm>
            <a:off x="838200" y="-1"/>
            <a:ext cx="10515600" cy="1216025"/>
          </a:xfrm>
        </p:spPr>
        <p:txBody>
          <a:bodyPr/>
          <a:lstStyle/>
          <a:p>
            <a:r>
              <a:rPr lang="en-US" dirty="0"/>
              <a:t>Modern Tritium Cl/Br </a:t>
            </a:r>
          </a:p>
        </p:txBody>
      </p:sp>
      <p:sp>
        <p:nvSpPr>
          <p:cNvPr id="4" name="Content Placeholder 6">
            <a:extLst>
              <a:ext uri="{FF2B5EF4-FFF2-40B4-BE49-F238E27FC236}">
                <a16:creationId xmlns:a16="http://schemas.microsoft.com/office/drawing/2014/main" id="{AC9EB156-A5C1-AE5C-AC3D-F30F03DD0242}"/>
              </a:ext>
            </a:extLst>
          </p:cNvPr>
          <p:cNvSpPr txBox="1">
            <a:spLocks/>
          </p:cNvSpPr>
          <p:nvPr/>
        </p:nvSpPr>
        <p:spPr bwMode="gray">
          <a:xfrm>
            <a:off x="7034645" y="2624957"/>
            <a:ext cx="5025002" cy="2391840"/>
          </a:xfrm>
          <a:prstGeom prst="rect">
            <a:avLst/>
          </a:prstGeom>
          <a:noFill/>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b="1" dirty="0"/>
              <a:t>Paleozoic wells</a:t>
            </a:r>
          </a:p>
          <a:p>
            <a:r>
              <a:rPr lang="en-US" sz="2200" dirty="0"/>
              <a:t>Anthropogenically impacted – 80%</a:t>
            </a:r>
          </a:p>
          <a:p>
            <a:r>
              <a:rPr lang="en-US" sz="2200" dirty="0"/>
              <a:t>Dilute groundwater – 12%</a:t>
            </a:r>
          </a:p>
          <a:p>
            <a:r>
              <a:rPr lang="en-US" sz="2200" dirty="0"/>
              <a:t>Brine influenced – 8%</a:t>
            </a:r>
          </a:p>
        </p:txBody>
      </p:sp>
      <p:pic>
        <p:nvPicPr>
          <p:cNvPr id="5" name="Picture 4" descr="Chart showing modern tritium age samples projected onto chloride:bromide versus chloride chart. Chart modified from USGS Scientific Investigations Report 2011-5229.">
            <a:extLst>
              <a:ext uri="{FF2B5EF4-FFF2-40B4-BE49-F238E27FC236}">
                <a16:creationId xmlns:a16="http://schemas.microsoft.com/office/drawing/2014/main" id="{257C6DE0-D676-73C2-BB97-65BBA454F1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570" y="702108"/>
            <a:ext cx="6479226" cy="6155892"/>
          </a:xfrm>
          <a:prstGeom prst="rect">
            <a:avLst/>
          </a:prstGeom>
        </p:spPr>
      </p:pic>
      <p:sp>
        <p:nvSpPr>
          <p:cNvPr id="7" name="TextBox 6">
            <a:extLst>
              <a:ext uri="{FF2B5EF4-FFF2-40B4-BE49-F238E27FC236}">
                <a16:creationId xmlns:a16="http://schemas.microsoft.com/office/drawing/2014/main" id="{526FE778-2583-D1B1-9C68-33107578661C}"/>
              </a:ext>
            </a:extLst>
          </p:cNvPr>
          <p:cNvSpPr txBox="1"/>
          <p:nvPr/>
        </p:nvSpPr>
        <p:spPr>
          <a:xfrm>
            <a:off x="7136519" y="6560021"/>
            <a:ext cx="3979066" cy="230832"/>
          </a:xfrm>
          <a:prstGeom prst="rect">
            <a:avLst/>
          </a:prstGeom>
          <a:noFill/>
        </p:spPr>
        <p:txBody>
          <a:bodyPr wrap="square">
            <a:spAutoFit/>
          </a:bodyPr>
          <a:lstStyle/>
          <a:p>
            <a:r>
              <a:rPr lang="en-US" sz="900" dirty="0">
                <a:solidFill>
                  <a:schemeClr val="tx2"/>
                </a:solidFill>
                <a:latin typeface="Arial" panose="020B0604020202020204" pitchFamily="34" charset="0"/>
                <a:cs typeface="Arial" panose="020B0604020202020204" pitchFamily="34" charset="0"/>
              </a:rPr>
              <a:t>Binary mixing curves from USGS - SIR 2011–5229</a:t>
            </a:r>
          </a:p>
        </p:txBody>
      </p:sp>
      <p:sp>
        <p:nvSpPr>
          <p:cNvPr id="3" name="Slide Number Placeholder 7">
            <a:extLst>
              <a:ext uri="{FF2B5EF4-FFF2-40B4-BE49-F238E27FC236}">
                <a16:creationId xmlns:a16="http://schemas.microsoft.com/office/drawing/2014/main" id="{BCFD669B-AF23-23AE-D559-FF0A3A1CB430}"/>
              </a:ext>
            </a:extLst>
          </p:cNvPr>
          <p:cNvSpPr>
            <a:spLocks noGrp="1"/>
          </p:cNvSpPr>
          <p:nvPr>
            <p:ph type="sldNum" sz="quarter" idx="12"/>
          </p:nvPr>
        </p:nvSpPr>
        <p:spPr bwMode="black">
          <a:xfrm>
            <a:off x="10596979" y="6492875"/>
            <a:ext cx="1462668" cy="365125"/>
          </a:xfrm>
        </p:spPr>
        <p:txBody>
          <a:bodyPr/>
          <a:lstStyle/>
          <a:p>
            <a:fld id="{48F63A3B-78C7-47BE-AE5E-E10140E04643}" type="slidenum">
              <a:rPr lang="en-US" smtClean="0"/>
              <a:t>25</a:t>
            </a:fld>
            <a:endParaRPr lang="en-US" dirty="0"/>
          </a:p>
        </p:txBody>
      </p:sp>
    </p:spTree>
    <p:extLst>
      <p:ext uri="{BB962C8B-B14F-4D97-AF65-F5344CB8AC3E}">
        <p14:creationId xmlns:p14="http://schemas.microsoft.com/office/powerpoint/2010/main" val="2234059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940CF1-01B8-BE4F-ADFF-7C0F3E23D1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E71034-4F60-7E7D-511D-256E6C4FB673}"/>
              </a:ext>
            </a:extLst>
          </p:cNvPr>
          <p:cNvSpPr>
            <a:spLocks noGrp="1"/>
          </p:cNvSpPr>
          <p:nvPr>
            <p:ph type="title"/>
          </p:nvPr>
        </p:nvSpPr>
        <p:spPr>
          <a:xfrm>
            <a:off x="838200" y="-1"/>
            <a:ext cx="10515600" cy="1216025"/>
          </a:xfrm>
        </p:spPr>
        <p:txBody>
          <a:bodyPr/>
          <a:lstStyle/>
          <a:p>
            <a:r>
              <a:rPr lang="en-US" dirty="0"/>
              <a:t>Mixed Tritium Cl/Br </a:t>
            </a:r>
          </a:p>
        </p:txBody>
      </p:sp>
      <p:sp>
        <p:nvSpPr>
          <p:cNvPr id="5" name="Content Placeholder 6">
            <a:extLst>
              <a:ext uri="{FF2B5EF4-FFF2-40B4-BE49-F238E27FC236}">
                <a16:creationId xmlns:a16="http://schemas.microsoft.com/office/drawing/2014/main" id="{DA6872B3-34CC-2220-A3D2-3441186B010E}"/>
              </a:ext>
            </a:extLst>
          </p:cNvPr>
          <p:cNvSpPr txBox="1">
            <a:spLocks/>
          </p:cNvSpPr>
          <p:nvPr/>
        </p:nvSpPr>
        <p:spPr bwMode="gray">
          <a:xfrm>
            <a:off x="7093430" y="2841092"/>
            <a:ext cx="5025002" cy="2391840"/>
          </a:xfrm>
          <a:prstGeom prst="rect">
            <a:avLst/>
          </a:prstGeom>
          <a:noFill/>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b="1" dirty="0"/>
              <a:t>Paleozoic wells</a:t>
            </a:r>
          </a:p>
          <a:p>
            <a:r>
              <a:rPr lang="en-US" sz="2200" dirty="0"/>
              <a:t>Anthropogenically impacted – 32%</a:t>
            </a:r>
          </a:p>
          <a:p>
            <a:r>
              <a:rPr lang="en-US" sz="2200" dirty="0"/>
              <a:t>Dilute groundwater – 56%</a:t>
            </a:r>
          </a:p>
          <a:p>
            <a:r>
              <a:rPr lang="en-US" sz="2200" dirty="0"/>
              <a:t>Brine influenced – 12%</a:t>
            </a:r>
          </a:p>
        </p:txBody>
      </p:sp>
      <p:pic>
        <p:nvPicPr>
          <p:cNvPr id="7" name="Picture 6" descr="Chart showing modern and mixed tritium age samples projected onto chloride:bromide versus chloride chart. Chart modified from USGS Scientific Investigations Report 2011-5229.">
            <a:extLst>
              <a:ext uri="{FF2B5EF4-FFF2-40B4-BE49-F238E27FC236}">
                <a16:creationId xmlns:a16="http://schemas.microsoft.com/office/drawing/2014/main" id="{6E19B39E-887E-BE7E-40CA-72D7A1F20C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568" y="702108"/>
            <a:ext cx="6479226" cy="6155892"/>
          </a:xfrm>
          <a:prstGeom prst="rect">
            <a:avLst/>
          </a:prstGeom>
        </p:spPr>
      </p:pic>
      <p:sp>
        <p:nvSpPr>
          <p:cNvPr id="3" name="Slide Number Placeholder 7">
            <a:extLst>
              <a:ext uri="{FF2B5EF4-FFF2-40B4-BE49-F238E27FC236}">
                <a16:creationId xmlns:a16="http://schemas.microsoft.com/office/drawing/2014/main" id="{6624E7E5-2112-C6E0-1113-441231CB6D10}"/>
              </a:ext>
            </a:extLst>
          </p:cNvPr>
          <p:cNvSpPr>
            <a:spLocks noGrp="1"/>
          </p:cNvSpPr>
          <p:nvPr>
            <p:ph type="sldNum" sz="quarter" idx="12"/>
          </p:nvPr>
        </p:nvSpPr>
        <p:spPr bwMode="black">
          <a:xfrm>
            <a:off x="10596979" y="6492875"/>
            <a:ext cx="1462668" cy="365125"/>
          </a:xfrm>
        </p:spPr>
        <p:txBody>
          <a:bodyPr/>
          <a:lstStyle/>
          <a:p>
            <a:fld id="{48F63A3B-78C7-47BE-AE5E-E10140E04643}" type="slidenum">
              <a:rPr lang="en-US" smtClean="0"/>
              <a:t>26</a:t>
            </a:fld>
            <a:endParaRPr lang="en-US" dirty="0"/>
          </a:p>
        </p:txBody>
      </p:sp>
    </p:spTree>
    <p:extLst>
      <p:ext uri="{BB962C8B-B14F-4D97-AF65-F5344CB8AC3E}">
        <p14:creationId xmlns:p14="http://schemas.microsoft.com/office/powerpoint/2010/main" val="3464010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117D11-7D61-027B-7F29-7401C5FE99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0720C6-D1A6-F745-3CB7-8F56FECF0A13}"/>
              </a:ext>
            </a:extLst>
          </p:cNvPr>
          <p:cNvSpPr>
            <a:spLocks noGrp="1"/>
          </p:cNvSpPr>
          <p:nvPr>
            <p:ph type="title"/>
          </p:nvPr>
        </p:nvSpPr>
        <p:spPr>
          <a:xfrm>
            <a:off x="838199" y="-1"/>
            <a:ext cx="11121737" cy="1216025"/>
          </a:xfrm>
        </p:spPr>
        <p:txBody>
          <a:bodyPr>
            <a:normAutofit/>
          </a:bodyPr>
          <a:lstStyle/>
          <a:p>
            <a:r>
              <a:rPr lang="en-US" sz="3200" dirty="0"/>
              <a:t>Mostly premodern Tritium Cl/Br </a:t>
            </a:r>
          </a:p>
        </p:txBody>
      </p:sp>
      <p:sp>
        <p:nvSpPr>
          <p:cNvPr id="5" name="Content Placeholder 6">
            <a:extLst>
              <a:ext uri="{FF2B5EF4-FFF2-40B4-BE49-F238E27FC236}">
                <a16:creationId xmlns:a16="http://schemas.microsoft.com/office/drawing/2014/main" id="{2469A7B4-0BFA-3D98-5C4F-320552B91C91}"/>
              </a:ext>
            </a:extLst>
          </p:cNvPr>
          <p:cNvSpPr txBox="1">
            <a:spLocks/>
          </p:cNvSpPr>
          <p:nvPr/>
        </p:nvSpPr>
        <p:spPr bwMode="gray">
          <a:xfrm>
            <a:off x="7034645" y="2658529"/>
            <a:ext cx="5025002" cy="2391840"/>
          </a:xfrm>
          <a:prstGeom prst="rect">
            <a:avLst/>
          </a:prstGeom>
          <a:noFill/>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b="1" dirty="0"/>
              <a:t>Paleozoic wells</a:t>
            </a:r>
          </a:p>
          <a:p>
            <a:r>
              <a:rPr lang="en-US" sz="2200" dirty="0"/>
              <a:t>Anthropogenically impacted – 2%</a:t>
            </a:r>
          </a:p>
          <a:p>
            <a:r>
              <a:rPr lang="en-US" sz="2200" dirty="0"/>
              <a:t>Dilute groundwater – 90%</a:t>
            </a:r>
          </a:p>
          <a:p>
            <a:r>
              <a:rPr lang="en-US" sz="2200" dirty="0"/>
              <a:t>Brine influenced – 8%</a:t>
            </a:r>
          </a:p>
        </p:txBody>
      </p:sp>
      <p:pic>
        <p:nvPicPr>
          <p:cNvPr id="6" name="Picture 5" descr="Chart showing modern, mixed, and mostly premodern tritium age samples projected onto chloride:bromide versus chloride chart. Chart modified from USGS Scientific Investigations Report 2011-5229.">
            <a:extLst>
              <a:ext uri="{FF2B5EF4-FFF2-40B4-BE49-F238E27FC236}">
                <a16:creationId xmlns:a16="http://schemas.microsoft.com/office/drawing/2014/main" id="{07F663C3-6406-156A-14F5-B6529B9CA1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570" y="702108"/>
            <a:ext cx="6479226" cy="6155892"/>
          </a:xfrm>
          <a:prstGeom prst="rect">
            <a:avLst/>
          </a:prstGeom>
        </p:spPr>
      </p:pic>
      <p:sp>
        <p:nvSpPr>
          <p:cNvPr id="3" name="Slide Number Placeholder 7">
            <a:extLst>
              <a:ext uri="{FF2B5EF4-FFF2-40B4-BE49-F238E27FC236}">
                <a16:creationId xmlns:a16="http://schemas.microsoft.com/office/drawing/2014/main" id="{13801D87-74B1-898E-94B6-6818AC120A61}"/>
              </a:ext>
            </a:extLst>
          </p:cNvPr>
          <p:cNvSpPr>
            <a:spLocks noGrp="1"/>
          </p:cNvSpPr>
          <p:nvPr>
            <p:ph type="sldNum" sz="quarter" idx="12"/>
          </p:nvPr>
        </p:nvSpPr>
        <p:spPr bwMode="black">
          <a:xfrm>
            <a:off x="10596979" y="6492875"/>
            <a:ext cx="1462668" cy="365125"/>
          </a:xfrm>
        </p:spPr>
        <p:txBody>
          <a:bodyPr/>
          <a:lstStyle/>
          <a:p>
            <a:fld id="{48F63A3B-78C7-47BE-AE5E-E10140E04643}" type="slidenum">
              <a:rPr lang="en-US" smtClean="0"/>
              <a:t>27</a:t>
            </a:fld>
            <a:endParaRPr lang="en-US" dirty="0"/>
          </a:p>
        </p:txBody>
      </p:sp>
    </p:spTree>
    <p:extLst>
      <p:ext uri="{BB962C8B-B14F-4D97-AF65-F5344CB8AC3E}">
        <p14:creationId xmlns:p14="http://schemas.microsoft.com/office/powerpoint/2010/main" val="3709240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2835C5-C699-6CB9-ABE4-69770812B0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993AC1-B5F0-53A1-217A-A40237DA3F8F}"/>
              </a:ext>
            </a:extLst>
          </p:cNvPr>
          <p:cNvSpPr>
            <a:spLocks noGrp="1"/>
          </p:cNvSpPr>
          <p:nvPr>
            <p:ph type="title"/>
          </p:nvPr>
        </p:nvSpPr>
        <p:spPr>
          <a:xfrm>
            <a:off x="838200" y="-1"/>
            <a:ext cx="10830792" cy="1216025"/>
          </a:xfrm>
        </p:spPr>
        <p:txBody>
          <a:bodyPr>
            <a:normAutofit/>
          </a:bodyPr>
          <a:lstStyle/>
          <a:p>
            <a:r>
              <a:rPr lang="en-US" dirty="0"/>
              <a:t>Premodern Tritium Cl/Br </a:t>
            </a:r>
          </a:p>
        </p:txBody>
      </p:sp>
      <p:sp>
        <p:nvSpPr>
          <p:cNvPr id="5" name="Content Placeholder 6">
            <a:extLst>
              <a:ext uri="{FF2B5EF4-FFF2-40B4-BE49-F238E27FC236}">
                <a16:creationId xmlns:a16="http://schemas.microsoft.com/office/drawing/2014/main" id="{D0BA26B6-2C6B-0454-3B58-FE035ED60C5A}"/>
              </a:ext>
            </a:extLst>
          </p:cNvPr>
          <p:cNvSpPr txBox="1">
            <a:spLocks/>
          </p:cNvSpPr>
          <p:nvPr/>
        </p:nvSpPr>
        <p:spPr bwMode="gray">
          <a:xfrm>
            <a:off x="7093428" y="2841092"/>
            <a:ext cx="5025002" cy="2391840"/>
          </a:xfrm>
          <a:prstGeom prst="rect">
            <a:avLst/>
          </a:prstGeom>
          <a:noFill/>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b="1" dirty="0"/>
              <a:t>Paleozoic wells</a:t>
            </a:r>
          </a:p>
          <a:p>
            <a:r>
              <a:rPr lang="en-US" sz="2200" dirty="0"/>
              <a:t>Anthropogenically impacted – 0%</a:t>
            </a:r>
          </a:p>
          <a:p>
            <a:r>
              <a:rPr lang="en-US" sz="2200" dirty="0"/>
              <a:t>Dilute groundwater – 94%</a:t>
            </a:r>
          </a:p>
          <a:p>
            <a:r>
              <a:rPr lang="en-US" sz="2200" dirty="0"/>
              <a:t>Brine influenced – 6%</a:t>
            </a:r>
          </a:p>
        </p:txBody>
      </p:sp>
      <p:pic>
        <p:nvPicPr>
          <p:cNvPr id="7" name="Picture 6" descr="Chart showing modern, mixed, mostly premodern, and premodern tritium age samples projected onto chloride:bromide versus chloride chart. Chart modified from USGS Scientific Investigations Report 2011-5229.">
            <a:extLst>
              <a:ext uri="{FF2B5EF4-FFF2-40B4-BE49-F238E27FC236}">
                <a16:creationId xmlns:a16="http://schemas.microsoft.com/office/drawing/2014/main" id="{24A65758-B6FC-BF56-383E-44D198CB70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570" y="702107"/>
            <a:ext cx="6479226" cy="6155893"/>
          </a:xfrm>
          <a:prstGeom prst="rect">
            <a:avLst/>
          </a:prstGeom>
        </p:spPr>
      </p:pic>
      <p:sp>
        <p:nvSpPr>
          <p:cNvPr id="3" name="Slide Number Placeholder 7">
            <a:extLst>
              <a:ext uri="{FF2B5EF4-FFF2-40B4-BE49-F238E27FC236}">
                <a16:creationId xmlns:a16="http://schemas.microsoft.com/office/drawing/2014/main" id="{E9B1C777-27BC-CDDA-65F7-BD09DFA839F3}"/>
              </a:ext>
            </a:extLst>
          </p:cNvPr>
          <p:cNvSpPr>
            <a:spLocks noGrp="1"/>
          </p:cNvSpPr>
          <p:nvPr>
            <p:ph type="sldNum" sz="quarter" idx="12"/>
          </p:nvPr>
        </p:nvSpPr>
        <p:spPr bwMode="black">
          <a:xfrm>
            <a:off x="10596979" y="6492875"/>
            <a:ext cx="1462668" cy="365125"/>
          </a:xfrm>
        </p:spPr>
        <p:txBody>
          <a:bodyPr/>
          <a:lstStyle/>
          <a:p>
            <a:fld id="{48F63A3B-78C7-47BE-AE5E-E10140E04643}" type="slidenum">
              <a:rPr lang="en-US" smtClean="0"/>
              <a:t>28</a:t>
            </a:fld>
            <a:endParaRPr lang="en-US" dirty="0"/>
          </a:p>
        </p:txBody>
      </p:sp>
    </p:spTree>
    <p:extLst>
      <p:ext uri="{BB962C8B-B14F-4D97-AF65-F5344CB8AC3E}">
        <p14:creationId xmlns:p14="http://schemas.microsoft.com/office/powerpoint/2010/main" val="2998359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DAD92B-F458-91A0-C443-64DB58173E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DE4384-E612-9905-09D8-26F99A0A98AD}"/>
              </a:ext>
            </a:extLst>
          </p:cNvPr>
          <p:cNvSpPr>
            <a:spLocks noGrp="1"/>
          </p:cNvSpPr>
          <p:nvPr>
            <p:ph type="title"/>
          </p:nvPr>
        </p:nvSpPr>
        <p:spPr>
          <a:xfrm>
            <a:off x="838200" y="-1"/>
            <a:ext cx="10515600" cy="1216025"/>
          </a:xfrm>
        </p:spPr>
        <p:txBody>
          <a:bodyPr/>
          <a:lstStyle/>
          <a:p>
            <a:r>
              <a:rPr lang="en-US" dirty="0"/>
              <a:t>Tritium + Pesticides</a:t>
            </a:r>
          </a:p>
        </p:txBody>
      </p:sp>
      <p:sp>
        <p:nvSpPr>
          <p:cNvPr id="10" name="Content Placeholder 9">
            <a:extLst>
              <a:ext uri="{FF2B5EF4-FFF2-40B4-BE49-F238E27FC236}">
                <a16:creationId xmlns:a16="http://schemas.microsoft.com/office/drawing/2014/main" id="{7AC481AF-B265-3191-BA8D-08506A95F4BC}"/>
              </a:ext>
            </a:extLst>
          </p:cNvPr>
          <p:cNvSpPr>
            <a:spLocks noGrp="1"/>
          </p:cNvSpPr>
          <p:nvPr>
            <p:ph sz="half" idx="2"/>
          </p:nvPr>
        </p:nvSpPr>
        <p:spPr>
          <a:xfrm>
            <a:off x="6941042" y="2244134"/>
            <a:ext cx="5093795" cy="3413189"/>
          </a:xfrm>
        </p:spPr>
        <p:txBody>
          <a:bodyPr>
            <a:normAutofit fontScale="92500" lnSpcReduction="20000"/>
          </a:bodyPr>
          <a:lstStyle/>
          <a:p>
            <a:pPr marL="0" lvl="0" indent="0">
              <a:buNone/>
            </a:pPr>
            <a:r>
              <a:rPr lang="en-US" sz="2600" b="1" dirty="0"/>
              <a:t>Dakota County Atlas: Special Project</a:t>
            </a:r>
          </a:p>
          <a:p>
            <a:pPr lvl="0"/>
            <a:r>
              <a:rPr lang="en-US" sz="2200" dirty="0"/>
              <a:t>Neonics in 13 of 31 modern samples </a:t>
            </a:r>
          </a:p>
          <a:p>
            <a:pPr lvl="0"/>
            <a:r>
              <a:rPr lang="en-US" sz="2200" dirty="0"/>
              <a:t>12 from rural/agricultural region also had elevated nitrate, elevated chloride, and elevated Cl/Br</a:t>
            </a:r>
          </a:p>
          <a:p>
            <a:pPr lvl="0"/>
            <a:r>
              <a:rPr lang="en-US" sz="2200" dirty="0"/>
              <a:t>18 modern with no neonics; neonics are not ubiquitous in the environment</a:t>
            </a:r>
          </a:p>
          <a:p>
            <a:pPr lvl="0"/>
            <a:r>
              <a:rPr lang="en-US" sz="2200" dirty="0"/>
              <a:t>5 modern samples had elevated nitrate and no neonics</a:t>
            </a:r>
          </a:p>
        </p:txBody>
      </p:sp>
      <p:grpSp>
        <p:nvGrpSpPr>
          <p:cNvPr id="35" name="Group 34" descr="A Dakota County map with legends showing initial tritium symbols and noenicitinoid pesticide concentrations.">
            <a:extLst>
              <a:ext uri="{FF2B5EF4-FFF2-40B4-BE49-F238E27FC236}">
                <a16:creationId xmlns:a16="http://schemas.microsoft.com/office/drawing/2014/main" id="{DD165344-74C3-F3B4-C42D-AEA117C399B3}"/>
              </a:ext>
            </a:extLst>
          </p:cNvPr>
          <p:cNvGrpSpPr/>
          <p:nvPr/>
        </p:nvGrpSpPr>
        <p:grpSpPr>
          <a:xfrm>
            <a:off x="0" y="6119"/>
            <a:ext cx="6307524" cy="6833730"/>
            <a:chOff x="0" y="42215"/>
            <a:chExt cx="6307524" cy="6833730"/>
          </a:xfrm>
        </p:grpSpPr>
        <p:pic>
          <p:nvPicPr>
            <p:cNvPr id="18" name="Picture 17">
              <a:extLst>
                <a:ext uri="{FF2B5EF4-FFF2-40B4-BE49-F238E27FC236}">
                  <a16:creationId xmlns:a16="http://schemas.microsoft.com/office/drawing/2014/main" id="{65F22580-DEEB-BD59-2BEC-7A2CBC1267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215"/>
              <a:ext cx="5242126" cy="5522519"/>
            </a:xfrm>
            <a:prstGeom prst="rect">
              <a:avLst/>
            </a:prstGeom>
          </p:spPr>
        </p:pic>
        <p:grpSp>
          <p:nvGrpSpPr>
            <p:cNvPr id="34" name="Group 33">
              <a:extLst>
                <a:ext uri="{FF2B5EF4-FFF2-40B4-BE49-F238E27FC236}">
                  <a16:creationId xmlns:a16="http://schemas.microsoft.com/office/drawing/2014/main" id="{6EEC8F13-C214-4483-2D30-02AC07B7E9D6}"/>
                </a:ext>
              </a:extLst>
            </p:cNvPr>
            <p:cNvGrpSpPr/>
            <p:nvPr/>
          </p:nvGrpSpPr>
          <p:grpSpPr>
            <a:xfrm>
              <a:off x="3119461" y="4501489"/>
              <a:ext cx="3188063" cy="2374456"/>
              <a:chOff x="3119461" y="4501489"/>
              <a:chExt cx="3188063" cy="2374456"/>
            </a:xfrm>
          </p:grpSpPr>
          <p:pic>
            <p:nvPicPr>
              <p:cNvPr id="28" name="Picture 27">
                <a:extLst>
                  <a:ext uri="{FF2B5EF4-FFF2-40B4-BE49-F238E27FC236}">
                    <a16:creationId xmlns:a16="http://schemas.microsoft.com/office/drawing/2014/main" id="{49AAEFA2-15E7-528E-9C6A-BA7535ED65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19461" y="5139388"/>
                <a:ext cx="1645784" cy="1694548"/>
              </a:xfrm>
              <a:prstGeom prst="rect">
                <a:avLst/>
              </a:prstGeom>
            </p:spPr>
          </p:pic>
          <p:grpSp>
            <p:nvGrpSpPr>
              <p:cNvPr id="33" name="Group 32">
                <a:extLst>
                  <a:ext uri="{FF2B5EF4-FFF2-40B4-BE49-F238E27FC236}">
                    <a16:creationId xmlns:a16="http://schemas.microsoft.com/office/drawing/2014/main" id="{AEC702F0-656F-DD1C-629D-AA132D1B14B3}"/>
                  </a:ext>
                </a:extLst>
              </p:cNvPr>
              <p:cNvGrpSpPr/>
              <p:nvPr/>
            </p:nvGrpSpPr>
            <p:grpSpPr>
              <a:xfrm>
                <a:off x="4722695" y="4501489"/>
                <a:ext cx="1584829" cy="2374456"/>
                <a:chOff x="4782855" y="4441329"/>
                <a:chExt cx="1584829" cy="2374456"/>
              </a:xfrm>
            </p:grpSpPr>
            <p:pic>
              <p:nvPicPr>
                <p:cNvPr id="30" name="Picture 29">
                  <a:extLst>
                    <a:ext uri="{FF2B5EF4-FFF2-40B4-BE49-F238E27FC236}">
                      <a16:creationId xmlns:a16="http://schemas.microsoft.com/office/drawing/2014/main" id="{BD00AB04-A632-D6B7-6B6C-F17BA88178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82855" y="5633259"/>
                  <a:ext cx="1584829" cy="1182526"/>
                </a:xfrm>
                <a:prstGeom prst="rect">
                  <a:avLst/>
                </a:prstGeom>
              </p:spPr>
            </p:pic>
            <p:pic>
              <p:nvPicPr>
                <p:cNvPr id="32" name="Picture 31">
                  <a:extLst>
                    <a:ext uri="{FF2B5EF4-FFF2-40B4-BE49-F238E27FC236}">
                      <a16:creationId xmlns:a16="http://schemas.microsoft.com/office/drawing/2014/main" id="{957F1B13-9A01-DA3F-42DE-3BF880B0A5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82855" y="4441329"/>
                  <a:ext cx="1487301" cy="1121571"/>
                </a:xfrm>
                <a:prstGeom prst="rect">
                  <a:avLst/>
                </a:prstGeom>
              </p:spPr>
            </p:pic>
          </p:grpSp>
        </p:grpSp>
      </p:grpSp>
      <p:sp>
        <p:nvSpPr>
          <p:cNvPr id="14" name="Slide Number Placeholder 7">
            <a:extLst>
              <a:ext uri="{FF2B5EF4-FFF2-40B4-BE49-F238E27FC236}">
                <a16:creationId xmlns:a16="http://schemas.microsoft.com/office/drawing/2014/main" id="{AE275B45-EFD0-5475-FD1D-12DDDD537819}"/>
              </a:ext>
            </a:extLst>
          </p:cNvPr>
          <p:cNvSpPr>
            <a:spLocks noGrp="1"/>
          </p:cNvSpPr>
          <p:nvPr>
            <p:ph type="sldNum" sz="quarter" idx="12"/>
          </p:nvPr>
        </p:nvSpPr>
        <p:spPr bwMode="black">
          <a:xfrm>
            <a:off x="10596979" y="6492875"/>
            <a:ext cx="1462668" cy="365125"/>
          </a:xfrm>
        </p:spPr>
        <p:txBody>
          <a:bodyPr/>
          <a:lstStyle/>
          <a:p>
            <a:fld id="{48F63A3B-78C7-47BE-AE5E-E10140E04643}" type="slidenum">
              <a:rPr lang="en-US" smtClean="0"/>
              <a:t>29</a:t>
            </a:fld>
            <a:endParaRPr lang="en-US" dirty="0"/>
          </a:p>
        </p:txBody>
      </p:sp>
    </p:spTree>
    <p:extLst>
      <p:ext uri="{BB962C8B-B14F-4D97-AF65-F5344CB8AC3E}">
        <p14:creationId xmlns:p14="http://schemas.microsoft.com/office/powerpoint/2010/main" val="3643677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68AFAC-EB27-5ECE-A358-05FFD1AFD8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4C1289-9CEE-4F24-81FB-DA128D6DA560}"/>
              </a:ext>
            </a:extLst>
          </p:cNvPr>
          <p:cNvSpPr>
            <a:spLocks noGrp="1"/>
          </p:cNvSpPr>
          <p:nvPr>
            <p:ph type="ctrTitle"/>
          </p:nvPr>
        </p:nvSpPr>
        <p:spPr/>
        <p:txBody>
          <a:bodyPr/>
          <a:lstStyle/>
          <a:p>
            <a:r>
              <a:rPr lang="en-US" dirty="0"/>
              <a:t>Locating Groundwater Atlas Products</a:t>
            </a:r>
          </a:p>
        </p:txBody>
      </p:sp>
      <p:pic>
        <p:nvPicPr>
          <p:cNvPr id="6" name="Picture Placeholder 5" descr="Photo of a GPS unit recording a well location.">
            <a:extLst>
              <a:ext uri="{FF2B5EF4-FFF2-40B4-BE49-F238E27FC236}">
                <a16:creationId xmlns:a16="http://schemas.microsoft.com/office/drawing/2014/main" id="{91931752-EC88-B4D7-0B29-A294F4C4C8B0}"/>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35881" b="35881"/>
          <a:stretch>
            <a:fillRect/>
          </a:stretch>
        </p:blipFill>
        <p:spPr/>
      </p:pic>
    </p:spTree>
    <p:extLst>
      <p:ext uri="{BB962C8B-B14F-4D97-AF65-F5344CB8AC3E}">
        <p14:creationId xmlns:p14="http://schemas.microsoft.com/office/powerpoint/2010/main" val="17881046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6F0AD4-AB92-C6A7-286B-FD789C0E65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6FD71C-5524-9452-D5F6-57F217A78EA9}"/>
              </a:ext>
            </a:extLst>
          </p:cNvPr>
          <p:cNvSpPr>
            <a:spLocks noGrp="1"/>
          </p:cNvSpPr>
          <p:nvPr>
            <p:ph type="title"/>
          </p:nvPr>
        </p:nvSpPr>
        <p:spPr>
          <a:xfrm>
            <a:off x="838200" y="-1"/>
            <a:ext cx="10515600" cy="1216025"/>
          </a:xfrm>
        </p:spPr>
        <p:txBody>
          <a:bodyPr/>
          <a:lstStyle/>
          <a:p>
            <a:r>
              <a:rPr lang="en-US" dirty="0"/>
              <a:t>Ultra-Low Tritium</a:t>
            </a:r>
          </a:p>
        </p:txBody>
      </p:sp>
      <p:sp>
        <p:nvSpPr>
          <p:cNvPr id="11" name="Content Placeholder 10">
            <a:extLst>
              <a:ext uri="{FF2B5EF4-FFF2-40B4-BE49-F238E27FC236}">
                <a16:creationId xmlns:a16="http://schemas.microsoft.com/office/drawing/2014/main" id="{7D7E41AB-2BDB-F0CB-7DC7-691A130EA396}"/>
              </a:ext>
            </a:extLst>
          </p:cNvPr>
          <p:cNvSpPr>
            <a:spLocks noGrp="1"/>
          </p:cNvSpPr>
          <p:nvPr>
            <p:ph sz="half" idx="2"/>
          </p:nvPr>
        </p:nvSpPr>
        <p:spPr>
          <a:xfrm>
            <a:off x="6369627" y="2212099"/>
            <a:ext cx="5690020" cy="4006074"/>
          </a:xfrm>
        </p:spPr>
        <p:txBody>
          <a:bodyPr>
            <a:normAutofit/>
          </a:bodyPr>
          <a:lstStyle/>
          <a:p>
            <a:pPr marL="0" indent="0">
              <a:buNone/>
            </a:pPr>
            <a:r>
              <a:rPr lang="en-US" sz="2600" b="1" dirty="0">
                <a:latin typeface="Calibri" panose="020F0502020204030204" pitchFamily="34" charset="0"/>
              </a:rPr>
              <a:t>Enriched vs. ultra-low comparison</a:t>
            </a:r>
          </a:p>
          <a:p>
            <a:pPr marL="285750" indent="-285750"/>
            <a:r>
              <a:rPr lang="en-US" sz="2000" dirty="0">
                <a:latin typeface="Calibri" panose="020F0502020204030204" pitchFamily="34" charset="0"/>
              </a:rPr>
              <a:t>19 wells resampled for ultra-low tritium analysis</a:t>
            </a:r>
          </a:p>
          <a:p>
            <a:pPr marL="285750" indent="-285750"/>
            <a:r>
              <a:rPr lang="en-US" sz="2000" dirty="0">
                <a:latin typeface="Calibri" panose="020F0502020204030204" pitchFamily="34" charset="0"/>
              </a:rPr>
              <a:t>11 </a:t>
            </a:r>
            <a:r>
              <a:rPr lang="en-US" sz="2000" i="1" dirty="0">
                <a:latin typeface="Calibri" panose="020F0502020204030204" pitchFamily="34" charset="0"/>
              </a:rPr>
              <a:t>Mostly Premodern </a:t>
            </a:r>
            <a:r>
              <a:rPr lang="en-US" sz="2000" dirty="0">
                <a:latin typeface="Calibri" panose="020F0502020204030204" pitchFamily="34" charset="0"/>
              </a:rPr>
              <a:t>classifications were resolved to </a:t>
            </a:r>
            <a:r>
              <a:rPr lang="en-US" sz="2000" i="1" dirty="0">
                <a:latin typeface="Calibri" panose="020F0502020204030204" pitchFamily="34" charset="0"/>
              </a:rPr>
              <a:t>Premodern</a:t>
            </a:r>
            <a:endParaRPr lang="en-US" sz="2000" dirty="0">
              <a:latin typeface="Calibri" panose="020F0502020204030204" pitchFamily="34" charset="0"/>
            </a:endParaRPr>
          </a:p>
          <a:p>
            <a:pPr marL="285750" indent="-285750"/>
            <a:r>
              <a:rPr lang="en-US" sz="2000" dirty="0">
                <a:latin typeface="Calibri" panose="020F0502020204030204" pitchFamily="34" charset="0"/>
              </a:rPr>
              <a:t>8 classifications were resolved to </a:t>
            </a:r>
            <a:r>
              <a:rPr lang="en-US" sz="2000" i="1" dirty="0">
                <a:latin typeface="Calibri" panose="020F0502020204030204" pitchFamily="34" charset="0"/>
              </a:rPr>
              <a:t>Mixed</a:t>
            </a:r>
          </a:p>
          <a:p>
            <a:pPr marL="0" indent="0">
              <a:buNone/>
            </a:pPr>
            <a:endParaRPr lang="en-US" sz="2000" i="1" dirty="0">
              <a:latin typeface="Calibri" panose="020F0502020204030204" pitchFamily="34" charset="0"/>
            </a:endParaRPr>
          </a:p>
          <a:p>
            <a:pPr marL="0" indent="0">
              <a:buNone/>
            </a:pPr>
            <a:r>
              <a:rPr lang="en-US" sz="1800" b="1" dirty="0">
                <a:latin typeface="Calibri" panose="020F0502020204030204" pitchFamily="34" charset="0"/>
              </a:rPr>
              <a:t>    Ultra low analysis cost is </a:t>
            </a:r>
            <a:r>
              <a:rPr lang="en-US" sz="1800" b="1" dirty="0">
                <a:latin typeface="Calibri" panose="020F0502020204030204" pitchFamily="34" charset="0"/>
                <a:ea typeface="Calibri" panose="020F0502020204030204" pitchFamily="34" charset="0"/>
                <a:cs typeface="Calibri" panose="020F0502020204030204" pitchFamily="34" charset="0"/>
              </a:rPr>
              <a:t>~ 3X greater than enriched</a:t>
            </a:r>
            <a:endParaRPr lang="en-US" sz="1800" b="1" dirty="0">
              <a:latin typeface="Calibri" panose="020F0502020204030204" pitchFamily="34" charset="0"/>
            </a:endParaRPr>
          </a:p>
        </p:txBody>
      </p:sp>
      <p:graphicFrame>
        <p:nvGraphicFramePr>
          <p:cNvPr id="3" name="Table 2" descr="Table showing a subset of findings from a enriched tritium versus ultra-low tritium pilot project.">
            <a:extLst>
              <a:ext uri="{FF2B5EF4-FFF2-40B4-BE49-F238E27FC236}">
                <a16:creationId xmlns:a16="http://schemas.microsoft.com/office/drawing/2014/main" id="{E56A1553-4E7F-3559-AD0D-92A64953D1C1}"/>
              </a:ext>
            </a:extLst>
          </p:cNvPr>
          <p:cNvGraphicFramePr>
            <a:graphicFrameLocks noGrp="1"/>
          </p:cNvGraphicFramePr>
          <p:nvPr>
            <p:extLst>
              <p:ext uri="{D42A27DB-BD31-4B8C-83A1-F6EECF244321}">
                <p14:modId xmlns:p14="http://schemas.microsoft.com/office/powerpoint/2010/main" val="2640854461"/>
              </p:ext>
            </p:extLst>
          </p:nvPr>
        </p:nvGraphicFramePr>
        <p:xfrm>
          <a:off x="207801" y="1594626"/>
          <a:ext cx="5964399" cy="4798695"/>
        </p:xfrm>
        <a:graphic>
          <a:graphicData uri="http://schemas.openxmlformats.org/drawingml/2006/table">
            <a:tbl>
              <a:tblPr firstRow="1">
                <a:tableStyleId>{5C22544A-7EE6-4342-B048-85BDC9FD1C3A}</a:tableStyleId>
              </a:tblPr>
              <a:tblGrid>
                <a:gridCol w="865942">
                  <a:extLst>
                    <a:ext uri="{9D8B030D-6E8A-4147-A177-3AD203B41FA5}">
                      <a16:colId xmlns:a16="http://schemas.microsoft.com/office/drawing/2014/main" val="3012112162"/>
                    </a:ext>
                  </a:extLst>
                </a:gridCol>
                <a:gridCol w="1343095">
                  <a:extLst>
                    <a:ext uri="{9D8B030D-6E8A-4147-A177-3AD203B41FA5}">
                      <a16:colId xmlns:a16="http://schemas.microsoft.com/office/drawing/2014/main" val="2422472149"/>
                    </a:ext>
                  </a:extLst>
                </a:gridCol>
                <a:gridCol w="1259150">
                  <a:extLst>
                    <a:ext uri="{9D8B030D-6E8A-4147-A177-3AD203B41FA5}">
                      <a16:colId xmlns:a16="http://schemas.microsoft.com/office/drawing/2014/main" val="2842717486"/>
                    </a:ext>
                  </a:extLst>
                </a:gridCol>
                <a:gridCol w="1153117">
                  <a:extLst>
                    <a:ext uri="{9D8B030D-6E8A-4147-A177-3AD203B41FA5}">
                      <a16:colId xmlns:a16="http://schemas.microsoft.com/office/drawing/2014/main" val="906808722"/>
                    </a:ext>
                  </a:extLst>
                </a:gridCol>
                <a:gridCol w="1343095">
                  <a:extLst>
                    <a:ext uri="{9D8B030D-6E8A-4147-A177-3AD203B41FA5}">
                      <a16:colId xmlns:a16="http://schemas.microsoft.com/office/drawing/2014/main" val="1389573768"/>
                    </a:ext>
                  </a:extLst>
                </a:gridCol>
              </a:tblGrid>
              <a:tr h="427467">
                <a:tc>
                  <a:txBody>
                    <a:bodyPr/>
                    <a:lstStyle/>
                    <a:p>
                      <a:pPr algn="ctr" fontAlgn="ctr">
                        <a:buNone/>
                      </a:pPr>
                      <a:r>
                        <a:rPr lang="en-US" sz="1400" b="1" u="none" strike="noStrike" dirty="0">
                          <a:effectLst/>
                        </a:rPr>
                        <a:t>Well</a:t>
                      </a:r>
                      <a:endParaRPr lang="en-US" sz="14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buNone/>
                      </a:pPr>
                      <a:r>
                        <a:rPr lang="en-US" sz="1400" b="1" u="none" strike="noStrike" dirty="0">
                          <a:effectLst/>
                        </a:rPr>
                        <a:t>Enriched tritium</a:t>
                      </a:r>
                      <a:br>
                        <a:rPr lang="en-US" sz="1400" b="1" u="none" strike="noStrike" dirty="0">
                          <a:effectLst/>
                        </a:rPr>
                      </a:br>
                      <a:r>
                        <a:rPr lang="en-US" sz="1400" b="1" u="none" strike="noStrike" dirty="0">
                          <a:effectLst/>
                        </a:rPr>
                        <a:t>(TU)</a:t>
                      </a:r>
                      <a:endParaRPr lang="en-US" sz="14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buNone/>
                      </a:pPr>
                      <a:r>
                        <a:rPr lang="en-US" sz="1400" b="1" u="none" strike="noStrike" dirty="0">
                          <a:effectLst/>
                        </a:rPr>
                        <a:t>Enriched classification</a:t>
                      </a:r>
                      <a:endParaRPr lang="en-US" sz="14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buNone/>
                      </a:pPr>
                      <a:r>
                        <a:rPr lang="en-US" sz="1400" b="1" u="none" strike="noStrike" dirty="0">
                          <a:effectLst/>
                        </a:rPr>
                        <a:t>Ultra-low</a:t>
                      </a:r>
                      <a:br>
                        <a:rPr lang="en-US" sz="1400" b="1" u="none" strike="noStrike" dirty="0">
                          <a:effectLst/>
                        </a:rPr>
                      </a:br>
                      <a:r>
                        <a:rPr lang="en-US" sz="1400" b="1" u="none" strike="noStrike" dirty="0">
                          <a:effectLst/>
                        </a:rPr>
                        <a:t>tritium (TU)</a:t>
                      </a:r>
                      <a:endParaRPr lang="en-US" sz="14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buNone/>
                      </a:pPr>
                      <a:r>
                        <a:rPr lang="en-US" sz="1400" b="1" u="none" strike="noStrike" dirty="0">
                          <a:effectLst/>
                        </a:rPr>
                        <a:t>ULT classification</a:t>
                      </a:r>
                      <a:endParaRPr lang="en-US" sz="14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035460121"/>
                  </a:ext>
                </a:extLst>
              </a:tr>
              <a:tr h="427467">
                <a:tc>
                  <a:txBody>
                    <a:bodyPr/>
                    <a:lstStyle/>
                    <a:p>
                      <a:pPr algn="ctr" fontAlgn="ctr">
                        <a:buNone/>
                      </a:pPr>
                      <a:r>
                        <a:rPr lang="en-US" sz="1400" u="none" strike="noStrike" dirty="0">
                          <a:solidFill>
                            <a:schemeClr val="tx2"/>
                          </a:solidFill>
                          <a:effectLst/>
                        </a:rPr>
                        <a:t>141041</a:t>
                      </a:r>
                      <a:endParaRPr lang="en-US" sz="1400" b="0" i="0" u="none" strike="noStrike" dirty="0">
                        <a:solidFill>
                          <a:schemeClr val="tx2"/>
                        </a:solidFill>
                        <a:effectLst/>
                        <a:latin typeface="Calibri" panose="020F0502020204030204" pitchFamily="34" charset="0"/>
                      </a:endParaRPr>
                    </a:p>
                  </a:txBody>
                  <a:tcPr marL="9525" marR="9525" marT="9525" marB="0" anchor="ctr"/>
                </a:tc>
                <a:tc>
                  <a:txBody>
                    <a:bodyPr/>
                    <a:lstStyle/>
                    <a:p>
                      <a:pPr algn="ctr" fontAlgn="ctr">
                        <a:buNone/>
                      </a:pPr>
                      <a:r>
                        <a:rPr lang="en-US" sz="1400" u="none" strike="noStrike">
                          <a:solidFill>
                            <a:schemeClr val="tx2"/>
                          </a:solidFill>
                          <a:effectLst/>
                        </a:rPr>
                        <a:t>&lt; 0.80</a:t>
                      </a:r>
                      <a:endParaRPr lang="en-US" sz="1400" b="0" i="0" u="none" strike="noStrike">
                        <a:solidFill>
                          <a:schemeClr val="tx2"/>
                        </a:solidFill>
                        <a:effectLst/>
                        <a:latin typeface="Calibri" panose="020F0502020204030204" pitchFamily="34" charset="0"/>
                      </a:endParaRPr>
                    </a:p>
                  </a:txBody>
                  <a:tcPr marL="9525" marR="9525" marT="9525" marB="0" anchor="ctr"/>
                </a:tc>
                <a:tc>
                  <a:txBody>
                    <a:bodyPr/>
                    <a:lstStyle/>
                    <a:p>
                      <a:pPr algn="ctr" fontAlgn="ctr">
                        <a:buNone/>
                      </a:pPr>
                      <a:r>
                        <a:rPr lang="en-US" sz="1400" u="none" strike="noStrike" dirty="0">
                          <a:solidFill>
                            <a:schemeClr val="tx2"/>
                          </a:solidFill>
                          <a:effectLst/>
                        </a:rPr>
                        <a:t>Mostly premodern</a:t>
                      </a:r>
                      <a:endParaRPr lang="en-US" sz="1400" b="0" i="0" u="none" strike="noStrike" dirty="0">
                        <a:solidFill>
                          <a:schemeClr val="tx2"/>
                        </a:solidFill>
                        <a:effectLst/>
                        <a:latin typeface="Calibri" panose="020F0502020204030204" pitchFamily="34" charset="0"/>
                      </a:endParaRPr>
                    </a:p>
                  </a:txBody>
                  <a:tcPr marL="9525" marR="9525" marT="9525" marB="0" anchor="ctr"/>
                </a:tc>
                <a:tc>
                  <a:txBody>
                    <a:bodyPr/>
                    <a:lstStyle/>
                    <a:p>
                      <a:pPr algn="ctr" fontAlgn="ctr">
                        <a:buNone/>
                      </a:pPr>
                      <a:r>
                        <a:rPr lang="en-US" sz="1400" u="none" strike="noStrike">
                          <a:solidFill>
                            <a:schemeClr val="tx2"/>
                          </a:solidFill>
                          <a:effectLst/>
                        </a:rPr>
                        <a:t>&lt; 0.10</a:t>
                      </a:r>
                      <a:endParaRPr lang="en-US" sz="1400" b="0" i="0" u="none" strike="noStrike">
                        <a:solidFill>
                          <a:schemeClr val="tx2"/>
                        </a:solidFill>
                        <a:effectLst/>
                        <a:latin typeface="Calibri" panose="020F0502020204030204" pitchFamily="34" charset="0"/>
                      </a:endParaRPr>
                    </a:p>
                  </a:txBody>
                  <a:tcPr marL="9525" marR="9525" marT="9525" marB="0" anchor="ctr"/>
                </a:tc>
                <a:tc>
                  <a:txBody>
                    <a:bodyPr/>
                    <a:lstStyle/>
                    <a:p>
                      <a:pPr algn="ctr" fontAlgn="ctr">
                        <a:buNone/>
                      </a:pPr>
                      <a:r>
                        <a:rPr lang="en-US" sz="1400" u="none" strike="noStrike">
                          <a:solidFill>
                            <a:schemeClr val="tx2"/>
                          </a:solidFill>
                          <a:effectLst/>
                        </a:rPr>
                        <a:t>Premodern</a:t>
                      </a:r>
                      <a:endParaRPr lang="en-US" sz="1400" b="0" i="0" u="none" strike="noStrike">
                        <a:solidFill>
                          <a:schemeClr val="tx2"/>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7116406"/>
                  </a:ext>
                </a:extLst>
              </a:tr>
              <a:tr h="427467">
                <a:tc>
                  <a:txBody>
                    <a:bodyPr/>
                    <a:lstStyle/>
                    <a:p>
                      <a:pPr algn="ctr" fontAlgn="ctr">
                        <a:buNone/>
                      </a:pPr>
                      <a:r>
                        <a:rPr lang="en-US" sz="1400" u="none" strike="noStrike">
                          <a:solidFill>
                            <a:schemeClr val="tx2"/>
                          </a:solidFill>
                          <a:effectLst/>
                        </a:rPr>
                        <a:t>160819</a:t>
                      </a:r>
                      <a:endParaRPr lang="en-US" sz="1400" b="0" i="0" u="none" strike="noStrike">
                        <a:solidFill>
                          <a:schemeClr val="tx2"/>
                        </a:solidFill>
                        <a:effectLst/>
                        <a:latin typeface="Calibri" panose="020F0502020204030204" pitchFamily="34" charset="0"/>
                      </a:endParaRPr>
                    </a:p>
                  </a:txBody>
                  <a:tcPr marL="9525" marR="9525" marT="9525" marB="0" anchor="ctr"/>
                </a:tc>
                <a:tc>
                  <a:txBody>
                    <a:bodyPr/>
                    <a:lstStyle/>
                    <a:p>
                      <a:pPr algn="ctr" fontAlgn="ctr">
                        <a:buNone/>
                      </a:pPr>
                      <a:r>
                        <a:rPr lang="en-US" sz="1400" u="none" strike="noStrike" dirty="0">
                          <a:solidFill>
                            <a:schemeClr val="tx2"/>
                          </a:solidFill>
                          <a:effectLst/>
                        </a:rPr>
                        <a:t>&lt; 0.80</a:t>
                      </a:r>
                      <a:endParaRPr lang="en-US" sz="1400" b="0" i="0" u="none" strike="noStrike" dirty="0">
                        <a:solidFill>
                          <a:schemeClr val="tx2"/>
                        </a:solidFill>
                        <a:effectLst/>
                        <a:latin typeface="Calibri" panose="020F0502020204030204" pitchFamily="34" charset="0"/>
                      </a:endParaRPr>
                    </a:p>
                  </a:txBody>
                  <a:tcPr marL="9525" marR="9525" marT="9525" marB="0" anchor="ctr"/>
                </a:tc>
                <a:tc>
                  <a:txBody>
                    <a:bodyPr/>
                    <a:lstStyle/>
                    <a:p>
                      <a:pPr algn="ctr" fontAlgn="ctr">
                        <a:buNone/>
                      </a:pPr>
                      <a:r>
                        <a:rPr lang="en-US" sz="1400" u="none" strike="noStrike" dirty="0">
                          <a:solidFill>
                            <a:schemeClr val="tx2"/>
                          </a:solidFill>
                          <a:effectLst/>
                        </a:rPr>
                        <a:t>Mostly premodern</a:t>
                      </a:r>
                      <a:endParaRPr lang="en-US" sz="1400" b="0" i="0" u="none" strike="noStrike" dirty="0">
                        <a:solidFill>
                          <a:schemeClr val="tx2"/>
                        </a:solidFill>
                        <a:effectLst/>
                        <a:latin typeface="Calibri" panose="020F0502020204030204" pitchFamily="34" charset="0"/>
                      </a:endParaRPr>
                    </a:p>
                  </a:txBody>
                  <a:tcPr marL="9525" marR="9525" marT="9525" marB="0" anchor="ctr"/>
                </a:tc>
                <a:tc>
                  <a:txBody>
                    <a:bodyPr/>
                    <a:lstStyle/>
                    <a:p>
                      <a:pPr algn="ctr" fontAlgn="ctr">
                        <a:buNone/>
                      </a:pPr>
                      <a:r>
                        <a:rPr lang="en-US" sz="1400" u="none" strike="noStrike">
                          <a:solidFill>
                            <a:schemeClr val="tx2"/>
                          </a:solidFill>
                          <a:effectLst/>
                        </a:rPr>
                        <a:t>&lt; 0.10</a:t>
                      </a:r>
                      <a:endParaRPr lang="en-US" sz="1400" b="0" i="0" u="none" strike="noStrike">
                        <a:solidFill>
                          <a:schemeClr val="tx2"/>
                        </a:solidFill>
                        <a:effectLst/>
                        <a:latin typeface="Calibri" panose="020F0502020204030204" pitchFamily="34" charset="0"/>
                      </a:endParaRPr>
                    </a:p>
                  </a:txBody>
                  <a:tcPr marL="9525" marR="9525" marT="9525" marB="0" anchor="ctr"/>
                </a:tc>
                <a:tc>
                  <a:txBody>
                    <a:bodyPr/>
                    <a:lstStyle/>
                    <a:p>
                      <a:pPr algn="ctr" fontAlgn="ctr">
                        <a:buNone/>
                      </a:pPr>
                      <a:r>
                        <a:rPr lang="en-US" sz="1400" u="none" strike="noStrike" dirty="0">
                          <a:solidFill>
                            <a:schemeClr val="tx2"/>
                          </a:solidFill>
                          <a:effectLst/>
                        </a:rPr>
                        <a:t>Premodern</a:t>
                      </a:r>
                      <a:endParaRPr lang="en-US" sz="1400" b="0" i="0" u="none" strike="noStrike" dirty="0">
                        <a:solidFill>
                          <a:schemeClr val="tx2"/>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97659172"/>
                  </a:ext>
                </a:extLst>
              </a:tr>
              <a:tr h="427467">
                <a:tc>
                  <a:txBody>
                    <a:bodyPr/>
                    <a:lstStyle/>
                    <a:p>
                      <a:pPr algn="ctr" fontAlgn="ctr">
                        <a:buNone/>
                      </a:pPr>
                      <a:r>
                        <a:rPr lang="en-US" sz="1400" u="none" strike="noStrike" dirty="0">
                          <a:solidFill>
                            <a:schemeClr val="tx2"/>
                          </a:solidFill>
                          <a:effectLst/>
                        </a:rPr>
                        <a:t>227562</a:t>
                      </a:r>
                      <a:endParaRPr lang="en-US" sz="1400" b="0" i="0" u="none" strike="noStrike" dirty="0">
                        <a:solidFill>
                          <a:schemeClr val="tx2"/>
                        </a:solidFill>
                        <a:effectLst/>
                        <a:latin typeface="Calibri" panose="020F0502020204030204" pitchFamily="34" charset="0"/>
                      </a:endParaRPr>
                    </a:p>
                  </a:txBody>
                  <a:tcPr marL="9525" marR="9525" marT="9525" marB="0" anchor="ctr"/>
                </a:tc>
                <a:tc>
                  <a:txBody>
                    <a:bodyPr/>
                    <a:lstStyle/>
                    <a:p>
                      <a:pPr algn="ctr" fontAlgn="ctr">
                        <a:buNone/>
                      </a:pPr>
                      <a:r>
                        <a:rPr lang="en-US" sz="1400" u="none" strike="noStrike" dirty="0">
                          <a:solidFill>
                            <a:schemeClr val="tx2"/>
                          </a:solidFill>
                          <a:effectLst/>
                        </a:rPr>
                        <a:t>&lt; 0.80</a:t>
                      </a:r>
                      <a:endParaRPr lang="en-US" sz="1400" b="0" i="0" u="none" strike="noStrike" dirty="0">
                        <a:solidFill>
                          <a:schemeClr val="tx2"/>
                        </a:solidFill>
                        <a:effectLst/>
                        <a:latin typeface="Calibri" panose="020F0502020204030204" pitchFamily="34" charset="0"/>
                      </a:endParaRPr>
                    </a:p>
                  </a:txBody>
                  <a:tcPr marL="9525" marR="9525" marT="9525" marB="0" anchor="ctr"/>
                </a:tc>
                <a:tc>
                  <a:txBody>
                    <a:bodyPr/>
                    <a:lstStyle/>
                    <a:p>
                      <a:pPr algn="ctr" fontAlgn="ctr">
                        <a:buNone/>
                      </a:pPr>
                      <a:r>
                        <a:rPr lang="en-US" sz="1400" u="none" strike="noStrike" dirty="0">
                          <a:solidFill>
                            <a:schemeClr val="tx2"/>
                          </a:solidFill>
                          <a:effectLst/>
                        </a:rPr>
                        <a:t>Mostly premodern</a:t>
                      </a:r>
                      <a:endParaRPr lang="en-US" sz="1400" b="0" i="0" u="none" strike="noStrike" dirty="0">
                        <a:solidFill>
                          <a:schemeClr val="tx2"/>
                        </a:solidFill>
                        <a:effectLst/>
                        <a:latin typeface="Calibri" panose="020F0502020204030204" pitchFamily="34" charset="0"/>
                      </a:endParaRPr>
                    </a:p>
                  </a:txBody>
                  <a:tcPr marL="9525" marR="9525" marT="9525" marB="0" anchor="ctr"/>
                </a:tc>
                <a:tc>
                  <a:txBody>
                    <a:bodyPr/>
                    <a:lstStyle/>
                    <a:p>
                      <a:pPr algn="ctr" fontAlgn="ctr">
                        <a:buNone/>
                      </a:pPr>
                      <a:r>
                        <a:rPr lang="en-US" sz="1400" u="none" strike="noStrike" dirty="0">
                          <a:solidFill>
                            <a:schemeClr val="tx2"/>
                          </a:solidFill>
                          <a:effectLst/>
                        </a:rPr>
                        <a:t>0.3</a:t>
                      </a:r>
                      <a:endParaRPr lang="en-US" sz="1400" b="0" i="0" u="none" strike="noStrike" dirty="0">
                        <a:solidFill>
                          <a:schemeClr val="tx2"/>
                        </a:solidFill>
                        <a:effectLst/>
                        <a:latin typeface="Calibri" panose="020F0502020204030204" pitchFamily="34" charset="0"/>
                      </a:endParaRPr>
                    </a:p>
                  </a:txBody>
                  <a:tcPr marL="9525" marR="9525" marT="9525" marB="0" anchor="ctr"/>
                </a:tc>
                <a:tc>
                  <a:txBody>
                    <a:bodyPr/>
                    <a:lstStyle/>
                    <a:p>
                      <a:pPr algn="ctr" fontAlgn="ctr">
                        <a:buNone/>
                      </a:pPr>
                      <a:r>
                        <a:rPr lang="en-US" sz="1400" u="none" strike="noStrike" dirty="0">
                          <a:solidFill>
                            <a:schemeClr val="tx2"/>
                          </a:solidFill>
                          <a:effectLst/>
                        </a:rPr>
                        <a:t>Mixed</a:t>
                      </a:r>
                      <a:endParaRPr lang="en-US" sz="1400" b="0" i="0" u="none" strike="noStrike" dirty="0">
                        <a:solidFill>
                          <a:schemeClr val="tx2"/>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036671998"/>
                  </a:ext>
                </a:extLst>
              </a:tr>
              <a:tr h="427467">
                <a:tc>
                  <a:txBody>
                    <a:bodyPr/>
                    <a:lstStyle/>
                    <a:p>
                      <a:pPr algn="ctr" fontAlgn="ctr">
                        <a:buNone/>
                      </a:pPr>
                      <a:r>
                        <a:rPr lang="en-US" sz="1400" u="none" strike="noStrike">
                          <a:solidFill>
                            <a:schemeClr val="tx2"/>
                          </a:solidFill>
                          <a:effectLst/>
                        </a:rPr>
                        <a:t>493936</a:t>
                      </a:r>
                      <a:endParaRPr lang="en-US" sz="1400" b="0" i="0" u="none" strike="noStrike">
                        <a:solidFill>
                          <a:schemeClr val="tx2"/>
                        </a:solidFill>
                        <a:effectLst/>
                        <a:latin typeface="Calibri" panose="020F0502020204030204" pitchFamily="34" charset="0"/>
                      </a:endParaRPr>
                    </a:p>
                  </a:txBody>
                  <a:tcPr marL="9525" marR="9525" marT="9525" marB="0" anchor="ctr"/>
                </a:tc>
                <a:tc>
                  <a:txBody>
                    <a:bodyPr/>
                    <a:lstStyle/>
                    <a:p>
                      <a:pPr algn="ctr" fontAlgn="ctr">
                        <a:buNone/>
                      </a:pPr>
                      <a:r>
                        <a:rPr lang="en-US" sz="1400" u="none" strike="noStrike">
                          <a:solidFill>
                            <a:schemeClr val="tx2"/>
                          </a:solidFill>
                          <a:effectLst/>
                        </a:rPr>
                        <a:t>&lt; 0.80</a:t>
                      </a:r>
                      <a:endParaRPr lang="en-US" sz="1400" b="0" i="0" u="none" strike="noStrike">
                        <a:solidFill>
                          <a:schemeClr val="tx2"/>
                        </a:solidFill>
                        <a:effectLst/>
                        <a:latin typeface="Calibri" panose="020F0502020204030204" pitchFamily="34" charset="0"/>
                      </a:endParaRPr>
                    </a:p>
                  </a:txBody>
                  <a:tcPr marL="9525" marR="9525" marT="9525" marB="0" anchor="ctr"/>
                </a:tc>
                <a:tc>
                  <a:txBody>
                    <a:bodyPr/>
                    <a:lstStyle/>
                    <a:p>
                      <a:pPr algn="ctr" fontAlgn="ctr">
                        <a:buNone/>
                      </a:pPr>
                      <a:r>
                        <a:rPr lang="en-US" sz="1400" u="none" strike="noStrike" dirty="0">
                          <a:solidFill>
                            <a:schemeClr val="tx2"/>
                          </a:solidFill>
                          <a:effectLst/>
                        </a:rPr>
                        <a:t>Mostly premodern</a:t>
                      </a:r>
                      <a:endParaRPr lang="en-US" sz="1400" b="0" i="0" u="none" strike="noStrike" dirty="0">
                        <a:solidFill>
                          <a:schemeClr val="tx2"/>
                        </a:solidFill>
                        <a:effectLst/>
                        <a:latin typeface="Calibri" panose="020F0502020204030204" pitchFamily="34" charset="0"/>
                      </a:endParaRPr>
                    </a:p>
                  </a:txBody>
                  <a:tcPr marL="9525" marR="9525" marT="9525" marB="0" anchor="ctr"/>
                </a:tc>
                <a:tc>
                  <a:txBody>
                    <a:bodyPr/>
                    <a:lstStyle/>
                    <a:p>
                      <a:pPr algn="ctr" fontAlgn="ctr">
                        <a:buNone/>
                      </a:pPr>
                      <a:r>
                        <a:rPr lang="en-US" sz="1400" u="none" strike="noStrike" dirty="0">
                          <a:solidFill>
                            <a:schemeClr val="tx2"/>
                          </a:solidFill>
                          <a:effectLst/>
                        </a:rPr>
                        <a:t>0.6</a:t>
                      </a:r>
                      <a:endParaRPr lang="en-US" sz="1400" b="0" i="0" u="none" strike="noStrike" dirty="0">
                        <a:solidFill>
                          <a:schemeClr val="tx2"/>
                        </a:solidFill>
                        <a:effectLst/>
                        <a:latin typeface="Calibri" panose="020F0502020204030204" pitchFamily="34" charset="0"/>
                      </a:endParaRPr>
                    </a:p>
                  </a:txBody>
                  <a:tcPr marL="9525" marR="9525" marT="9525" marB="0" anchor="ctr"/>
                </a:tc>
                <a:tc>
                  <a:txBody>
                    <a:bodyPr/>
                    <a:lstStyle/>
                    <a:p>
                      <a:pPr algn="ctr" fontAlgn="ctr">
                        <a:buNone/>
                      </a:pPr>
                      <a:r>
                        <a:rPr lang="en-US" sz="1400" u="none" strike="noStrike">
                          <a:solidFill>
                            <a:schemeClr val="tx2"/>
                          </a:solidFill>
                          <a:effectLst/>
                        </a:rPr>
                        <a:t>Mixed</a:t>
                      </a:r>
                      <a:endParaRPr lang="en-US" sz="1400" b="0" i="0" u="none" strike="noStrike">
                        <a:solidFill>
                          <a:schemeClr val="tx2"/>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056693137"/>
                  </a:ext>
                </a:extLst>
              </a:tr>
              <a:tr h="427467">
                <a:tc>
                  <a:txBody>
                    <a:bodyPr/>
                    <a:lstStyle/>
                    <a:p>
                      <a:pPr algn="ctr" fontAlgn="ctr">
                        <a:buNone/>
                      </a:pPr>
                      <a:r>
                        <a:rPr lang="en-US" sz="1400" u="none" strike="noStrike">
                          <a:solidFill>
                            <a:schemeClr val="tx2"/>
                          </a:solidFill>
                          <a:effectLst/>
                        </a:rPr>
                        <a:t>528641</a:t>
                      </a:r>
                      <a:endParaRPr lang="en-US" sz="1400" b="0" i="0" u="none" strike="noStrike">
                        <a:solidFill>
                          <a:schemeClr val="tx2"/>
                        </a:solidFill>
                        <a:effectLst/>
                        <a:latin typeface="Calibri" panose="020F0502020204030204" pitchFamily="34" charset="0"/>
                      </a:endParaRPr>
                    </a:p>
                  </a:txBody>
                  <a:tcPr marL="9525" marR="9525" marT="9525" marB="0" anchor="ctr"/>
                </a:tc>
                <a:tc>
                  <a:txBody>
                    <a:bodyPr/>
                    <a:lstStyle/>
                    <a:p>
                      <a:pPr algn="ctr" fontAlgn="ctr">
                        <a:buNone/>
                      </a:pPr>
                      <a:r>
                        <a:rPr lang="en-US" sz="1400" u="none" strike="noStrike">
                          <a:solidFill>
                            <a:schemeClr val="tx2"/>
                          </a:solidFill>
                          <a:effectLst/>
                        </a:rPr>
                        <a:t>&lt; 0.80</a:t>
                      </a:r>
                      <a:endParaRPr lang="en-US" sz="1400" b="0" i="0" u="none" strike="noStrike">
                        <a:solidFill>
                          <a:schemeClr val="tx2"/>
                        </a:solidFill>
                        <a:effectLst/>
                        <a:latin typeface="Calibri" panose="020F0502020204030204" pitchFamily="34" charset="0"/>
                      </a:endParaRPr>
                    </a:p>
                  </a:txBody>
                  <a:tcPr marL="9525" marR="9525" marT="9525" marB="0" anchor="ctr"/>
                </a:tc>
                <a:tc>
                  <a:txBody>
                    <a:bodyPr/>
                    <a:lstStyle/>
                    <a:p>
                      <a:pPr algn="ctr" fontAlgn="ctr">
                        <a:buNone/>
                      </a:pPr>
                      <a:r>
                        <a:rPr lang="en-US" sz="1400" u="none" strike="noStrike" dirty="0">
                          <a:solidFill>
                            <a:schemeClr val="tx2"/>
                          </a:solidFill>
                          <a:effectLst/>
                        </a:rPr>
                        <a:t>Mostly premodern</a:t>
                      </a:r>
                      <a:endParaRPr lang="en-US" sz="1400" b="0" i="0" u="none" strike="noStrike" dirty="0">
                        <a:solidFill>
                          <a:schemeClr val="tx2"/>
                        </a:solidFill>
                        <a:effectLst/>
                        <a:latin typeface="Calibri" panose="020F0502020204030204" pitchFamily="34" charset="0"/>
                      </a:endParaRPr>
                    </a:p>
                  </a:txBody>
                  <a:tcPr marL="9525" marR="9525" marT="9525" marB="0" anchor="ctr"/>
                </a:tc>
                <a:tc>
                  <a:txBody>
                    <a:bodyPr/>
                    <a:lstStyle/>
                    <a:p>
                      <a:pPr algn="ctr" fontAlgn="ctr">
                        <a:buNone/>
                      </a:pPr>
                      <a:r>
                        <a:rPr lang="en-US" sz="1400" u="none" strike="noStrike">
                          <a:solidFill>
                            <a:schemeClr val="tx2"/>
                          </a:solidFill>
                          <a:effectLst/>
                        </a:rPr>
                        <a:t>0.5</a:t>
                      </a:r>
                      <a:endParaRPr lang="en-US" sz="1400" b="0" i="0" u="none" strike="noStrike">
                        <a:solidFill>
                          <a:schemeClr val="tx2"/>
                        </a:solidFill>
                        <a:effectLst/>
                        <a:latin typeface="Calibri" panose="020F0502020204030204" pitchFamily="34" charset="0"/>
                      </a:endParaRPr>
                    </a:p>
                  </a:txBody>
                  <a:tcPr marL="9525" marR="9525" marT="9525" marB="0" anchor="ctr"/>
                </a:tc>
                <a:tc>
                  <a:txBody>
                    <a:bodyPr/>
                    <a:lstStyle/>
                    <a:p>
                      <a:pPr algn="ctr" fontAlgn="ctr">
                        <a:buNone/>
                      </a:pPr>
                      <a:r>
                        <a:rPr lang="en-US" sz="1400" u="none" strike="noStrike">
                          <a:solidFill>
                            <a:schemeClr val="tx2"/>
                          </a:solidFill>
                          <a:effectLst/>
                        </a:rPr>
                        <a:t>Mixed</a:t>
                      </a:r>
                      <a:endParaRPr lang="en-US" sz="1400" b="0" i="0" u="none" strike="noStrike">
                        <a:solidFill>
                          <a:schemeClr val="tx2"/>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277997106"/>
                  </a:ext>
                </a:extLst>
              </a:tr>
              <a:tr h="427467">
                <a:tc>
                  <a:txBody>
                    <a:bodyPr/>
                    <a:lstStyle/>
                    <a:p>
                      <a:pPr algn="ctr" fontAlgn="ctr">
                        <a:buNone/>
                      </a:pPr>
                      <a:r>
                        <a:rPr lang="en-US" sz="1400" u="none" strike="noStrike">
                          <a:solidFill>
                            <a:schemeClr val="tx2"/>
                          </a:solidFill>
                          <a:effectLst/>
                        </a:rPr>
                        <a:t>559644</a:t>
                      </a:r>
                      <a:endParaRPr lang="en-US" sz="1400" b="0" i="0" u="none" strike="noStrike">
                        <a:solidFill>
                          <a:schemeClr val="tx2"/>
                        </a:solidFill>
                        <a:effectLst/>
                        <a:latin typeface="Calibri" panose="020F0502020204030204" pitchFamily="34" charset="0"/>
                      </a:endParaRPr>
                    </a:p>
                  </a:txBody>
                  <a:tcPr marL="9525" marR="9525" marT="9525" marB="0" anchor="ctr"/>
                </a:tc>
                <a:tc>
                  <a:txBody>
                    <a:bodyPr/>
                    <a:lstStyle/>
                    <a:p>
                      <a:pPr algn="ctr" fontAlgn="ctr">
                        <a:buNone/>
                      </a:pPr>
                      <a:r>
                        <a:rPr lang="en-US" sz="1400" u="none" strike="noStrike">
                          <a:solidFill>
                            <a:schemeClr val="tx2"/>
                          </a:solidFill>
                          <a:effectLst/>
                        </a:rPr>
                        <a:t>&lt; 0.80</a:t>
                      </a:r>
                      <a:endParaRPr lang="en-US" sz="1400" b="0" i="0" u="none" strike="noStrike">
                        <a:solidFill>
                          <a:schemeClr val="tx2"/>
                        </a:solidFill>
                        <a:effectLst/>
                        <a:latin typeface="Calibri" panose="020F0502020204030204" pitchFamily="34" charset="0"/>
                      </a:endParaRPr>
                    </a:p>
                  </a:txBody>
                  <a:tcPr marL="9525" marR="9525" marT="9525" marB="0" anchor="ctr"/>
                </a:tc>
                <a:tc>
                  <a:txBody>
                    <a:bodyPr/>
                    <a:lstStyle/>
                    <a:p>
                      <a:pPr algn="ctr" fontAlgn="ctr">
                        <a:buNone/>
                      </a:pPr>
                      <a:r>
                        <a:rPr lang="en-US" sz="1400" u="none" strike="noStrike" dirty="0">
                          <a:solidFill>
                            <a:schemeClr val="tx2"/>
                          </a:solidFill>
                          <a:effectLst/>
                        </a:rPr>
                        <a:t>Mostly premodern</a:t>
                      </a:r>
                      <a:endParaRPr lang="en-US" sz="1400" b="0" i="0" u="none" strike="noStrike" dirty="0">
                        <a:solidFill>
                          <a:schemeClr val="tx2"/>
                        </a:solidFill>
                        <a:effectLst/>
                        <a:latin typeface="Calibri" panose="020F0502020204030204" pitchFamily="34" charset="0"/>
                      </a:endParaRPr>
                    </a:p>
                  </a:txBody>
                  <a:tcPr marL="9525" marR="9525" marT="9525" marB="0" anchor="ctr"/>
                </a:tc>
                <a:tc>
                  <a:txBody>
                    <a:bodyPr/>
                    <a:lstStyle/>
                    <a:p>
                      <a:pPr algn="ctr" fontAlgn="ctr">
                        <a:buNone/>
                      </a:pPr>
                      <a:r>
                        <a:rPr lang="en-US" sz="1400" u="none" strike="noStrike" dirty="0">
                          <a:solidFill>
                            <a:schemeClr val="tx2"/>
                          </a:solidFill>
                          <a:effectLst/>
                        </a:rPr>
                        <a:t>0.3</a:t>
                      </a:r>
                      <a:endParaRPr lang="en-US" sz="1400" b="0" i="0" u="none" strike="noStrike" dirty="0">
                        <a:solidFill>
                          <a:schemeClr val="tx2"/>
                        </a:solidFill>
                        <a:effectLst/>
                        <a:latin typeface="Calibri" panose="020F0502020204030204" pitchFamily="34" charset="0"/>
                      </a:endParaRPr>
                    </a:p>
                  </a:txBody>
                  <a:tcPr marL="9525" marR="9525" marT="9525" marB="0" anchor="ctr"/>
                </a:tc>
                <a:tc>
                  <a:txBody>
                    <a:bodyPr/>
                    <a:lstStyle/>
                    <a:p>
                      <a:pPr algn="ctr" fontAlgn="ctr">
                        <a:buNone/>
                      </a:pPr>
                      <a:r>
                        <a:rPr lang="en-US" sz="1400" u="none" strike="noStrike">
                          <a:solidFill>
                            <a:schemeClr val="tx2"/>
                          </a:solidFill>
                          <a:effectLst/>
                        </a:rPr>
                        <a:t>Mixed</a:t>
                      </a:r>
                      <a:endParaRPr lang="en-US" sz="1400" b="0" i="0" u="none" strike="noStrike">
                        <a:solidFill>
                          <a:schemeClr val="tx2"/>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545324422"/>
                  </a:ext>
                </a:extLst>
              </a:tr>
              <a:tr h="427467">
                <a:tc>
                  <a:txBody>
                    <a:bodyPr/>
                    <a:lstStyle/>
                    <a:p>
                      <a:pPr algn="ctr" fontAlgn="ctr">
                        <a:buNone/>
                      </a:pPr>
                      <a:r>
                        <a:rPr lang="en-US" sz="1400" u="none" strike="noStrike">
                          <a:solidFill>
                            <a:schemeClr val="tx2"/>
                          </a:solidFill>
                          <a:effectLst/>
                        </a:rPr>
                        <a:t>631460</a:t>
                      </a:r>
                      <a:endParaRPr lang="en-US" sz="1400" b="0" i="0" u="none" strike="noStrike">
                        <a:solidFill>
                          <a:schemeClr val="tx2"/>
                        </a:solidFill>
                        <a:effectLst/>
                        <a:latin typeface="Calibri" panose="020F0502020204030204" pitchFamily="34" charset="0"/>
                      </a:endParaRPr>
                    </a:p>
                  </a:txBody>
                  <a:tcPr marL="9525" marR="9525" marT="9525" marB="0" anchor="ctr"/>
                </a:tc>
                <a:tc>
                  <a:txBody>
                    <a:bodyPr/>
                    <a:lstStyle/>
                    <a:p>
                      <a:pPr algn="ctr" fontAlgn="ctr">
                        <a:buNone/>
                      </a:pPr>
                      <a:r>
                        <a:rPr lang="en-US" sz="1400" u="none" strike="noStrike">
                          <a:solidFill>
                            <a:schemeClr val="tx2"/>
                          </a:solidFill>
                          <a:effectLst/>
                        </a:rPr>
                        <a:t>&lt; 0.80</a:t>
                      </a:r>
                      <a:endParaRPr lang="en-US" sz="1400" b="0" i="0" u="none" strike="noStrike">
                        <a:solidFill>
                          <a:schemeClr val="tx2"/>
                        </a:solidFill>
                        <a:effectLst/>
                        <a:latin typeface="Calibri" panose="020F0502020204030204" pitchFamily="34" charset="0"/>
                      </a:endParaRPr>
                    </a:p>
                  </a:txBody>
                  <a:tcPr marL="9525" marR="9525" marT="9525" marB="0" anchor="ctr"/>
                </a:tc>
                <a:tc>
                  <a:txBody>
                    <a:bodyPr/>
                    <a:lstStyle/>
                    <a:p>
                      <a:pPr algn="ctr" fontAlgn="ctr">
                        <a:buNone/>
                      </a:pPr>
                      <a:r>
                        <a:rPr lang="en-US" sz="1400" u="none" strike="noStrike">
                          <a:solidFill>
                            <a:schemeClr val="tx2"/>
                          </a:solidFill>
                          <a:effectLst/>
                        </a:rPr>
                        <a:t>Mostly premodern</a:t>
                      </a:r>
                      <a:endParaRPr lang="en-US" sz="1400" b="0" i="0" u="none" strike="noStrike">
                        <a:solidFill>
                          <a:schemeClr val="tx2"/>
                        </a:solidFill>
                        <a:effectLst/>
                        <a:latin typeface="Calibri" panose="020F0502020204030204" pitchFamily="34" charset="0"/>
                      </a:endParaRPr>
                    </a:p>
                  </a:txBody>
                  <a:tcPr marL="9525" marR="9525" marT="9525" marB="0" anchor="ctr"/>
                </a:tc>
                <a:tc>
                  <a:txBody>
                    <a:bodyPr/>
                    <a:lstStyle/>
                    <a:p>
                      <a:pPr algn="ctr" fontAlgn="ctr">
                        <a:buNone/>
                      </a:pPr>
                      <a:r>
                        <a:rPr lang="en-US" sz="1400" u="none" strike="noStrike" dirty="0">
                          <a:solidFill>
                            <a:schemeClr val="tx2"/>
                          </a:solidFill>
                          <a:effectLst/>
                        </a:rPr>
                        <a:t>0.5</a:t>
                      </a:r>
                      <a:endParaRPr lang="en-US" sz="1400" b="0" i="0" u="none" strike="noStrike" dirty="0">
                        <a:solidFill>
                          <a:schemeClr val="tx2"/>
                        </a:solidFill>
                        <a:effectLst/>
                        <a:latin typeface="Calibri" panose="020F0502020204030204" pitchFamily="34" charset="0"/>
                      </a:endParaRPr>
                    </a:p>
                  </a:txBody>
                  <a:tcPr marL="9525" marR="9525" marT="9525" marB="0" anchor="ctr"/>
                </a:tc>
                <a:tc>
                  <a:txBody>
                    <a:bodyPr/>
                    <a:lstStyle/>
                    <a:p>
                      <a:pPr algn="ctr" fontAlgn="ctr">
                        <a:buNone/>
                      </a:pPr>
                      <a:r>
                        <a:rPr lang="en-US" sz="1400" u="none" strike="noStrike">
                          <a:solidFill>
                            <a:schemeClr val="tx2"/>
                          </a:solidFill>
                          <a:effectLst/>
                        </a:rPr>
                        <a:t>Mixed</a:t>
                      </a:r>
                      <a:endParaRPr lang="en-US" sz="1400" b="0" i="0" u="none" strike="noStrike">
                        <a:solidFill>
                          <a:schemeClr val="tx2"/>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318412850"/>
                  </a:ext>
                </a:extLst>
              </a:tr>
              <a:tr h="427467">
                <a:tc>
                  <a:txBody>
                    <a:bodyPr/>
                    <a:lstStyle/>
                    <a:p>
                      <a:pPr algn="ctr" fontAlgn="ctr">
                        <a:buNone/>
                      </a:pPr>
                      <a:r>
                        <a:rPr lang="en-US" sz="1400" u="none" strike="noStrike">
                          <a:solidFill>
                            <a:schemeClr val="tx2"/>
                          </a:solidFill>
                          <a:effectLst/>
                        </a:rPr>
                        <a:t>638020</a:t>
                      </a:r>
                      <a:endParaRPr lang="en-US" sz="1400" b="0" i="0" u="none" strike="noStrike">
                        <a:solidFill>
                          <a:schemeClr val="tx2"/>
                        </a:solidFill>
                        <a:effectLst/>
                        <a:latin typeface="Calibri" panose="020F0502020204030204" pitchFamily="34" charset="0"/>
                      </a:endParaRPr>
                    </a:p>
                  </a:txBody>
                  <a:tcPr marL="9525" marR="9525" marT="9525" marB="0" anchor="ctr"/>
                </a:tc>
                <a:tc>
                  <a:txBody>
                    <a:bodyPr/>
                    <a:lstStyle/>
                    <a:p>
                      <a:pPr algn="ctr" fontAlgn="ctr">
                        <a:buNone/>
                      </a:pPr>
                      <a:r>
                        <a:rPr lang="en-US" sz="1400" u="none" strike="noStrike">
                          <a:solidFill>
                            <a:schemeClr val="tx2"/>
                          </a:solidFill>
                          <a:effectLst/>
                        </a:rPr>
                        <a:t>&lt; 0.80</a:t>
                      </a:r>
                      <a:endParaRPr lang="en-US" sz="1400" b="0" i="0" u="none" strike="noStrike">
                        <a:solidFill>
                          <a:schemeClr val="tx2"/>
                        </a:solidFill>
                        <a:effectLst/>
                        <a:latin typeface="Calibri" panose="020F0502020204030204" pitchFamily="34" charset="0"/>
                      </a:endParaRPr>
                    </a:p>
                  </a:txBody>
                  <a:tcPr marL="9525" marR="9525" marT="9525" marB="0" anchor="ctr"/>
                </a:tc>
                <a:tc>
                  <a:txBody>
                    <a:bodyPr/>
                    <a:lstStyle/>
                    <a:p>
                      <a:pPr algn="ctr" fontAlgn="ctr">
                        <a:buNone/>
                      </a:pPr>
                      <a:r>
                        <a:rPr lang="en-US" sz="1400" u="none" strike="noStrike">
                          <a:solidFill>
                            <a:schemeClr val="tx2"/>
                          </a:solidFill>
                          <a:effectLst/>
                        </a:rPr>
                        <a:t>Mostly premodern</a:t>
                      </a:r>
                      <a:endParaRPr lang="en-US" sz="1400" b="0" i="0" u="none" strike="noStrike">
                        <a:solidFill>
                          <a:schemeClr val="tx2"/>
                        </a:solidFill>
                        <a:effectLst/>
                        <a:latin typeface="Calibri" panose="020F0502020204030204" pitchFamily="34" charset="0"/>
                      </a:endParaRPr>
                    </a:p>
                  </a:txBody>
                  <a:tcPr marL="9525" marR="9525" marT="9525" marB="0" anchor="ctr"/>
                </a:tc>
                <a:tc>
                  <a:txBody>
                    <a:bodyPr/>
                    <a:lstStyle/>
                    <a:p>
                      <a:pPr algn="ctr" fontAlgn="ctr">
                        <a:buNone/>
                      </a:pPr>
                      <a:r>
                        <a:rPr lang="en-US" sz="1400" u="none" strike="noStrike" dirty="0">
                          <a:solidFill>
                            <a:schemeClr val="tx2"/>
                          </a:solidFill>
                          <a:effectLst/>
                        </a:rPr>
                        <a:t>0.2</a:t>
                      </a:r>
                      <a:endParaRPr lang="en-US" sz="1400" b="0" i="0" u="none" strike="noStrike" dirty="0">
                        <a:solidFill>
                          <a:schemeClr val="tx2"/>
                        </a:solidFill>
                        <a:effectLst/>
                        <a:latin typeface="Calibri" panose="020F0502020204030204" pitchFamily="34" charset="0"/>
                      </a:endParaRPr>
                    </a:p>
                  </a:txBody>
                  <a:tcPr marL="9525" marR="9525" marT="9525" marB="0" anchor="ctr"/>
                </a:tc>
                <a:tc>
                  <a:txBody>
                    <a:bodyPr/>
                    <a:lstStyle/>
                    <a:p>
                      <a:pPr algn="ctr" fontAlgn="ctr">
                        <a:buNone/>
                      </a:pPr>
                      <a:r>
                        <a:rPr lang="en-US" sz="1400" u="none" strike="noStrike">
                          <a:solidFill>
                            <a:schemeClr val="tx2"/>
                          </a:solidFill>
                          <a:effectLst/>
                        </a:rPr>
                        <a:t>Premodern</a:t>
                      </a:r>
                      <a:endParaRPr lang="en-US" sz="1400" b="0" i="0" u="none" strike="noStrike">
                        <a:solidFill>
                          <a:schemeClr val="tx2"/>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15659481"/>
                  </a:ext>
                </a:extLst>
              </a:tr>
              <a:tr h="427467">
                <a:tc>
                  <a:txBody>
                    <a:bodyPr/>
                    <a:lstStyle/>
                    <a:p>
                      <a:pPr algn="ctr" fontAlgn="ctr">
                        <a:buNone/>
                      </a:pPr>
                      <a:r>
                        <a:rPr lang="en-US" sz="1400" u="none" strike="noStrike">
                          <a:solidFill>
                            <a:schemeClr val="tx2"/>
                          </a:solidFill>
                          <a:effectLst/>
                        </a:rPr>
                        <a:t>638784</a:t>
                      </a:r>
                      <a:endParaRPr lang="en-US" sz="1400" b="0" i="0" u="none" strike="noStrike">
                        <a:solidFill>
                          <a:schemeClr val="tx2"/>
                        </a:solidFill>
                        <a:effectLst/>
                        <a:latin typeface="Calibri" panose="020F0502020204030204" pitchFamily="34" charset="0"/>
                      </a:endParaRPr>
                    </a:p>
                  </a:txBody>
                  <a:tcPr marL="9525" marR="9525" marT="9525" marB="0" anchor="ctr"/>
                </a:tc>
                <a:tc>
                  <a:txBody>
                    <a:bodyPr/>
                    <a:lstStyle/>
                    <a:p>
                      <a:pPr algn="ctr" fontAlgn="ctr">
                        <a:buNone/>
                      </a:pPr>
                      <a:r>
                        <a:rPr lang="en-US" sz="1400" u="none" strike="noStrike">
                          <a:solidFill>
                            <a:schemeClr val="tx2"/>
                          </a:solidFill>
                          <a:effectLst/>
                        </a:rPr>
                        <a:t>&lt; 0.80</a:t>
                      </a:r>
                      <a:endParaRPr lang="en-US" sz="1400" b="0" i="0" u="none" strike="noStrike">
                        <a:solidFill>
                          <a:schemeClr val="tx2"/>
                        </a:solidFill>
                        <a:effectLst/>
                        <a:latin typeface="Calibri" panose="020F0502020204030204" pitchFamily="34" charset="0"/>
                      </a:endParaRPr>
                    </a:p>
                  </a:txBody>
                  <a:tcPr marL="9525" marR="9525" marT="9525" marB="0" anchor="ctr"/>
                </a:tc>
                <a:tc>
                  <a:txBody>
                    <a:bodyPr/>
                    <a:lstStyle/>
                    <a:p>
                      <a:pPr algn="ctr" fontAlgn="ctr">
                        <a:buNone/>
                      </a:pPr>
                      <a:r>
                        <a:rPr lang="en-US" sz="1400" u="none" strike="noStrike">
                          <a:solidFill>
                            <a:schemeClr val="tx2"/>
                          </a:solidFill>
                          <a:effectLst/>
                        </a:rPr>
                        <a:t>Mostly premodern</a:t>
                      </a:r>
                      <a:endParaRPr lang="en-US" sz="1400" b="0" i="0" u="none" strike="noStrike">
                        <a:solidFill>
                          <a:schemeClr val="tx2"/>
                        </a:solidFill>
                        <a:effectLst/>
                        <a:latin typeface="Calibri" panose="020F0502020204030204" pitchFamily="34" charset="0"/>
                      </a:endParaRPr>
                    </a:p>
                  </a:txBody>
                  <a:tcPr marL="9525" marR="9525" marT="9525" marB="0" anchor="ctr"/>
                </a:tc>
                <a:tc>
                  <a:txBody>
                    <a:bodyPr/>
                    <a:lstStyle/>
                    <a:p>
                      <a:pPr algn="ctr" fontAlgn="ctr">
                        <a:buNone/>
                      </a:pPr>
                      <a:r>
                        <a:rPr lang="en-US" sz="1400" u="none" strike="noStrike" dirty="0">
                          <a:solidFill>
                            <a:schemeClr val="tx2"/>
                          </a:solidFill>
                          <a:effectLst/>
                        </a:rPr>
                        <a:t>&lt; 0.10</a:t>
                      </a:r>
                      <a:endParaRPr lang="en-US" sz="1400" b="0" i="0" u="none" strike="noStrike" dirty="0">
                        <a:solidFill>
                          <a:schemeClr val="tx2"/>
                        </a:solidFill>
                        <a:effectLst/>
                        <a:latin typeface="Calibri" panose="020F0502020204030204" pitchFamily="34" charset="0"/>
                      </a:endParaRPr>
                    </a:p>
                  </a:txBody>
                  <a:tcPr marL="9525" marR="9525" marT="9525" marB="0" anchor="ctr"/>
                </a:tc>
                <a:tc>
                  <a:txBody>
                    <a:bodyPr/>
                    <a:lstStyle/>
                    <a:p>
                      <a:pPr algn="ctr" fontAlgn="ctr">
                        <a:buNone/>
                      </a:pPr>
                      <a:r>
                        <a:rPr lang="en-US" sz="1400" u="none" strike="noStrike" dirty="0">
                          <a:solidFill>
                            <a:schemeClr val="tx2"/>
                          </a:solidFill>
                          <a:effectLst/>
                        </a:rPr>
                        <a:t>Premodern</a:t>
                      </a:r>
                      <a:endParaRPr lang="en-US" sz="1400" b="0" i="0" u="none" strike="noStrike" dirty="0">
                        <a:solidFill>
                          <a:schemeClr val="tx2"/>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489756011"/>
                  </a:ext>
                </a:extLst>
              </a:tr>
              <a:tr h="427467">
                <a:tc>
                  <a:txBody>
                    <a:bodyPr/>
                    <a:lstStyle/>
                    <a:p>
                      <a:pPr algn="ctr" fontAlgn="ctr">
                        <a:buNone/>
                      </a:pPr>
                      <a:r>
                        <a:rPr lang="en-US" sz="1400" u="none" strike="noStrike">
                          <a:solidFill>
                            <a:schemeClr val="tx2"/>
                          </a:solidFill>
                          <a:effectLst/>
                        </a:rPr>
                        <a:t>662292</a:t>
                      </a:r>
                      <a:endParaRPr lang="en-US" sz="1400" b="0" i="0" u="none" strike="noStrike">
                        <a:solidFill>
                          <a:schemeClr val="tx2"/>
                        </a:solidFill>
                        <a:effectLst/>
                        <a:latin typeface="Calibri" panose="020F0502020204030204" pitchFamily="34" charset="0"/>
                      </a:endParaRPr>
                    </a:p>
                  </a:txBody>
                  <a:tcPr marL="9525" marR="9525" marT="9525" marB="0" anchor="ctr"/>
                </a:tc>
                <a:tc>
                  <a:txBody>
                    <a:bodyPr/>
                    <a:lstStyle/>
                    <a:p>
                      <a:pPr algn="ctr" fontAlgn="ctr">
                        <a:buNone/>
                      </a:pPr>
                      <a:r>
                        <a:rPr lang="en-US" sz="1400" u="none" strike="noStrike">
                          <a:solidFill>
                            <a:schemeClr val="tx2"/>
                          </a:solidFill>
                          <a:effectLst/>
                        </a:rPr>
                        <a:t>&lt; 0.80</a:t>
                      </a:r>
                      <a:endParaRPr lang="en-US" sz="1400" b="0" i="0" u="none" strike="noStrike">
                        <a:solidFill>
                          <a:schemeClr val="tx2"/>
                        </a:solidFill>
                        <a:effectLst/>
                        <a:latin typeface="Calibri" panose="020F0502020204030204" pitchFamily="34" charset="0"/>
                      </a:endParaRPr>
                    </a:p>
                  </a:txBody>
                  <a:tcPr marL="9525" marR="9525" marT="9525" marB="0" anchor="ctr"/>
                </a:tc>
                <a:tc>
                  <a:txBody>
                    <a:bodyPr/>
                    <a:lstStyle/>
                    <a:p>
                      <a:pPr algn="ctr" fontAlgn="ctr">
                        <a:buNone/>
                      </a:pPr>
                      <a:r>
                        <a:rPr lang="en-US" sz="1400" u="none" strike="noStrike">
                          <a:solidFill>
                            <a:schemeClr val="tx2"/>
                          </a:solidFill>
                          <a:effectLst/>
                        </a:rPr>
                        <a:t>Mostly premodern</a:t>
                      </a:r>
                      <a:endParaRPr lang="en-US" sz="1400" b="0" i="0" u="none" strike="noStrike">
                        <a:solidFill>
                          <a:schemeClr val="tx2"/>
                        </a:solidFill>
                        <a:effectLst/>
                        <a:latin typeface="Calibri" panose="020F0502020204030204" pitchFamily="34" charset="0"/>
                      </a:endParaRPr>
                    </a:p>
                  </a:txBody>
                  <a:tcPr marL="9525" marR="9525" marT="9525" marB="0" anchor="ctr"/>
                </a:tc>
                <a:tc>
                  <a:txBody>
                    <a:bodyPr/>
                    <a:lstStyle/>
                    <a:p>
                      <a:pPr algn="ctr" fontAlgn="ctr">
                        <a:buNone/>
                      </a:pPr>
                      <a:r>
                        <a:rPr lang="en-US" sz="1400" u="none" strike="noStrike">
                          <a:solidFill>
                            <a:schemeClr val="tx2"/>
                          </a:solidFill>
                          <a:effectLst/>
                        </a:rPr>
                        <a:t>0.6</a:t>
                      </a:r>
                      <a:endParaRPr lang="en-US" sz="1400" b="0" i="0" u="none" strike="noStrike">
                        <a:solidFill>
                          <a:schemeClr val="tx2"/>
                        </a:solidFill>
                        <a:effectLst/>
                        <a:latin typeface="Calibri" panose="020F0502020204030204" pitchFamily="34" charset="0"/>
                      </a:endParaRPr>
                    </a:p>
                  </a:txBody>
                  <a:tcPr marL="9525" marR="9525" marT="9525" marB="0" anchor="ctr"/>
                </a:tc>
                <a:tc>
                  <a:txBody>
                    <a:bodyPr/>
                    <a:lstStyle/>
                    <a:p>
                      <a:pPr algn="ctr" fontAlgn="ctr">
                        <a:buNone/>
                      </a:pPr>
                      <a:r>
                        <a:rPr lang="en-US" sz="1400" u="none" strike="noStrike" dirty="0">
                          <a:solidFill>
                            <a:schemeClr val="tx2"/>
                          </a:solidFill>
                          <a:effectLst/>
                        </a:rPr>
                        <a:t>Mixed</a:t>
                      </a:r>
                      <a:endParaRPr lang="en-US" sz="1400" b="0" i="0" u="none" strike="noStrike" dirty="0">
                        <a:solidFill>
                          <a:schemeClr val="tx2"/>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58939887"/>
                  </a:ext>
                </a:extLst>
              </a:tr>
            </a:tbl>
          </a:graphicData>
        </a:graphic>
      </p:graphicFrame>
      <p:sp>
        <p:nvSpPr>
          <p:cNvPr id="12" name="Slide Number Placeholder 7">
            <a:extLst>
              <a:ext uri="{FF2B5EF4-FFF2-40B4-BE49-F238E27FC236}">
                <a16:creationId xmlns:a16="http://schemas.microsoft.com/office/drawing/2014/main" id="{74AE1F02-007B-8585-62F7-D160D387CE66}"/>
              </a:ext>
            </a:extLst>
          </p:cNvPr>
          <p:cNvSpPr>
            <a:spLocks noGrp="1"/>
          </p:cNvSpPr>
          <p:nvPr>
            <p:ph type="sldNum" sz="quarter" idx="12"/>
          </p:nvPr>
        </p:nvSpPr>
        <p:spPr bwMode="black">
          <a:xfrm>
            <a:off x="10596979" y="6492875"/>
            <a:ext cx="1462668" cy="365125"/>
          </a:xfrm>
        </p:spPr>
        <p:txBody>
          <a:bodyPr/>
          <a:lstStyle/>
          <a:p>
            <a:fld id="{48F63A3B-78C7-47BE-AE5E-E10140E04643}" type="slidenum">
              <a:rPr lang="en-US" smtClean="0"/>
              <a:t>30</a:t>
            </a:fld>
            <a:endParaRPr lang="en-US" dirty="0"/>
          </a:p>
        </p:txBody>
      </p:sp>
    </p:spTree>
    <p:extLst>
      <p:ext uri="{BB962C8B-B14F-4D97-AF65-F5344CB8AC3E}">
        <p14:creationId xmlns:p14="http://schemas.microsoft.com/office/powerpoint/2010/main" val="2664842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B7373B-88F2-9E31-DEDC-31978C8578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08B432-01B5-A59F-7834-861F70F7246A}"/>
              </a:ext>
            </a:extLst>
          </p:cNvPr>
          <p:cNvSpPr>
            <a:spLocks noGrp="1"/>
          </p:cNvSpPr>
          <p:nvPr>
            <p:ph type="ctrTitle"/>
          </p:nvPr>
        </p:nvSpPr>
        <p:spPr/>
        <p:txBody>
          <a:bodyPr/>
          <a:lstStyle/>
          <a:p>
            <a:r>
              <a:rPr lang="en-US" dirty="0"/>
              <a:t>Carbon-14</a:t>
            </a:r>
          </a:p>
        </p:txBody>
      </p:sp>
      <p:pic>
        <p:nvPicPr>
          <p:cNvPr id="6" name="Picture Placeholder 5" descr="A stream flowing with river rocks in the foreground.">
            <a:extLst>
              <a:ext uri="{FF2B5EF4-FFF2-40B4-BE49-F238E27FC236}">
                <a16:creationId xmlns:a16="http://schemas.microsoft.com/office/drawing/2014/main" id="{7F64F390-F6F6-230A-AEBA-8DF2E9F311C5}"/>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65654" b="1442"/>
          <a:stretch/>
        </p:blipFill>
        <p:spPr>
          <a:xfrm>
            <a:off x="0" y="1789113"/>
            <a:ext cx="12192000" cy="2298700"/>
          </a:xfrm>
        </p:spPr>
      </p:pic>
    </p:spTree>
    <p:extLst>
      <p:ext uri="{BB962C8B-B14F-4D97-AF65-F5344CB8AC3E}">
        <p14:creationId xmlns:p14="http://schemas.microsoft.com/office/powerpoint/2010/main" val="18036271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57A981-7624-B68E-9162-D211BE136D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919E3D-EFD4-494C-5838-2274B6B3F3AB}"/>
              </a:ext>
            </a:extLst>
          </p:cNvPr>
          <p:cNvSpPr>
            <a:spLocks noGrp="1"/>
          </p:cNvSpPr>
          <p:nvPr>
            <p:ph type="title"/>
          </p:nvPr>
        </p:nvSpPr>
        <p:spPr>
          <a:xfrm>
            <a:off x="838199" y="-1"/>
            <a:ext cx="11129387" cy="1216025"/>
          </a:xfrm>
        </p:spPr>
        <p:txBody>
          <a:bodyPr/>
          <a:lstStyle/>
          <a:p>
            <a:r>
              <a:rPr lang="en-US" dirty="0"/>
              <a:t>Carbon-14 History and Methodology</a:t>
            </a:r>
          </a:p>
        </p:txBody>
      </p:sp>
      <p:pic>
        <p:nvPicPr>
          <p:cNvPr id="6" name="Picture 5" descr="Schmidt's Brewery building in St. Paul, Minnesota">
            <a:extLst>
              <a:ext uri="{FF2B5EF4-FFF2-40B4-BE49-F238E27FC236}">
                <a16:creationId xmlns:a16="http://schemas.microsoft.com/office/drawing/2014/main" id="{AE0A1071-A231-32CF-2324-D486619F2D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44300" y="1276775"/>
            <a:ext cx="6149708" cy="4612281"/>
          </a:xfrm>
          <a:prstGeom prst="rect">
            <a:avLst/>
          </a:prstGeom>
        </p:spPr>
      </p:pic>
      <p:pic>
        <p:nvPicPr>
          <p:cNvPr id="4" name="Picture 3" descr="The cover of Carbon-14 age dating calculations for Minnesota groundwaters">
            <a:extLst>
              <a:ext uri="{FF2B5EF4-FFF2-40B4-BE49-F238E27FC236}">
                <a16:creationId xmlns:a16="http://schemas.microsoft.com/office/drawing/2014/main" id="{CAE28868-F067-99E8-B5CC-4B331574349F}"/>
              </a:ext>
            </a:extLst>
          </p:cNvPr>
          <p:cNvPicPr>
            <a:picLocks noChangeAspect="1"/>
          </p:cNvPicPr>
          <p:nvPr/>
        </p:nvPicPr>
        <p:blipFill>
          <a:blip r:embed="rId4"/>
          <a:stretch>
            <a:fillRect/>
          </a:stretch>
        </p:blipFill>
        <p:spPr>
          <a:xfrm>
            <a:off x="5240749" y="1449219"/>
            <a:ext cx="3893724" cy="5043656"/>
          </a:xfrm>
          <a:prstGeom prst="rect">
            <a:avLst/>
          </a:prstGeom>
          <a:ln>
            <a:solidFill>
              <a:schemeClr val="tx2"/>
            </a:solidFill>
          </a:ln>
        </p:spPr>
      </p:pic>
      <p:sp>
        <p:nvSpPr>
          <p:cNvPr id="3" name="Slide Number Placeholder 7">
            <a:extLst>
              <a:ext uri="{FF2B5EF4-FFF2-40B4-BE49-F238E27FC236}">
                <a16:creationId xmlns:a16="http://schemas.microsoft.com/office/drawing/2014/main" id="{E3FDD6BA-0FC0-63CE-6889-29117FD42D82}"/>
              </a:ext>
            </a:extLst>
          </p:cNvPr>
          <p:cNvSpPr>
            <a:spLocks noGrp="1"/>
          </p:cNvSpPr>
          <p:nvPr>
            <p:ph type="sldNum" sz="quarter" idx="12"/>
          </p:nvPr>
        </p:nvSpPr>
        <p:spPr bwMode="black">
          <a:xfrm>
            <a:off x="10596979" y="6492875"/>
            <a:ext cx="1462668" cy="365125"/>
          </a:xfrm>
        </p:spPr>
        <p:txBody>
          <a:bodyPr/>
          <a:lstStyle/>
          <a:p>
            <a:fld id="{48F63A3B-78C7-47BE-AE5E-E10140E04643}" type="slidenum">
              <a:rPr lang="en-US" smtClean="0"/>
              <a:t>32</a:t>
            </a:fld>
            <a:endParaRPr lang="en-US" dirty="0"/>
          </a:p>
        </p:txBody>
      </p:sp>
    </p:spTree>
    <p:extLst>
      <p:ext uri="{BB962C8B-B14F-4D97-AF65-F5344CB8AC3E}">
        <p14:creationId xmlns:p14="http://schemas.microsoft.com/office/powerpoint/2010/main" val="26864221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CC8DC9-56A2-56D3-6CE3-35AF36FDA8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D7B68B-82F1-8574-E05C-FB3CB8BA7261}"/>
              </a:ext>
            </a:extLst>
          </p:cNvPr>
          <p:cNvSpPr>
            <a:spLocks noGrp="1"/>
          </p:cNvSpPr>
          <p:nvPr>
            <p:ph type="title"/>
          </p:nvPr>
        </p:nvSpPr>
        <p:spPr>
          <a:xfrm>
            <a:off x="838200" y="-1"/>
            <a:ext cx="10515600" cy="1216025"/>
          </a:xfrm>
        </p:spPr>
        <p:txBody>
          <a:bodyPr/>
          <a:lstStyle/>
          <a:p>
            <a:r>
              <a:rPr lang="en-US" dirty="0"/>
              <a:t>Carbon-14 Sample Locations</a:t>
            </a:r>
          </a:p>
        </p:txBody>
      </p:sp>
      <p:sp>
        <p:nvSpPr>
          <p:cNvPr id="9" name="Content Placeholder 8">
            <a:extLst>
              <a:ext uri="{FF2B5EF4-FFF2-40B4-BE49-F238E27FC236}">
                <a16:creationId xmlns:a16="http://schemas.microsoft.com/office/drawing/2014/main" id="{49629AE2-B584-5894-A5AE-7D05D4A3CB47}"/>
              </a:ext>
            </a:extLst>
          </p:cNvPr>
          <p:cNvSpPr>
            <a:spLocks noGrp="1"/>
          </p:cNvSpPr>
          <p:nvPr>
            <p:ph sz="half" idx="2"/>
          </p:nvPr>
        </p:nvSpPr>
        <p:spPr>
          <a:xfrm>
            <a:off x="6468490" y="3429000"/>
            <a:ext cx="5181600" cy="1310967"/>
          </a:xfrm>
        </p:spPr>
        <p:txBody>
          <a:bodyPr/>
          <a:lstStyle/>
          <a:p>
            <a:r>
              <a:rPr lang="en-US" sz="2400" dirty="0"/>
              <a:t>Groundwater Atlas C-14 = 602</a:t>
            </a:r>
          </a:p>
          <a:p>
            <a:r>
              <a:rPr lang="en-US" sz="2400" dirty="0"/>
              <a:t>Other projects C-14 = 200</a:t>
            </a:r>
          </a:p>
          <a:p>
            <a:endParaRPr lang="en-US" dirty="0"/>
          </a:p>
        </p:txBody>
      </p:sp>
      <p:pic>
        <p:nvPicPr>
          <p:cNvPr id="4" name="Picture 3" descr="A color-coded map showing carbon-14  sample locations.">
            <a:extLst>
              <a:ext uri="{FF2B5EF4-FFF2-40B4-BE49-F238E27FC236}">
                <a16:creationId xmlns:a16="http://schemas.microsoft.com/office/drawing/2014/main" id="{02456F20-1568-7C9E-5162-7340714993BF}"/>
              </a:ext>
            </a:extLst>
          </p:cNvPr>
          <p:cNvPicPr>
            <a:picLocks noChangeAspect="1"/>
          </p:cNvPicPr>
          <p:nvPr/>
        </p:nvPicPr>
        <p:blipFill>
          <a:blip r:embed="rId3">
            <a:extLst>
              <a:ext uri="{28A0092B-C50C-407E-A947-70E740481C1C}">
                <a14:useLocalDpi xmlns:a14="http://schemas.microsoft.com/office/drawing/2010/main" val="0"/>
              </a:ext>
            </a:extLst>
          </a:blip>
          <a:srcRect t="6" b="6"/>
          <a:stretch/>
        </p:blipFill>
        <p:spPr>
          <a:xfrm>
            <a:off x="103777" y="179177"/>
            <a:ext cx="5472940" cy="6678823"/>
          </a:xfrm>
          <a:prstGeom prst="rect">
            <a:avLst/>
          </a:prstGeom>
        </p:spPr>
      </p:pic>
      <p:sp>
        <p:nvSpPr>
          <p:cNvPr id="11" name="Slide Number Placeholder 7">
            <a:extLst>
              <a:ext uri="{FF2B5EF4-FFF2-40B4-BE49-F238E27FC236}">
                <a16:creationId xmlns:a16="http://schemas.microsoft.com/office/drawing/2014/main" id="{E8A4978F-EAF7-4439-33D2-42F30691FE5F}"/>
              </a:ext>
            </a:extLst>
          </p:cNvPr>
          <p:cNvSpPr>
            <a:spLocks noGrp="1"/>
          </p:cNvSpPr>
          <p:nvPr>
            <p:ph type="sldNum" sz="quarter" idx="12"/>
          </p:nvPr>
        </p:nvSpPr>
        <p:spPr bwMode="black">
          <a:xfrm>
            <a:off x="10596979" y="6492875"/>
            <a:ext cx="1462668" cy="365125"/>
          </a:xfrm>
        </p:spPr>
        <p:txBody>
          <a:bodyPr/>
          <a:lstStyle/>
          <a:p>
            <a:fld id="{48F63A3B-78C7-47BE-AE5E-E10140E04643}" type="slidenum">
              <a:rPr lang="en-US" smtClean="0"/>
              <a:t>33</a:t>
            </a:fld>
            <a:endParaRPr lang="en-US" dirty="0"/>
          </a:p>
        </p:txBody>
      </p:sp>
    </p:spTree>
    <p:extLst>
      <p:ext uri="{BB962C8B-B14F-4D97-AF65-F5344CB8AC3E}">
        <p14:creationId xmlns:p14="http://schemas.microsoft.com/office/powerpoint/2010/main" val="3772280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3ABC72-F9DE-80BC-645F-BF565CB015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F12493-6FB6-6527-4258-755925403679}"/>
              </a:ext>
            </a:extLst>
          </p:cNvPr>
          <p:cNvSpPr>
            <a:spLocks noGrp="1"/>
          </p:cNvSpPr>
          <p:nvPr>
            <p:ph type="title"/>
          </p:nvPr>
        </p:nvSpPr>
        <p:spPr>
          <a:xfrm>
            <a:off x="838199" y="-1"/>
            <a:ext cx="11129387" cy="1216025"/>
          </a:xfrm>
        </p:spPr>
        <p:txBody>
          <a:bodyPr/>
          <a:lstStyle/>
          <a:p>
            <a:r>
              <a:rPr lang="en-US" dirty="0"/>
              <a:t>Carbon-14 vs. Depth: Cretaceous Wells   </a:t>
            </a:r>
          </a:p>
        </p:txBody>
      </p:sp>
      <p:pic>
        <p:nvPicPr>
          <p:cNvPr id="7" name="Picture 6" descr="Chart showing carbon-14 modeled residence time in years for Cretaceous wells.">
            <a:extLst>
              <a:ext uri="{FF2B5EF4-FFF2-40B4-BE49-F238E27FC236}">
                <a16:creationId xmlns:a16="http://schemas.microsoft.com/office/drawing/2014/main" id="{2C9F9B44-97FA-1ACA-19DD-B1B805796A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408447"/>
            <a:ext cx="8685828" cy="5449553"/>
          </a:xfrm>
          <a:prstGeom prst="rect">
            <a:avLst/>
          </a:prstGeom>
        </p:spPr>
      </p:pic>
      <p:pic>
        <p:nvPicPr>
          <p:cNvPr id="11" name="Picture 10" descr="Map showing locations of Cretaceous wells with carbon-14 ages.">
            <a:extLst>
              <a:ext uri="{FF2B5EF4-FFF2-40B4-BE49-F238E27FC236}">
                <a16:creationId xmlns:a16="http://schemas.microsoft.com/office/drawing/2014/main" id="{FE67AF49-2C59-C821-A25B-65F11FA3BF68}"/>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300000"/>
                    </a14:imgEffect>
                  </a14:imgLayer>
                </a14:imgProps>
              </a:ext>
            </a:extLst>
          </a:blip>
          <a:stretch>
            <a:fillRect/>
          </a:stretch>
        </p:blipFill>
        <p:spPr>
          <a:xfrm>
            <a:off x="8574581" y="1504337"/>
            <a:ext cx="3617419" cy="4241856"/>
          </a:xfrm>
          <a:prstGeom prst="rect">
            <a:avLst/>
          </a:prstGeom>
        </p:spPr>
      </p:pic>
      <p:sp>
        <p:nvSpPr>
          <p:cNvPr id="3" name="Slide Number Placeholder 7">
            <a:extLst>
              <a:ext uri="{FF2B5EF4-FFF2-40B4-BE49-F238E27FC236}">
                <a16:creationId xmlns:a16="http://schemas.microsoft.com/office/drawing/2014/main" id="{EAFDB6D0-730E-FB22-6C2A-F2C35B9E4859}"/>
              </a:ext>
            </a:extLst>
          </p:cNvPr>
          <p:cNvSpPr>
            <a:spLocks noGrp="1"/>
          </p:cNvSpPr>
          <p:nvPr>
            <p:ph type="sldNum" sz="quarter" idx="12"/>
          </p:nvPr>
        </p:nvSpPr>
        <p:spPr bwMode="black">
          <a:xfrm>
            <a:off x="10596979" y="6492875"/>
            <a:ext cx="1462668" cy="365125"/>
          </a:xfrm>
        </p:spPr>
        <p:txBody>
          <a:bodyPr/>
          <a:lstStyle/>
          <a:p>
            <a:fld id="{48F63A3B-78C7-47BE-AE5E-E10140E04643}" type="slidenum">
              <a:rPr lang="en-US" smtClean="0"/>
              <a:t>34</a:t>
            </a:fld>
            <a:endParaRPr lang="en-US" dirty="0"/>
          </a:p>
        </p:txBody>
      </p:sp>
    </p:spTree>
    <p:extLst>
      <p:ext uri="{BB962C8B-B14F-4D97-AF65-F5344CB8AC3E}">
        <p14:creationId xmlns:p14="http://schemas.microsoft.com/office/powerpoint/2010/main" val="33906916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8960AC-9639-68B5-6C9F-952B502A41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941401-5700-8DA5-2B83-049C9B0E12BC}"/>
              </a:ext>
            </a:extLst>
          </p:cNvPr>
          <p:cNvSpPr>
            <a:spLocks noGrp="1"/>
          </p:cNvSpPr>
          <p:nvPr>
            <p:ph type="title"/>
          </p:nvPr>
        </p:nvSpPr>
        <p:spPr>
          <a:xfrm>
            <a:off x="838199" y="-1"/>
            <a:ext cx="11129387" cy="1216025"/>
          </a:xfrm>
        </p:spPr>
        <p:txBody>
          <a:bodyPr/>
          <a:lstStyle/>
          <a:p>
            <a:r>
              <a:rPr lang="en-US" dirty="0"/>
              <a:t>Carbon-14 vs. Depth: Quaternary Wells</a:t>
            </a:r>
          </a:p>
        </p:txBody>
      </p:sp>
      <p:pic>
        <p:nvPicPr>
          <p:cNvPr id="8" name="Picture 7" descr="Chart showing carbon-14 modeled residence time in years for Quaternary wells.">
            <a:extLst>
              <a:ext uri="{FF2B5EF4-FFF2-40B4-BE49-F238E27FC236}">
                <a16:creationId xmlns:a16="http://schemas.microsoft.com/office/drawing/2014/main" id="{BD7F3F00-9EE4-7A41-4C67-C495D2989D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408447"/>
            <a:ext cx="8685828" cy="5449553"/>
          </a:xfrm>
          <a:prstGeom prst="rect">
            <a:avLst/>
          </a:prstGeom>
        </p:spPr>
      </p:pic>
      <p:sp>
        <p:nvSpPr>
          <p:cNvPr id="9" name="Content Placeholder 8">
            <a:extLst>
              <a:ext uri="{FF2B5EF4-FFF2-40B4-BE49-F238E27FC236}">
                <a16:creationId xmlns:a16="http://schemas.microsoft.com/office/drawing/2014/main" id="{5EC4FAC8-BDFA-C3F6-68F4-8280B45359C5}"/>
              </a:ext>
            </a:extLst>
          </p:cNvPr>
          <p:cNvSpPr txBox="1">
            <a:spLocks/>
          </p:cNvSpPr>
          <p:nvPr/>
        </p:nvSpPr>
        <p:spPr bwMode="gray">
          <a:xfrm>
            <a:off x="8772917" y="1608741"/>
            <a:ext cx="3078767" cy="388223"/>
          </a:xfrm>
          <a:prstGeom prst="rect">
            <a:avLst/>
          </a:prstGeom>
          <a:noFill/>
        </p:spPr>
        <p:txBody>
          <a:bodyPr vert="horz" lIns="91440" tIns="45720" rIns="91440" bIns="45720" rtlCol="0">
            <a:normAutofit lnSpcReduction="10000"/>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Mostly buried artesian</a:t>
            </a:r>
          </a:p>
        </p:txBody>
      </p:sp>
      <p:pic>
        <p:nvPicPr>
          <p:cNvPr id="5" name="Picture 4" descr="Map showing locations of Quaternary wells with carbon-14 ages.">
            <a:extLst>
              <a:ext uri="{FF2B5EF4-FFF2-40B4-BE49-F238E27FC236}">
                <a16:creationId xmlns:a16="http://schemas.microsoft.com/office/drawing/2014/main" id="{AED093EB-F9D0-03A3-682D-0F403077D173}"/>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300000"/>
                    </a14:imgEffect>
                  </a14:imgLayer>
                </a14:imgProps>
              </a:ext>
            </a:extLst>
          </a:blip>
          <a:stretch>
            <a:fillRect/>
          </a:stretch>
        </p:blipFill>
        <p:spPr>
          <a:xfrm>
            <a:off x="8603227" y="1939393"/>
            <a:ext cx="3588774" cy="4189562"/>
          </a:xfrm>
          <a:prstGeom prst="rect">
            <a:avLst/>
          </a:prstGeom>
        </p:spPr>
      </p:pic>
      <p:sp>
        <p:nvSpPr>
          <p:cNvPr id="7" name="Slide Number Placeholder 7">
            <a:extLst>
              <a:ext uri="{FF2B5EF4-FFF2-40B4-BE49-F238E27FC236}">
                <a16:creationId xmlns:a16="http://schemas.microsoft.com/office/drawing/2014/main" id="{89113E4E-CA4F-50BA-2C4F-CA0068DE4121}"/>
              </a:ext>
            </a:extLst>
          </p:cNvPr>
          <p:cNvSpPr>
            <a:spLocks noGrp="1"/>
          </p:cNvSpPr>
          <p:nvPr>
            <p:ph type="sldNum" sz="quarter" idx="12"/>
          </p:nvPr>
        </p:nvSpPr>
        <p:spPr bwMode="black">
          <a:xfrm>
            <a:off x="10596979" y="6492875"/>
            <a:ext cx="1462668" cy="365125"/>
          </a:xfrm>
        </p:spPr>
        <p:txBody>
          <a:bodyPr/>
          <a:lstStyle/>
          <a:p>
            <a:fld id="{48F63A3B-78C7-47BE-AE5E-E10140E04643}" type="slidenum">
              <a:rPr lang="en-US" smtClean="0"/>
              <a:t>35</a:t>
            </a:fld>
            <a:endParaRPr lang="en-US" dirty="0"/>
          </a:p>
        </p:txBody>
      </p:sp>
    </p:spTree>
    <p:extLst>
      <p:ext uri="{BB962C8B-B14F-4D97-AF65-F5344CB8AC3E}">
        <p14:creationId xmlns:p14="http://schemas.microsoft.com/office/powerpoint/2010/main" val="30570307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172F7A-CA33-065A-FD5F-6D3EA041F5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C98C3B-1DBB-C80C-4AC6-A525D2F15762}"/>
              </a:ext>
            </a:extLst>
          </p:cNvPr>
          <p:cNvSpPr>
            <a:spLocks noGrp="1"/>
          </p:cNvSpPr>
          <p:nvPr>
            <p:ph type="title"/>
          </p:nvPr>
        </p:nvSpPr>
        <p:spPr>
          <a:xfrm>
            <a:off x="838199" y="-1"/>
            <a:ext cx="11129387" cy="1216025"/>
          </a:xfrm>
        </p:spPr>
        <p:txBody>
          <a:bodyPr/>
          <a:lstStyle/>
          <a:p>
            <a:r>
              <a:rPr lang="en-US" dirty="0"/>
              <a:t>Carbon-14 vs. Depth: Paleozoic Wells</a:t>
            </a:r>
          </a:p>
        </p:txBody>
      </p:sp>
      <p:pic>
        <p:nvPicPr>
          <p:cNvPr id="10" name="Picture 9" descr="Chart showing carbon-14 modeled residence time in years for Paleozoic wells.">
            <a:extLst>
              <a:ext uri="{FF2B5EF4-FFF2-40B4-BE49-F238E27FC236}">
                <a16:creationId xmlns:a16="http://schemas.microsoft.com/office/drawing/2014/main" id="{1EEBAD09-F432-3D03-9FBC-AF8D30D6A1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408447"/>
            <a:ext cx="8685828" cy="5449553"/>
          </a:xfrm>
          <a:prstGeom prst="rect">
            <a:avLst/>
          </a:prstGeom>
        </p:spPr>
      </p:pic>
      <p:pic>
        <p:nvPicPr>
          <p:cNvPr id="6" name="Picture 5" descr="Map showing locations of Paleozoic wells with carbon-14 ages.">
            <a:extLst>
              <a:ext uri="{FF2B5EF4-FFF2-40B4-BE49-F238E27FC236}">
                <a16:creationId xmlns:a16="http://schemas.microsoft.com/office/drawing/2014/main" id="{6F1E603C-6B04-77E7-0B2D-754C17202D47}"/>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300000"/>
                    </a14:imgEffect>
                  </a14:imgLayer>
                </a14:imgProps>
              </a:ext>
            </a:extLst>
          </a:blip>
          <a:stretch>
            <a:fillRect/>
          </a:stretch>
        </p:blipFill>
        <p:spPr>
          <a:xfrm>
            <a:off x="8573729" y="1499620"/>
            <a:ext cx="3618271" cy="4216822"/>
          </a:xfrm>
          <a:prstGeom prst="rect">
            <a:avLst/>
          </a:prstGeom>
        </p:spPr>
      </p:pic>
      <p:sp>
        <p:nvSpPr>
          <p:cNvPr id="3" name="Slide Number Placeholder 7">
            <a:extLst>
              <a:ext uri="{FF2B5EF4-FFF2-40B4-BE49-F238E27FC236}">
                <a16:creationId xmlns:a16="http://schemas.microsoft.com/office/drawing/2014/main" id="{6E0D3A9B-F89F-C863-CAF9-661D8B747500}"/>
              </a:ext>
            </a:extLst>
          </p:cNvPr>
          <p:cNvSpPr>
            <a:spLocks noGrp="1"/>
          </p:cNvSpPr>
          <p:nvPr>
            <p:ph type="sldNum" sz="quarter" idx="12"/>
          </p:nvPr>
        </p:nvSpPr>
        <p:spPr bwMode="black">
          <a:xfrm>
            <a:off x="10596979" y="6492875"/>
            <a:ext cx="1462668" cy="365125"/>
          </a:xfrm>
        </p:spPr>
        <p:txBody>
          <a:bodyPr/>
          <a:lstStyle/>
          <a:p>
            <a:fld id="{48F63A3B-78C7-47BE-AE5E-E10140E04643}" type="slidenum">
              <a:rPr lang="en-US" smtClean="0"/>
              <a:t>36</a:t>
            </a:fld>
            <a:endParaRPr lang="en-US" dirty="0"/>
          </a:p>
        </p:txBody>
      </p:sp>
    </p:spTree>
    <p:extLst>
      <p:ext uri="{BB962C8B-B14F-4D97-AF65-F5344CB8AC3E}">
        <p14:creationId xmlns:p14="http://schemas.microsoft.com/office/powerpoint/2010/main" val="40177870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4A5AFB-A31D-E31A-8035-0AEF460D68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37EF86-C93D-D2A7-376C-074616FBA327}"/>
              </a:ext>
            </a:extLst>
          </p:cNvPr>
          <p:cNvSpPr>
            <a:spLocks noGrp="1"/>
          </p:cNvSpPr>
          <p:nvPr>
            <p:ph type="title"/>
          </p:nvPr>
        </p:nvSpPr>
        <p:spPr>
          <a:xfrm>
            <a:off x="838199" y="-1"/>
            <a:ext cx="11129387" cy="1216025"/>
          </a:xfrm>
        </p:spPr>
        <p:txBody>
          <a:bodyPr/>
          <a:lstStyle/>
          <a:p>
            <a:r>
              <a:rPr lang="en-US" dirty="0"/>
              <a:t>Carbon-14 vs. Depth: Precambrian Wells</a:t>
            </a:r>
          </a:p>
        </p:txBody>
      </p:sp>
      <p:pic>
        <p:nvPicPr>
          <p:cNvPr id="5" name="Picture 4" descr="Chart showing carbon-14 modeled residence time in years for Proterozoic wells.">
            <a:extLst>
              <a:ext uri="{FF2B5EF4-FFF2-40B4-BE49-F238E27FC236}">
                <a16:creationId xmlns:a16="http://schemas.microsoft.com/office/drawing/2014/main" id="{B18FEFC7-25FB-7BD6-67B0-668CD73C93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408447"/>
            <a:ext cx="8685828" cy="5449553"/>
          </a:xfrm>
          <a:prstGeom prst="rect">
            <a:avLst/>
          </a:prstGeom>
        </p:spPr>
      </p:pic>
      <p:pic>
        <p:nvPicPr>
          <p:cNvPr id="10" name="Picture 9" descr="Map showing locations of Precambrian wells with carbon-14 ages.">
            <a:extLst>
              <a:ext uri="{FF2B5EF4-FFF2-40B4-BE49-F238E27FC236}">
                <a16:creationId xmlns:a16="http://schemas.microsoft.com/office/drawing/2014/main" id="{161BAFA8-0338-40C9-6727-ED1091F7A400}"/>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300000"/>
                    </a14:imgEffect>
                  </a14:imgLayer>
                </a14:imgProps>
              </a:ext>
            </a:extLst>
          </a:blip>
          <a:stretch>
            <a:fillRect/>
          </a:stretch>
        </p:blipFill>
        <p:spPr>
          <a:xfrm>
            <a:off x="8540151" y="1494504"/>
            <a:ext cx="3651849" cy="4240683"/>
          </a:xfrm>
          <a:prstGeom prst="rect">
            <a:avLst/>
          </a:prstGeom>
        </p:spPr>
      </p:pic>
      <p:sp>
        <p:nvSpPr>
          <p:cNvPr id="3" name="Slide Number Placeholder 7">
            <a:extLst>
              <a:ext uri="{FF2B5EF4-FFF2-40B4-BE49-F238E27FC236}">
                <a16:creationId xmlns:a16="http://schemas.microsoft.com/office/drawing/2014/main" id="{1A57A515-529B-2F0E-2DEA-BBC270E1F9CF}"/>
              </a:ext>
            </a:extLst>
          </p:cNvPr>
          <p:cNvSpPr>
            <a:spLocks noGrp="1"/>
          </p:cNvSpPr>
          <p:nvPr>
            <p:ph type="sldNum" sz="quarter" idx="12"/>
          </p:nvPr>
        </p:nvSpPr>
        <p:spPr bwMode="black">
          <a:xfrm>
            <a:off x="10596979" y="6492875"/>
            <a:ext cx="1462668" cy="365125"/>
          </a:xfrm>
        </p:spPr>
        <p:txBody>
          <a:bodyPr/>
          <a:lstStyle/>
          <a:p>
            <a:fld id="{48F63A3B-78C7-47BE-AE5E-E10140E04643}" type="slidenum">
              <a:rPr lang="en-US" smtClean="0"/>
              <a:t>37</a:t>
            </a:fld>
            <a:endParaRPr lang="en-US" dirty="0"/>
          </a:p>
        </p:txBody>
      </p:sp>
    </p:spTree>
    <p:extLst>
      <p:ext uri="{BB962C8B-B14F-4D97-AF65-F5344CB8AC3E}">
        <p14:creationId xmlns:p14="http://schemas.microsoft.com/office/powerpoint/2010/main" val="12889596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66700" y="1651380"/>
            <a:ext cx="11658600" cy="1733266"/>
          </a:xfrm>
        </p:spPr>
        <p:txBody>
          <a:bodyPr/>
          <a:lstStyle/>
          <a:p>
            <a:r>
              <a:rPr lang="en-US" sz="5400" dirty="0"/>
              <a:t>Thank You!</a:t>
            </a:r>
          </a:p>
        </p:txBody>
      </p:sp>
      <p:sp>
        <p:nvSpPr>
          <p:cNvPr id="3" name="Text Placeholder 2"/>
          <p:cNvSpPr>
            <a:spLocks noGrp="1"/>
          </p:cNvSpPr>
          <p:nvPr>
            <p:ph type="body" sz="quarter" idx="13"/>
          </p:nvPr>
        </p:nvSpPr>
        <p:spPr>
          <a:xfrm>
            <a:off x="838200" y="3521123"/>
            <a:ext cx="10515600" cy="1552322"/>
          </a:xfrm>
        </p:spPr>
        <p:txBody>
          <a:bodyPr>
            <a:normAutofit fontScale="92500" lnSpcReduction="10000"/>
          </a:bodyPr>
          <a:lstStyle/>
          <a:p>
            <a:r>
              <a:rPr lang="en-US" sz="3200" b="1" dirty="0"/>
              <a:t>John Barry and Kayla Nelson</a:t>
            </a:r>
          </a:p>
          <a:p>
            <a:r>
              <a:rPr lang="en-US" sz="2800" i="1" dirty="0">
                <a:hlinkClick r:id="rId3"/>
              </a:rPr>
              <a:t>county.groundwater.atlas.dnr@state.mn.us</a:t>
            </a:r>
            <a:endParaRPr lang="en-US" sz="2800" i="1" dirty="0"/>
          </a:p>
          <a:p>
            <a:r>
              <a:rPr lang="en-US" sz="2800" dirty="0">
                <a:solidFill>
                  <a:schemeClr val="tx1"/>
                </a:solidFill>
                <a:hlinkClick r:id="rId4" action="ppaction://hlinkfile"/>
              </a:rPr>
              <a:t>mndnr.gov/groundwatermapping</a:t>
            </a:r>
            <a:endParaRPr lang="en-US" sz="2800" dirty="0">
              <a:solidFill>
                <a:schemeClr val="tx1"/>
              </a:solidFill>
            </a:endParaRPr>
          </a:p>
        </p:txBody>
      </p:sp>
      <p:pic>
        <p:nvPicPr>
          <p:cNvPr id="4" name="Picture 3" descr="QR code that goes to the groundwater atlas webpage">
            <a:extLst>
              <a:ext uri="{FF2B5EF4-FFF2-40B4-BE49-F238E27FC236}">
                <a16:creationId xmlns:a16="http://schemas.microsoft.com/office/drawing/2014/main" id="{F97B33AC-EA67-D0C7-2925-C496762950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81167" y="5321439"/>
            <a:ext cx="1229667" cy="1229667"/>
          </a:xfrm>
          <a:prstGeom prst="rect">
            <a:avLst/>
          </a:prstGeom>
        </p:spPr>
      </p:pic>
    </p:spTree>
    <p:extLst>
      <p:ext uri="{BB962C8B-B14F-4D97-AF65-F5344CB8AC3E}">
        <p14:creationId xmlns:p14="http://schemas.microsoft.com/office/powerpoint/2010/main" val="2429188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Using Groundwater Age as a Tool for Groundwater Management in Moorhead, Minnesota </a:t>
            </a:r>
          </a:p>
        </p:txBody>
      </p:sp>
      <p:sp>
        <p:nvSpPr>
          <p:cNvPr id="9" name="Text Placeholder 2"/>
          <p:cNvSpPr>
            <a:spLocks noGrp="1"/>
          </p:cNvSpPr>
          <p:nvPr>
            <p:ph type="body" sz="quarter" idx="18"/>
          </p:nvPr>
        </p:nvSpPr>
        <p:spPr>
          <a:xfrm>
            <a:off x="838200" y="5665387"/>
            <a:ext cx="10515600" cy="1321778"/>
          </a:xfrm>
        </p:spPr>
        <p:txBody>
          <a:bodyPr>
            <a:normAutofit/>
          </a:bodyPr>
          <a:lstStyle/>
          <a:p>
            <a:r>
              <a:rPr lang="en-US"/>
              <a:t>Jennifer L. Rose, Michele Walker </a:t>
            </a:r>
            <a:r>
              <a:rPr lang="en-US">
                <a:solidFill>
                  <a:schemeClr val="accent3"/>
                </a:solidFill>
              </a:rPr>
              <a:t>|</a:t>
            </a:r>
            <a:r>
              <a:rPr lang="en-US"/>
              <a:t> Hydrogeologists</a:t>
            </a:r>
          </a:p>
          <a:p>
            <a:r>
              <a:rPr lang="en-US"/>
              <a:t>Groundwater Technical Analysis Unit</a:t>
            </a:r>
          </a:p>
        </p:txBody>
      </p:sp>
      <p:pic>
        <p:nvPicPr>
          <p:cNvPr id="3" name="Picture Placeholder 2" descr="A cityscape of Moorhead Minnesota">
            <a:extLst>
              <a:ext uri="{FF2B5EF4-FFF2-40B4-BE49-F238E27FC236}">
                <a16:creationId xmlns:a16="http://schemas.microsoft.com/office/drawing/2014/main" id="{95CC340E-6127-8224-2FB5-F31D265656F9}"/>
              </a:ext>
            </a:extLst>
          </p:cNvPr>
          <p:cNvPicPr>
            <a:picLocks noGrp="1" noChangeAspect="1"/>
          </p:cNvPicPr>
          <p:nvPr>
            <p:ph type="pic" sz="quarter" idx="13"/>
          </p:nvPr>
        </p:nvPicPr>
        <p:blipFill>
          <a:blip r:embed="rId3"/>
          <a:srcRect t="33684" b="33684"/>
          <a:stretch>
            <a:fillRect/>
          </a:stretch>
        </p:blipFill>
        <p:spPr>
          <a:prstGeom prst="rect">
            <a:avLst/>
          </a:prstGeom>
        </p:spPr>
      </p:pic>
    </p:spTree>
    <p:extLst>
      <p:ext uri="{BB962C8B-B14F-4D97-AF65-F5344CB8AC3E}">
        <p14:creationId xmlns:p14="http://schemas.microsoft.com/office/powerpoint/2010/main" val="8980027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E4D13-78F3-80CE-C055-3BB729E93DF4}"/>
              </a:ext>
            </a:extLst>
          </p:cNvPr>
          <p:cNvSpPr>
            <a:spLocks noGrp="1"/>
          </p:cNvSpPr>
          <p:nvPr>
            <p:ph type="title"/>
          </p:nvPr>
        </p:nvSpPr>
        <p:spPr/>
        <p:txBody>
          <a:bodyPr/>
          <a:lstStyle/>
          <a:p>
            <a:r>
              <a:rPr lang="en-US" dirty="0"/>
              <a:t>Groundwater Atlas Program</a:t>
            </a:r>
          </a:p>
        </p:txBody>
      </p:sp>
      <p:sp>
        <p:nvSpPr>
          <p:cNvPr id="3" name="Content Placeholder 2">
            <a:extLst>
              <a:ext uri="{FF2B5EF4-FFF2-40B4-BE49-F238E27FC236}">
                <a16:creationId xmlns:a16="http://schemas.microsoft.com/office/drawing/2014/main" id="{64A270B8-047C-8861-EBC5-FD87074898D0}"/>
              </a:ext>
            </a:extLst>
          </p:cNvPr>
          <p:cNvSpPr>
            <a:spLocks noGrp="1"/>
          </p:cNvSpPr>
          <p:nvPr>
            <p:ph sz="half" idx="1"/>
          </p:nvPr>
        </p:nvSpPr>
        <p:spPr>
          <a:xfrm>
            <a:off x="227994" y="1989998"/>
            <a:ext cx="5552209" cy="816065"/>
          </a:xfrm>
        </p:spPr>
        <p:txBody>
          <a:bodyPr>
            <a:noAutofit/>
          </a:bodyPr>
          <a:lstStyle/>
          <a:p>
            <a:r>
              <a:rPr lang="en-US" sz="2400" dirty="0"/>
              <a:t>Go to </a:t>
            </a:r>
            <a:r>
              <a:rPr lang="en-US" sz="2400" b="1" dirty="0">
                <a:solidFill>
                  <a:schemeClr val="tx1"/>
                </a:solidFill>
              </a:rPr>
              <a:t>mndnr.gov/groundwatermapping </a:t>
            </a:r>
            <a:br>
              <a:rPr lang="en-US" sz="2400" dirty="0">
                <a:solidFill>
                  <a:srgbClr val="0070C0"/>
                </a:solidFill>
              </a:rPr>
            </a:br>
            <a:r>
              <a:rPr lang="en-US" sz="2400" dirty="0"/>
              <a:t>or search for “mn dnr groundwater atlas”</a:t>
            </a:r>
          </a:p>
        </p:txBody>
      </p:sp>
      <p:pic>
        <p:nvPicPr>
          <p:cNvPr id="4" name="Picture 3">
            <a:extLst>
              <a:ext uri="{FF2B5EF4-FFF2-40B4-BE49-F238E27FC236}">
                <a16:creationId xmlns:a16="http://schemas.microsoft.com/office/drawing/2014/main" id="{F545D709-E3FB-33BC-DF4F-6D617667D02C}"/>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80203" y="2062292"/>
            <a:ext cx="738992" cy="738992"/>
          </a:xfrm>
          <a:prstGeom prst="rect">
            <a:avLst/>
          </a:prstGeom>
        </p:spPr>
      </p:pic>
      <p:pic>
        <p:nvPicPr>
          <p:cNvPr id="9" name="Picture 8" descr="A screenshot of the web search">
            <a:extLst>
              <a:ext uri="{FF2B5EF4-FFF2-40B4-BE49-F238E27FC236}">
                <a16:creationId xmlns:a16="http://schemas.microsoft.com/office/drawing/2014/main" id="{60037428-906B-FFBD-B274-F56F3E7FA35E}"/>
              </a:ext>
            </a:extLst>
          </p:cNvPr>
          <p:cNvPicPr>
            <a:picLocks noChangeAspect="1"/>
          </p:cNvPicPr>
          <p:nvPr/>
        </p:nvPicPr>
        <p:blipFill rotWithShape="1">
          <a:blip r:embed="rId4"/>
          <a:srcRect r="30473"/>
          <a:stretch/>
        </p:blipFill>
        <p:spPr>
          <a:xfrm>
            <a:off x="838200" y="3318718"/>
            <a:ext cx="5257799" cy="3050425"/>
          </a:xfrm>
          <a:prstGeom prst="rect">
            <a:avLst/>
          </a:prstGeom>
          <a:ln>
            <a:solidFill>
              <a:schemeClr val="tx2"/>
            </a:solidFill>
          </a:ln>
        </p:spPr>
      </p:pic>
      <p:pic>
        <p:nvPicPr>
          <p:cNvPr id="11" name="Picture 10" descr="Screenshot of Groundwater Atlas Program page">
            <a:extLst>
              <a:ext uri="{FF2B5EF4-FFF2-40B4-BE49-F238E27FC236}">
                <a16:creationId xmlns:a16="http://schemas.microsoft.com/office/drawing/2014/main" id="{00D3A253-8AC5-D6F5-EC31-EA0178AD18C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891549" y="1365012"/>
            <a:ext cx="4556286" cy="3184846"/>
          </a:xfrm>
          <a:prstGeom prst="rect">
            <a:avLst/>
          </a:prstGeom>
          <a:ln>
            <a:solidFill>
              <a:schemeClr val="tx2"/>
            </a:solidFill>
          </a:ln>
        </p:spPr>
      </p:pic>
      <p:pic>
        <p:nvPicPr>
          <p:cNvPr id="10" name="Picture 9" descr="Screenshot of the DNR County Geologic Atlas page">
            <a:extLst>
              <a:ext uri="{FF2B5EF4-FFF2-40B4-BE49-F238E27FC236}">
                <a16:creationId xmlns:a16="http://schemas.microsoft.com/office/drawing/2014/main" id="{9D48E9C3-8A4B-EA14-BE41-3C3B0CF835A7}"/>
              </a:ext>
            </a:extLst>
          </p:cNvPr>
          <p:cNvPicPr>
            <a:picLocks noChangeAspect="1"/>
          </p:cNvPicPr>
          <p:nvPr/>
        </p:nvPicPr>
        <p:blipFill>
          <a:blip r:embed="rId6" cstate="print">
            <a:extLst>
              <a:ext uri="{28A0092B-C50C-407E-A947-70E740481C1C}">
                <a14:useLocalDpi xmlns:a14="http://schemas.microsoft.com/office/drawing/2010/main" val="0"/>
              </a:ext>
            </a:extLst>
          </a:blip>
          <a:srcRect b="8792"/>
          <a:stretch>
            <a:fillRect/>
          </a:stretch>
        </p:blipFill>
        <p:spPr>
          <a:xfrm>
            <a:off x="6891549" y="4698846"/>
            <a:ext cx="4563966" cy="2043193"/>
          </a:xfrm>
          <a:prstGeom prst="rect">
            <a:avLst/>
          </a:prstGeom>
          <a:ln>
            <a:solidFill>
              <a:schemeClr val="tx2"/>
            </a:solidFill>
          </a:ln>
        </p:spPr>
      </p:pic>
      <p:grpSp>
        <p:nvGrpSpPr>
          <p:cNvPr id="6" name="Group 5">
            <a:extLst>
              <a:ext uri="{FF2B5EF4-FFF2-40B4-BE49-F238E27FC236}">
                <a16:creationId xmlns:a16="http://schemas.microsoft.com/office/drawing/2014/main" id="{CEB64A42-8B24-CD4B-4C36-7FB1474EDEE2}"/>
              </a:ext>
              <a:ext uri="{C183D7F6-B498-43B3-948B-1728B52AA6E4}">
                <adec:decorative xmlns:adec="http://schemas.microsoft.com/office/drawing/2017/decorative" val="1"/>
              </a:ext>
            </a:extLst>
          </p:cNvPr>
          <p:cNvGrpSpPr/>
          <p:nvPr/>
        </p:nvGrpSpPr>
        <p:grpSpPr>
          <a:xfrm>
            <a:off x="1014882" y="3619166"/>
            <a:ext cx="6008488" cy="1688086"/>
            <a:chOff x="2653922" y="2755486"/>
            <a:chExt cx="6008488" cy="1688086"/>
          </a:xfrm>
        </p:grpSpPr>
        <p:sp>
          <p:nvSpPr>
            <p:cNvPr id="79" name="Rectangle 78">
              <a:extLst>
                <a:ext uri="{FF2B5EF4-FFF2-40B4-BE49-F238E27FC236}">
                  <a16:creationId xmlns:a16="http://schemas.microsoft.com/office/drawing/2014/main" id="{BC89D8BA-D3C9-D0B4-8B2B-F853FC900672}"/>
                </a:ext>
                <a:ext uri="{C183D7F6-B498-43B3-948B-1728B52AA6E4}">
                  <adec:decorative xmlns:adec="http://schemas.microsoft.com/office/drawing/2017/decorative" val="1"/>
                </a:ext>
              </a:extLst>
            </p:cNvPr>
            <p:cNvSpPr/>
            <p:nvPr/>
          </p:nvSpPr>
          <p:spPr>
            <a:xfrm>
              <a:off x="2653922" y="4186638"/>
              <a:ext cx="3676622" cy="256934"/>
            </a:xfrm>
            <a:prstGeom prst="rect">
              <a:avLst/>
            </a:prstGeom>
            <a:noFill/>
            <a:ln w="444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1" name="Straight Arrow Connector 80">
              <a:extLst>
                <a:ext uri="{FF2B5EF4-FFF2-40B4-BE49-F238E27FC236}">
                  <a16:creationId xmlns:a16="http://schemas.microsoft.com/office/drawing/2014/main" id="{F682E730-CC53-A6EE-9234-0BDD6741946E}"/>
                </a:ext>
                <a:ext uri="{C183D7F6-B498-43B3-948B-1728B52AA6E4}">
                  <adec:decorative xmlns:adec="http://schemas.microsoft.com/office/drawing/2017/decorative" val="1"/>
                </a:ext>
              </a:extLst>
            </p:cNvPr>
            <p:cNvCxnSpPr>
              <a:cxnSpLocks/>
              <a:stCxn id="79" idx="3"/>
            </p:cNvCxnSpPr>
            <p:nvPr/>
          </p:nvCxnSpPr>
          <p:spPr>
            <a:xfrm flipV="1">
              <a:off x="6330544" y="2755486"/>
              <a:ext cx="2331866" cy="1559619"/>
            </a:xfrm>
            <a:prstGeom prst="straightConnector1">
              <a:avLst/>
            </a:prstGeom>
            <a:ln w="539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0155A938-C263-11B4-DD5A-56BCA7CA9BFA}"/>
              </a:ext>
              <a:ext uri="{C183D7F6-B498-43B3-948B-1728B52AA6E4}">
                <adec:decorative xmlns:adec="http://schemas.microsoft.com/office/drawing/2017/decorative" val="1"/>
              </a:ext>
            </a:extLst>
          </p:cNvPr>
          <p:cNvGrpSpPr/>
          <p:nvPr/>
        </p:nvGrpSpPr>
        <p:grpSpPr>
          <a:xfrm>
            <a:off x="1135463" y="5831945"/>
            <a:ext cx="6029013" cy="256934"/>
            <a:chOff x="3386044" y="4883903"/>
            <a:chExt cx="5096380" cy="256934"/>
          </a:xfrm>
        </p:grpSpPr>
        <p:sp>
          <p:nvSpPr>
            <p:cNvPr id="78" name="Rectangle 77">
              <a:extLst>
                <a:ext uri="{FF2B5EF4-FFF2-40B4-BE49-F238E27FC236}">
                  <a16:creationId xmlns:a16="http://schemas.microsoft.com/office/drawing/2014/main" id="{EEA69E6E-6BFC-AADE-0FA1-32DB78380515}"/>
                </a:ext>
                <a:ext uri="{C183D7F6-B498-43B3-948B-1728B52AA6E4}">
                  <adec:decorative xmlns:adec="http://schemas.microsoft.com/office/drawing/2017/decorative" val="1"/>
                </a:ext>
              </a:extLst>
            </p:cNvPr>
            <p:cNvSpPr/>
            <p:nvPr/>
          </p:nvSpPr>
          <p:spPr>
            <a:xfrm>
              <a:off x="3386044" y="4883903"/>
              <a:ext cx="2189324" cy="256934"/>
            </a:xfrm>
            <a:prstGeom prst="rect">
              <a:avLst/>
            </a:prstGeom>
            <a:noFill/>
            <a:ln w="444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2" name="Straight Arrow Connector 81">
              <a:extLst>
                <a:ext uri="{FF2B5EF4-FFF2-40B4-BE49-F238E27FC236}">
                  <a16:creationId xmlns:a16="http://schemas.microsoft.com/office/drawing/2014/main" id="{BE3D7F2E-4678-7472-CFCA-D6696A1626AE}"/>
                </a:ext>
                <a:ext uri="{C183D7F6-B498-43B3-948B-1728B52AA6E4}">
                  <adec:decorative xmlns:adec="http://schemas.microsoft.com/office/drawing/2017/decorative" val="1"/>
                </a:ext>
              </a:extLst>
            </p:cNvPr>
            <p:cNvCxnSpPr>
              <a:cxnSpLocks/>
              <a:stCxn id="78" idx="3"/>
            </p:cNvCxnSpPr>
            <p:nvPr/>
          </p:nvCxnSpPr>
          <p:spPr>
            <a:xfrm flipV="1">
              <a:off x="5575368" y="4993219"/>
              <a:ext cx="2907056" cy="19151"/>
            </a:xfrm>
            <a:prstGeom prst="straightConnector1">
              <a:avLst/>
            </a:prstGeom>
            <a:ln w="539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8" name="Slide Number Placeholder 7">
            <a:extLst>
              <a:ext uri="{FF2B5EF4-FFF2-40B4-BE49-F238E27FC236}">
                <a16:creationId xmlns:a16="http://schemas.microsoft.com/office/drawing/2014/main" id="{93B6E958-BEB5-640D-F3C6-0762B57D1A0C}"/>
              </a:ext>
            </a:extLst>
          </p:cNvPr>
          <p:cNvSpPr>
            <a:spLocks noGrp="1"/>
          </p:cNvSpPr>
          <p:nvPr>
            <p:ph type="sldNum" sz="quarter" idx="12"/>
          </p:nvPr>
        </p:nvSpPr>
        <p:spPr bwMode="black">
          <a:xfrm>
            <a:off x="10596979" y="6492875"/>
            <a:ext cx="1462668" cy="365125"/>
          </a:xfrm>
        </p:spPr>
        <p:txBody>
          <a:bodyPr/>
          <a:lstStyle/>
          <a:p>
            <a:fld id="{48F63A3B-78C7-47BE-AE5E-E10140E04643}" type="slidenum">
              <a:rPr lang="en-US" smtClean="0"/>
              <a:t>4</a:t>
            </a:fld>
            <a:endParaRPr lang="en-US" dirty="0"/>
          </a:p>
        </p:txBody>
      </p:sp>
    </p:spTree>
    <p:extLst>
      <p:ext uri="{BB962C8B-B14F-4D97-AF65-F5344CB8AC3E}">
        <p14:creationId xmlns:p14="http://schemas.microsoft.com/office/powerpoint/2010/main" val="1553597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99D3D0-16C4-8932-2CEC-EC1C012B62E0}"/>
              </a:ext>
            </a:extLst>
          </p:cNvPr>
          <p:cNvSpPr>
            <a:spLocks noGrp="1"/>
          </p:cNvSpPr>
          <p:nvPr>
            <p:ph type="title"/>
          </p:nvPr>
        </p:nvSpPr>
        <p:spPr>
          <a:xfrm>
            <a:off x="838200" y="9831"/>
            <a:ext cx="10515600" cy="1216025"/>
          </a:xfrm>
        </p:spPr>
        <p:txBody>
          <a:bodyPr/>
          <a:lstStyle/>
          <a:p>
            <a:r>
              <a:rPr lang="en-US" dirty="0"/>
              <a:t> Groundwater Provinces</a:t>
            </a:r>
          </a:p>
        </p:txBody>
      </p:sp>
      <p:sp>
        <p:nvSpPr>
          <p:cNvPr id="5" name="Content Placeholder 4">
            <a:extLst>
              <a:ext uri="{FF2B5EF4-FFF2-40B4-BE49-F238E27FC236}">
                <a16:creationId xmlns:a16="http://schemas.microsoft.com/office/drawing/2014/main" id="{82985F0C-FD89-83AE-CF1E-ECE942C799B0}"/>
              </a:ext>
            </a:extLst>
          </p:cNvPr>
          <p:cNvSpPr>
            <a:spLocks noGrp="1"/>
          </p:cNvSpPr>
          <p:nvPr>
            <p:ph idx="1"/>
          </p:nvPr>
        </p:nvSpPr>
        <p:spPr>
          <a:xfrm>
            <a:off x="8261747" y="1581115"/>
            <a:ext cx="3657605" cy="4324998"/>
          </a:xfrm>
        </p:spPr>
        <p:txBody>
          <a:bodyPr/>
          <a:lstStyle/>
          <a:p>
            <a:r>
              <a:rPr lang="en-US" sz="2200" dirty="0"/>
              <a:t>Minnesota Groundwater Provinces 2021</a:t>
            </a:r>
            <a:br>
              <a:rPr lang="en-US" dirty="0"/>
            </a:br>
            <a:r>
              <a:rPr lang="en-US" sz="1400" dirty="0">
                <a:solidFill>
                  <a:schemeClr val="bg1"/>
                </a:solidFill>
                <a:hlinkClick r:id="rId3"/>
              </a:rPr>
              <a:t>https://www.dnr.state.mn.us/waters/groundwater_section/mapping/provinces.html</a:t>
            </a:r>
            <a:endParaRPr lang="en-US" sz="1400" dirty="0">
              <a:solidFill>
                <a:schemeClr val="bg1"/>
              </a:solidFill>
            </a:endParaRPr>
          </a:p>
        </p:txBody>
      </p:sp>
      <p:grpSp>
        <p:nvGrpSpPr>
          <p:cNvPr id="21" name="Group 20" descr="A color-coded map of Minnesota Groundwater Provinces with Clay County and Moorhead highlighted. ">
            <a:extLst>
              <a:ext uri="{FF2B5EF4-FFF2-40B4-BE49-F238E27FC236}">
                <a16:creationId xmlns:a16="http://schemas.microsoft.com/office/drawing/2014/main" id="{C430458E-9E0F-485E-2C98-DAED0665C0EF}"/>
              </a:ext>
            </a:extLst>
          </p:cNvPr>
          <p:cNvGrpSpPr/>
          <p:nvPr/>
        </p:nvGrpSpPr>
        <p:grpSpPr>
          <a:xfrm>
            <a:off x="248488" y="-68830"/>
            <a:ext cx="6754734" cy="6845199"/>
            <a:chOff x="248488" y="-68830"/>
            <a:chExt cx="6754734" cy="6845199"/>
          </a:xfrm>
        </p:grpSpPr>
        <p:pic>
          <p:nvPicPr>
            <p:cNvPr id="6" name="Picture Placeholder 4">
              <a:hlinkClick r:id="rId3"/>
              <a:extLst>
                <a:ext uri="{FF2B5EF4-FFF2-40B4-BE49-F238E27FC236}">
                  <a16:creationId xmlns:a16="http://schemas.microsoft.com/office/drawing/2014/main" id="{8DF2EF5F-04BF-D4E6-FD7D-999FC12C5C5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bwMode="gray">
            <a:xfrm>
              <a:off x="670042" y="-68830"/>
              <a:ext cx="6333180" cy="6845199"/>
            </a:xfrm>
            <a:prstGeom prst="rect">
              <a:avLst/>
            </a:prstGeom>
            <a:noFill/>
          </p:spPr>
        </p:pic>
        <p:sp>
          <p:nvSpPr>
            <p:cNvPr id="8" name="Star: 5 Points 7">
              <a:extLst>
                <a:ext uri="{FF2B5EF4-FFF2-40B4-BE49-F238E27FC236}">
                  <a16:creationId xmlns:a16="http://schemas.microsoft.com/office/drawing/2014/main" id="{E92F6E95-4AD9-561D-25AE-002D701E7F6F}"/>
                </a:ext>
              </a:extLst>
            </p:cNvPr>
            <p:cNvSpPr/>
            <p:nvPr/>
          </p:nvSpPr>
          <p:spPr>
            <a:xfrm>
              <a:off x="1150369" y="2684207"/>
              <a:ext cx="255638" cy="255638"/>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A605B6F0-5703-DF2C-E083-100DED3A0EF1}"/>
                </a:ext>
                <a:ext uri="{C183D7F6-B498-43B3-948B-1728B52AA6E4}">
                  <adec:decorative xmlns:adec="http://schemas.microsoft.com/office/drawing/2017/decorative" val="1"/>
                </a:ext>
              </a:extLst>
            </p:cNvPr>
            <p:cNvCxnSpPr>
              <a:cxnSpLocks/>
            </p:cNvCxnSpPr>
            <p:nvPr/>
          </p:nvCxnSpPr>
          <p:spPr>
            <a:xfrm flipV="1">
              <a:off x="601218" y="2841522"/>
              <a:ext cx="490158" cy="512248"/>
            </a:xfrm>
            <a:prstGeom prst="straightConnector1">
              <a:avLst/>
            </a:prstGeom>
            <a:ln w="2222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225E738-6596-F63B-C2D5-A9AC5DC51FE9}"/>
                </a:ext>
              </a:extLst>
            </p:cNvPr>
            <p:cNvSpPr txBox="1"/>
            <p:nvPr/>
          </p:nvSpPr>
          <p:spPr>
            <a:xfrm>
              <a:off x="248488" y="3334102"/>
              <a:ext cx="776526" cy="523220"/>
            </a:xfrm>
            <a:prstGeom prst="rect">
              <a:avLst/>
            </a:prstGeom>
            <a:noFill/>
          </p:spPr>
          <p:txBody>
            <a:bodyPr wrap="square">
              <a:spAutoFit/>
            </a:bodyPr>
            <a:lstStyle/>
            <a:p>
              <a:pPr algn="ctr"/>
              <a:r>
                <a:rPr lang="en-US" sz="1400" dirty="0">
                  <a:solidFill>
                    <a:schemeClr val="tx2"/>
                  </a:solidFill>
                </a:rPr>
                <a:t>Clay County</a:t>
              </a:r>
            </a:p>
          </p:txBody>
        </p:sp>
        <p:sp>
          <p:nvSpPr>
            <p:cNvPr id="18" name="Rectangle 17">
              <a:extLst>
                <a:ext uri="{FF2B5EF4-FFF2-40B4-BE49-F238E27FC236}">
                  <a16:creationId xmlns:a16="http://schemas.microsoft.com/office/drawing/2014/main" id="{A85D91EF-E6B1-F9C5-E014-4BDE5FE37A16}"/>
                </a:ext>
                <a:ext uri="{C183D7F6-B498-43B3-948B-1728B52AA6E4}">
                  <adec:decorative xmlns:adec="http://schemas.microsoft.com/office/drawing/2017/decorative" val="1"/>
                </a:ext>
              </a:extLst>
            </p:cNvPr>
            <p:cNvSpPr/>
            <p:nvPr/>
          </p:nvSpPr>
          <p:spPr>
            <a:xfrm>
              <a:off x="1120871" y="2553413"/>
              <a:ext cx="648933" cy="622405"/>
            </a:xfrm>
            <a:prstGeom prst="rect">
              <a:avLst/>
            </a:prstGeom>
            <a:noFill/>
            <a:ln w="444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 name="Picture 2" descr="Map legend showing conditions by region and color with a box around the region for Clay County.">
            <a:extLst>
              <a:ext uri="{FF2B5EF4-FFF2-40B4-BE49-F238E27FC236}">
                <a16:creationId xmlns:a16="http://schemas.microsoft.com/office/drawing/2014/main" id="{3F15D855-A1FF-6031-265E-3B3061122E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00597" y="3097646"/>
            <a:ext cx="4381307" cy="2730295"/>
          </a:xfrm>
          <a:prstGeom prst="rect">
            <a:avLst/>
          </a:prstGeom>
        </p:spPr>
      </p:pic>
      <p:sp>
        <p:nvSpPr>
          <p:cNvPr id="7" name="Rectangle 6">
            <a:extLst>
              <a:ext uri="{FF2B5EF4-FFF2-40B4-BE49-F238E27FC236}">
                <a16:creationId xmlns:a16="http://schemas.microsoft.com/office/drawing/2014/main" id="{59C3D430-2796-965C-171D-6A5562218934}"/>
              </a:ext>
              <a:ext uri="{C183D7F6-B498-43B3-948B-1728B52AA6E4}">
                <adec:decorative xmlns:adec="http://schemas.microsoft.com/office/drawing/2017/decorative" val="1"/>
              </a:ext>
            </a:extLst>
          </p:cNvPr>
          <p:cNvSpPr/>
          <p:nvPr/>
        </p:nvSpPr>
        <p:spPr>
          <a:xfrm>
            <a:off x="5353050" y="5160930"/>
            <a:ext cx="4267200" cy="325470"/>
          </a:xfrm>
          <a:prstGeom prst="rect">
            <a:avLst/>
          </a:prstGeom>
          <a:noFill/>
          <a:ln w="762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7">
            <a:extLst>
              <a:ext uri="{FF2B5EF4-FFF2-40B4-BE49-F238E27FC236}">
                <a16:creationId xmlns:a16="http://schemas.microsoft.com/office/drawing/2014/main" id="{55ACFD90-7F4A-E502-C978-E7474194CCAA}"/>
              </a:ext>
            </a:extLst>
          </p:cNvPr>
          <p:cNvSpPr>
            <a:spLocks noGrp="1"/>
          </p:cNvSpPr>
          <p:nvPr>
            <p:ph type="sldNum" sz="quarter" idx="12"/>
          </p:nvPr>
        </p:nvSpPr>
        <p:spPr bwMode="black">
          <a:xfrm>
            <a:off x="10596979" y="6492875"/>
            <a:ext cx="1462668" cy="365125"/>
          </a:xfrm>
        </p:spPr>
        <p:txBody>
          <a:bodyPr/>
          <a:lstStyle/>
          <a:p>
            <a:fld id="{48F63A3B-78C7-47BE-AE5E-E10140E04643}" type="slidenum">
              <a:rPr lang="en-US" smtClean="0"/>
              <a:t>40</a:t>
            </a:fld>
            <a:endParaRPr lang="en-US" dirty="0"/>
          </a:p>
        </p:txBody>
      </p:sp>
    </p:spTree>
    <p:extLst>
      <p:ext uri="{BB962C8B-B14F-4D97-AF65-F5344CB8AC3E}">
        <p14:creationId xmlns:p14="http://schemas.microsoft.com/office/powerpoint/2010/main" val="11933599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643ECC-2E55-96A1-9415-20386B50AF3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9939987-5FF2-7F49-3FF4-A081AF7AE090}"/>
              </a:ext>
            </a:extLst>
          </p:cNvPr>
          <p:cNvSpPr>
            <a:spLocks noGrp="1"/>
          </p:cNvSpPr>
          <p:nvPr>
            <p:ph type="title"/>
          </p:nvPr>
        </p:nvSpPr>
        <p:spPr/>
        <p:txBody>
          <a:bodyPr/>
          <a:lstStyle/>
          <a:p>
            <a:r>
              <a:rPr lang="en-US" dirty="0"/>
              <a:t>Clay County Atlas Part B Hydrogeology</a:t>
            </a:r>
          </a:p>
        </p:txBody>
      </p:sp>
      <p:sp>
        <p:nvSpPr>
          <p:cNvPr id="5" name="Content Placeholder 4">
            <a:extLst>
              <a:ext uri="{FF2B5EF4-FFF2-40B4-BE49-F238E27FC236}">
                <a16:creationId xmlns:a16="http://schemas.microsoft.com/office/drawing/2014/main" id="{B73E006F-AEC3-9676-FA17-112A5EF33A22}"/>
              </a:ext>
            </a:extLst>
          </p:cNvPr>
          <p:cNvSpPr>
            <a:spLocks noGrp="1"/>
          </p:cNvSpPr>
          <p:nvPr>
            <p:ph idx="1"/>
          </p:nvPr>
        </p:nvSpPr>
        <p:spPr>
          <a:xfrm>
            <a:off x="8220068" y="3060912"/>
            <a:ext cx="3657605" cy="2024954"/>
          </a:xfrm>
        </p:spPr>
        <p:txBody>
          <a:bodyPr/>
          <a:lstStyle/>
          <a:p>
            <a:r>
              <a:rPr lang="en-US" dirty="0"/>
              <a:t>Western portion of </a:t>
            </a:r>
            <a:br>
              <a:rPr lang="en-US" dirty="0"/>
            </a:br>
            <a:r>
              <a:rPr lang="en-US" dirty="0"/>
              <a:t>cross section D to D’</a:t>
            </a:r>
            <a:br>
              <a:rPr lang="en-US" dirty="0"/>
            </a:br>
            <a:r>
              <a:rPr lang="en-US" sz="1400" dirty="0">
                <a:hlinkClick r:id="rId3"/>
              </a:rPr>
              <a:t>https://files.dnr.state.mn.us/waters/groundwater_section/mapping/cga/c29_clay/clay_plate7.pdf</a:t>
            </a:r>
            <a:endParaRPr lang="en-US" sz="1400" dirty="0"/>
          </a:p>
          <a:p>
            <a:endParaRPr lang="en-US" sz="1400" dirty="0">
              <a:solidFill>
                <a:schemeClr val="bg1"/>
              </a:solidFill>
            </a:endParaRPr>
          </a:p>
        </p:txBody>
      </p:sp>
      <p:grpSp>
        <p:nvGrpSpPr>
          <p:cNvPr id="37" name="Group 36" descr="A cross section from the Clay County Atlas as described in the text. ">
            <a:extLst>
              <a:ext uri="{FF2B5EF4-FFF2-40B4-BE49-F238E27FC236}">
                <a16:creationId xmlns:a16="http://schemas.microsoft.com/office/drawing/2014/main" id="{16776512-590A-EE48-5501-F283FBA7E1A2}"/>
              </a:ext>
            </a:extLst>
          </p:cNvPr>
          <p:cNvGrpSpPr/>
          <p:nvPr/>
        </p:nvGrpSpPr>
        <p:grpSpPr>
          <a:xfrm>
            <a:off x="122521" y="930924"/>
            <a:ext cx="7841894" cy="5891994"/>
            <a:chOff x="122521" y="930924"/>
            <a:chExt cx="7841894" cy="5891994"/>
          </a:xfrm>
        </p:grpSpPr>
        <p:grpSp>
          <p:nvGrpSpPr>
            <p:cNvPr id="36" name="Group 35">
              <a:extLst>
                <a:ext uri="{FF2B5EF4-FFF2-40B4-BE49-F238E27FC236}">
                  <a16:creationId xmlns:a16="http://schemas.microsoft.com/office/drawing/2014/main" id="{3B6EEB97-087D-1D52-412F-7482DA3EA946}"/>
                </a:ext>
              </a:extLst>
            </p:cNvPr>
            <p:cNvGrpSpPr/>
            <p:nvPr/>
          </p:nvGrpSpPr>
          <p:grpSpPr>
            <a:xfrm>
              <a:off x="122521" y="930924"/>
              <a:ext cx="7841894" cy="5891994"/>
              <a:chOff x="122521" y="930924"/>
              <a:chExt cx="7841894" cy="5891994"/>
            </a:xfrm>
          </p:grpSpPr>
          <p:grpSp>
            <p:nvGrpSpPr>
              <p:cNvPr id="28" name="Group 27">
                <a:extLst>
                  <a:ext uri="{FF2B5EF4-FFF2-40B4-BE49-F238E27FC236}">
                    <a16:creationId xmlns:a16="http://schemas.microsoft.com/office/drawing/2014/main" id="{2DD95536-262F-6E2A-4106-46E86064547D}"/>
                  </a:ext>
                </a:extLst>
              </p:cNvPr>
              <p:cNvGrpSpPr/>
              <p:nvPr/>
            </p:nvGrpSpPr>
            <p:grpSpPr>
              <a:xfrm>
                <a:off x="122521" y="930924"/>
                <a:ext cx="7841894" cy="5891994"/>
                <a:chOff x="132353" y="916843"/>
                <a:chExt cx="7841894" cy="5891994"/>
              </a:xfrm>
            </p:grpSpPr>
            <p:grpSp>
              <p:nvGrpSpPr>
                <p:cNvPr id="27" name="Group 26">
                  <a:extLst>
                    <a:ext uri="{FF2B5EF4-FFF2-40B4-BE49-F238E27FC236}">
                      <a16:creationId xmlns:a16="http://schemas.microsoft.com/office/drawing/2014/main" id="{BF1A4FB7-1585-F23F-837A-43F47152D851}"/>
                    </a:ext>
                  </a:extLst>
                </p:cNvPr>
                <p:cNvGrpSpPr/>
                <p:nvPr/>
              </p:nvGrpSpPr>
              <p:grpSpPr>
                <a:xfrm>
                  <a:off x="132353" y="916843"/>
                  <a:ext cx="7841894" cy="5891994"/>
                  <a:chOff x="53409" y="237929"/>
                  <a:chExt cx="8810921" cy="6620071"/>
                </a:xfrm>
              </p:grpSpPr>
              <p:pic>
                <p:nvPicPr>
                  <p:cNvPr id="12" name="Picture Placeholder 17">
                    <a:hlinkClick r:id="rId3"/>
                    <a:extLst>
                      <a:ext uri="{FF2B5EF4-FFF2-40B4-BE49-F238E27FC236}">
                        <a16:creationId xmlns:a16="http://schemas.microsoft.com/office/drawing/2014/main" id="{1A8DD89E-4BEA-C7CB-62EE-1DB82FE0BAE6}"/>
                      </a:ext>
                    </a:extLst>
                  </p:cNvPr>
                  <p:cNvPicPr>
                    <a:picLocks noChangeAspect="1"/>
                  </p:cNvPicPr>
                  <p:nvPr/>
                </p:nvPicPr>
                <p:blipFill>
                  <a:blip r:embed="rId4">
                    <a:extLst>
                      <a:ext uri="{28A0092B-C50C-407E-A947-70E740481C1C}">
                        <a14:useLocalDpi xmlns:a14="http://schemas.microsoft.com/office/drawing/2010/main" val="0"/>
                      </a:ext>
                    </a:extLst>
                  </a:blip>
                  <a:srcRect t="25991" r="3" b="3"/>
                  <a:stretch>
                    <a:fillRect/>
                  </a:stretch>
                </p:blipFill>
                <p:spPr bwMode="black">
                  <a:xfrm>
                    <a:off x="53409" y="237929"/>
                    <a:ext cx="8810921" cy="6620071"/>
                  </a:xfrm>
                  <a:prstGeom prst="rect">
                    <a:avLst/>
                  </a:prstGeom>
                  <a:noFill/>
                </p:spPr>
              </p:pic>
              <p:sp>
                <p:nvSpPr>
                  <p:cNvPr id="13" name="Oval 12">
                    <a:extLst>
                      <a:ext uri="{FF2B5EF4-FFF2-40B4-BE49-F238E27FC236}">
                        <a16:creationId xmlns:a16="http://schemas.microsoft.com/office/drawing/2014/main" id="{29075117-B942-102C-FDB9-F0E94FC346D1}"/>
                      </a:ext>
                    </a:extLst>
                  </p:cNvPr>
                  <p:cNvSpPr/>
                  <p:nvPr/>
                </p:nvSpPr>
                <p:spPr>
                  <a:xfrm rot="16200000">
                    <a:off x="1571640" y="4128815"/>
                    <a:ext cx="1504130" cy="542925"/>
                  </a:xfrm>
                  <a:prstGeom prst="ellipse">
                    <a:avLst/>
                  </a:prstGeom>
                  <a:noFill/>
                  <a:ln w="76200">
                    <a:solidFill>
                      <a:schemeClr val="tx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3865"/>
                      </a:solidFill>
                    </a:endParaRPr>
                  </a:p>
                </p:txBody>
              </p:sp>
              <p:cxnSp>
                <p:nvCxnSpPr>
                  <p:cNvPr id="16" name="Straight Arrow Connector 15">
                    <a:extLst>
                      <a:ext uri="{FF2B5EF4-FFF2-40B4-BE49-F238E27FC236}">
                        <a16:creationId xmlns:a16="http://schemas.microsoft.com/office/drawing/2014/main" id="{7DF653C9-36BF-09B3-523E-DBE71EEBDEA2}"/>
                      </a:ext>
                    </a:extLst>
                  </p:cNvPr>
                  <p:cNvCxnSpPr>
                    <a:cxnSpLocks/>
                  </p:cNvCxnSpPr>
                  <p:nvPr/>
                </p:nvCxnSpPr>
                <p:spPr>
                  <a:xfrm flipH="1">
                    <a:off x="2323705" y="1693419"/>
                    <a:ext cx="393452" cy="1854545"/>
                  </a:xfrm>
                  <a:prstGeom prst="straightConnector1">
                    <a:avLst/>
                  </a:prstGeom>
                  <a:ln w="57150">
                    <a:solidFill>
                      <a:schemeClr val="tx2"/>
                    </a:solidFill>
                    <a:tailEnd type="triangle"/>
                  </a:ln>
                  <a:effectLst>
                    <a:outerShdw blurRad="50800" dist="38100" dir="5400000" algn="t" rotWithShape="0">
                      <a:prstClr val="black">
                        <a:alpha val="40000"/>
                      </a:prstClr>
                    </a:outerShdw>
                  </a:effectLst>
                </p:spPr>
                <p:style>
                  <a:lnRef idx="1">
                    <a:schemeClr val="accent6"/>
                  </a:lnRef>
                  <a:fillRef idx="0">
                    <a:schemeClr val="accent6"/>
                  </a:fillRef>
                  <a:effectRef idx="0">
                    <a:schemeClr val="accent6"/>
                  </a:effectRef>
                  <a:fontRef idx="minor">
                    <a:schemeClr val="tx1"/>
                  </a:fontRef>
                </p:style>
              </p:cxnSp>
              <p:sp>
                <p:nvSpPr>
                  <p:cNvPr id="19" name="Oval 18">
                    <a:extLst>
                      <a:ext uri="{FF2B5EF4-FFF2-40B4-BE49-F238E27FC236}">
                        <a16:creationId xmlns:a16="http://schemas.microsoft.com/office/drawing/2014/main" id="{011B4945-D3B6-AD2E-B4B4-3127D5262DA2}"/>
                      </a:ext>
                    </a:extLst>
                  </p:cNvPr>
                  <p:cNvSpPr/>
                  <p:nvPr/>
                </p:nvSpPr>
                <p:spPr>
                  <a:xfrm>
                    <a:off x="5663981" y="2397110"/>
                    <a:ext cx="2334126" cy="1371600"/>
                  </a:xfrm>
                  <a:prstGeom prst="ellipse">
                    <a:avLst/>
                  </a:prstGeom>
                  <a:noFill/>
                  <a:ln w="76200">
                    <a:solidFill>
                      <a:schemeClr val="tx2"/>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8BE21"/>
                        </a:solidFill>
                      </a:ln>
                    </a:endParaRPr>
                  </a:p>
                </p:txBody>
              </p:sp>
              <p:cxnSp>
                <p:nvCxnSpPr>
                  <p:cNvPr id="24" name="Straight Arrow Connector 23">
                    <a:extLst>
                      <a:ext uri="{FF2B5EF4-FFF2-40B4-BE49-F238E27FC236}">
                        <a16:creationId xmlns:a16="http://schemas.microsoft.com/office/drawing/2014/main" id="{60B32E2C-3C9E-6273-D13F-EC9D63DB23A9}"/>
                      </a:ext>
                    </a:extLst>
                  </p:cNvPr>
                  <p:cNvCxnSpPr>
                    <a:cxnSpLocks/>
                  </p:cNvCxnSpPr>
                  <p:nvPr/>
                </p:nvCxnSpPr>
                <p:spPr>
                  <a:xfrm>
                    <a:off x="6017962" y="1472475"/>
                    <a:ext cx="401380" cy="924636"/>
                  </a:xfrm>
                  <a:prstGeom prst="straightConnector1">
                    <a:avLst/>
                  </a:prstGeom>
                  <a:ln w="57150">
                    <a:solidFill>
                      <a:schemeClr val="tx2"/>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7" name="TextBox 6">
                  <a:extLst>
                    <a:ext uri="{FF2B5EF4-FFF2-40B4-BE49-F238E27FC236}">
                      <a16:creationId xmlns:a16="http://schemas.microsoft.com/office/drawing/2014/main" id="{521D2E08-BEB2-0023-D867-5E8647D5482F}"/>
                    </a:ext>
                  </a:extLst>
                </p:cNvPr>
                <p:cNvSpPr txBox="1"/>
                <p:nvPr/>
              </p:nvSpPr>
              <p:spPr>
                <a:xfrm>
                  <a:off x="4361868" y="5780579"/>
                  <a:ext cx="1528010" cy="400110"/>
                </a:xfrm>
                <a:prstGeom prst="rect">
                  <a:avLst/>
                </a:prstGeom>
                <a:noFill/>
                <a:effectLst>
                  <a:glow rad="228600">
                    <a:schemeClr val="bg1">
                      <a:alpha val="40000"/>
                    </a:schemeClr>
                  </a:glow>
                </a:effectLst>
              </p:spPr>
              <p:txBody>
                <a:bodyPr wrap="square" rtlCol="0">
                  <a:spAutoFit/>
                </a:bodyPr>
                <a:lstStyle/>
                <a:p>
                  <a:pPr algn="ctr"/>
                  <a:r>
                    <a:rPr lang="en-US" sz="2000" b="1" dirty="0">
                      <a:solidFill>
                        <a:schemeClr val="tx2"/>
                      </a:solidFill>
                      <a:effectLst>
                        <a:glow rad="228600">
                          <a:schemeClr val="bg1">
                            <a:alpha val="40000"/>
                          </a:schemeClr>
                        </a:glow>
                      </a:effectLst>
                    </a:rPr>
                    <a:t>Bedrock</a:t>
                  </a:r>
                </a:p>
              </p:txBody>
            </p:sp>
          </p:grpSp>
          <p:pic>
            <p:nvPicPr>
              <p:cNvPr id="35" name="Picture 34">
                <a:extLst>
                  <a:ext uri="{FF2B5EF4-FFF2-40B4-BE49-F238E27FC236}">
                    <a16:creationId xmlns:a16="http://schemas.microsoft.com/office/drawing/2014/main" id="{06335710-FFF9-62DF-CE60-849CC8553E2F}"/>
                  </a:ext>
                </a:extLst>
              </p:cNvPr>
              <p:cNvPicPr>
                <a:picLocks noChangeAspect="1"/>
              </p:cNvPicPr>
              <p:nvPr/>
            </p:nvPicPr>
            <p:blipFill rotWithShape="1">
              <a:blip r:embed="rId5"/>
              <a:srcRect l="27910" t="71338" r="65271" b="11977"/>
              <a:stretch>
                <a:fillRect/>
              </a:stretch>
            </p:blipFill>
            <p:spPr>
              <a:xfrm>
                <a:off x="7123400" y="930924"/>
                <a:ext cx="841015" cy="1261414"/>
              </a:xfrm>
              <a:prstGeom prst="rect">
                <a:avLst/>
              </a:prstGeom>
            </p:spPr>
          </p:pic>
        </p:grpSp>
        <p:sp>
          <p:nvSpPr>
            <p:cNvPr id="33" name="TextBox 32">
              <a:extLst>
                <a:ext uri="{FF2B5EF4-FFF2-40B4-BE49-F238E27FC236}">
                  <a16:creationId xmlns:a16="http://schemas.microsoft.com/office/drawing/2014/main" id="{1F377FC8-6479-CEA9-A761-B3AC81EB7450}"/>
                </a:ext>
              </a:extLst>
            </p:cNvPr>
            <p:cNvSpPr txBox="1"/>
            <p:nvPr/>
          </p:nvSpPr>
          <p:spPr>
            <a:xfrm>
              <a:off x="4259504" y="1565184"/>
              <a:ext cx="1171587" cy="707886"/>
            </a:xfrm>
            <a:prstGeom prst="rect">
              <a:avLst/>
            </a:prstGeom>
            <a:noFill/>
          </p:spPr>
          <p:txBody>
            <a:bodyPr wrap="square">
              <a:spAutoFit/>
            </a:bodyPr>
            <a:lstStyle/>
            <a:p>
              <a:pPr algn="r"/>
              <a:r>
                <a:rPr lang="en-US" sz="2000" b="1" dirty="0">
                  <a:solidFill>
                    <a:schemeClr val="tx2"/>
                  </a:solidFill>
                </a:rPr>
                <a:t>Buffalo Aquifer</a:t>
              </a:r>
            </a:p>
          </p:txBody>
        </p:sp>
        <p:sp>
          <p:nvSpPr>
            <p:cNvPr id="34" name="TextBox 33">
              <a:extLst>
                <a:ext uri="{FF2B5EF4-FFF2-40B4-BE49-F238E27FC236}">
                  <a16:creationId xmlns:a16="http://schemas.microsoft.com/office/drawing/2014/main" id="{F6FDAAFE-B9F6-94FA-2980-A4436AEF5E1E}"/>
                </a:ext>
              </a:extLst>
            </p:cNvPr>
            <p:cNvSpPr txBox="1"/>
            <p:nvPr/>
          </p:nvSpPr>
          <p:spPr>
            <a:xfrm>
              <a:off x="2254312" y="1565184"/>
              <a:ext cx="1394183" cy="707886"/>
            </a:xfrm>
            <a:prstGeom prst="rect">
              <a:avLst/>
            </a:prstGeom>
            <a:noFill/>
          </p:spPr>
          <p:txBody>
            <a:bodyPr wrap="square">
              <a:spAutoFit/>
            </a:bodyPr>
            <a:lstStyle/>
            <a:p>
              <a:r>
                <a:rPr lang="en-US" sz="2000" b="1" dirty="0">
                  <a:solidFill>
                    <a:schemeClr val="tx2"/>
                  </a:solidFill>
                </a:rPr>
                <a:t>Moorhead Aquifer</a:t>
              </a:r>
            </a:p>
          </p:txBody>
        </p:sp>
      </p:grpSp>
      <p:sp>
        <p:nvSpPr>
          <p:cNvPr id="9" name="Slide Number Placeholder 7">
            <a:extLst>
              <a:ext uri="{FF2B5EF4-FFF2-40B4-BE49-F238E27FC236}">
                <a16:creationId xmlns:a16="http://schemas.microsoft.com/office/drawing/2014/main" id="{E318CF7D-025E-5CE3-F978-84BDA537958A}"/>
              </a:ext>
            </a:extLst>
          </p:cNvPr>
          <p:cNvSpPr>
            <a:spLocks noGrp="1"/>
          </p:cNvSpPr>
          <p:nvPr>
            <p:ph type="sldNum" sz="quarter" idx="12"/>
          </p:nvPr>
        </p:nvSpPr>
        <p:spPr bwMode="black">
          <a:xfrm>
            <a:off x="10596979" y="6492875"/>
            <a:ext cx="1462668" cy="365125"/>
          </a:xfrm>
        </p:spPr>
        <p:txBody>
          <a:bodyPr/>
          <a:lstStyle/>
          <a:p>
            <a:fld id="{48F63A3B-78C7-47BE-AE5E-E10140E04643}" type="slidenum">
              <a:rPr lang="en-US" smtClean="0"/>
              <a:t>41</a:t>
            </a:fld>
            <a:endParaRPr lang="en-US" dirty="0"/>
          </a:p>
        </p:txBody>
      </p:sp>
    </p:spTree>
    <p:extLst>
      <p:ext uri="{BB962C8B-B14F-4D97-AF65-F5344CB8AC3E}">
        <p14:creationId xmlns:p14="http://schemas.microsoft.com/office/powerpoint/2010/main" val="29888142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5AE995-C8A6-71E8-214F-82783631560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3060B35-CA32-1CC3-F119-E4F55FF29AA7}"/>
              </a:ext>
            </a:extLst>
          </p:cNvPr>
          <p:cNvSpPr>
            <a:spLocks noGrp="1"/>
          </p:cNvSpPr>
          <p:nvPr>
            <p:ph type="title"/>
          </p:nvPr>
        </p:nvSpPr>
        <p:spPr/>
        <p:txBody>
          <a:bodyPr/>
          <a:lstStyle/>
          <a:p>
            <a:r>
              <a:rPr lang="en-US" dirty="0"/>
              <a:t>Moorhead Aquifer: Older Water</a:t>
            </a:r>
          </a:p>
        </p:txBody>
      </p:sp>
      <p:grpSp>
        <p:nvGrpSpPr>
          <p:cNvPr id="25" name="Group 24" descr="A graph showing changing water levels in the Moorhead Aquifer over time. ">
            <a:extLst>
              <a:ext uri="{FF2B5EF4-FFF2-40B4-BE49-F238E27FC236}">
                <a16:creationId xmlns:a16="http://schemas.microsoft.com/office/drawing/2014/main" id="{FCDD6BBB-B6E8-573E-B606-0D57A04D2C25}"/>
              </a:ext>
            </a:extLst>
          </p:cNvPr>
          <p:cNvGrpSpPr/>
          <p:nvPr/>
        </p:nvGrpSpPr>
        <p:grpSpPr>
          <a:xfrm>
            <a:off x="838200" y="1024691"/>
            <a:ext cx="9904156" cy="5659517"/>
            <a:chOff x="95250" y="0"/>
            <a:chExt cx="12001497" cy="6858003"/>
          </a:xfrm>
        </p:grpSpPr>
        <p:pic>
          <p:nvPicPr>
            <p:cNvPr id="10" name="Picture 9">
              <a:extLst>
                <a:ext uri="{FF2B5EF4-FFF2-40B4-BE49-F238E27FC236}">
                  <a16:creationId xmlns:a16="http://schemas.microsoft.com/office/drawing/2014/main" id="{358B0552-281E-C327-D2E2-ED4CB1882A84}"/>
                </a:ext>
              </a:extLst>
            </p:cNvPr>
            <p:cNvPicPr>
              <a:picLocks noChangeAspect="1"/>
            </p:cNvPicPr>
            <p:nvPr/>
          </p:nvPicPr>
          <p:blipFill>
            <a:blip r:embed="rId3"/>
            <a:stretch>
              <a:fillRect/>
            </a:stretch>
          </p:blipFill>
          <p:spPr>
            <a:xfrm>
              <a:off x="95250" y="0"/>
              <a:ext cx="12001497" cy="6858003"/>
            </a:xfrm>
            <a:prstGeom prst="rect">
              <a:avLst/>
            </a:prstGeom>
          </p:spPr>
        </p:pic>
        <p:sp>
          <p:nvSpPr>
            <p:cNvPr id="11" name="Slide Number Placeholder 6">
              <a:extLst>
                <a:ext uri="{FF2B5EF4-FFF2-40B4-BE49-F238E27FC236}">
                  <a16:creationId xmlns:a16="http://schemas.microsoft.com/office/drawing/2014/main" id="{677DC889-0251-8DB2-6C15-C873145C390F}"/>
                </a:ext>
              </a:extLst>
            </p:cNvPr>
            <p:cNvSpPr txBox="1">
              <a:spLocks/>
            </p:cNvSpPr>
            <p:nvPr/>
          </p:nvSpPr>
          <p:spPr bwMode="black">
            <a:xfrm>
              <a:off x="9891131" y="6356353"/>
              <a:ext cx="1462668"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mtClean="0"/>
                <a:pPr/>
                <a:t>42</a:t>
              </a:fld>
              <a:endParaRPr lang="en-US"/>
            </a:p>
          </p:txBody>
        </p:sp>
        <p:sp>
          <p:nvSpPr>
            <p:cNvPr id="14" name="TextBox 13">
              <a:extLst>
                <a:ext uri="{FF2B5EF4-FFF2-40B4-BE49-F238E27FC236}">
                  <a16:creationId xmlns:a16="http://schemas.microsoft.com/office/drawing/2014/main" id="{44A230B0-FB1E-4DE6-67C6-EC437B545EF0}"/>
                </a:ext>
              </a:extLst>
            </p:cNvPr>
            <p:cNvSpPr txBox="1"/>
            <p:nvPr/>
          </p:nvSpPr>
          <p:spPr>
            <a:xfrm>
              <a:off x="1107900" y="4485928"/>
              <a:ext cx="2898233" cy="783201"/>
            </a:xfrm>
            <a:prstGeom prst="rect">
              <a:avLst/>
            </a:prstGeom>
            <a:noFill/>
          </p:spPr>
          <p:txBody>
            <a:bodyPr wrap="square" rtlCol="0">
              <a:spAutoFit/>
            </a:bodyPr>
            <a:lstStyle/>
            <a:p>
              <a:pPr algn="ctr"/>
              <a:r>
                <a:rPr lang="en-US" b="1" dirty="0"/>
                <a:t>Water use </a:t>
              </a:r>
              <a:r>
                <a:rPr lang="en-US" dirty="0"/>
                <a:t>for municipal supply</a:t>
              </a:r>
            </a:p>
          </p:txBody>
        </p:sp>
        <p:sp>
          <p:nvSpPr>
            <p:cNvPr id="15" name="TextBox 14">
              <a:extLst>
                <a:ext uri="{FF2B5EF4-FFF2-40B4-BE49-F238E27FC236}">
                  <a16:creationId xmlns:a16="http://schemas.microsoft.com/office/drawing/2014/main" id="{8AB2E93C-A506-3AE0-1D69-C6097DEFEF47}"/>
                </a:ext>
              </a:extLst>
            </p:cNvPr>
            <p:cNvSpPr txBox="1"/>
            <p:nvPr/>
          </p:nvSpPr>
          <p:spPr>
            <a:xfrm>
              <a:off x="1020085" y="2572874"/>
              <a:ext cx="2986050" cy="1118859"/>
            </a:xfrm>
            <a:prstGeom prst="rect">
              <a:avLst/>
            </a:prstGeom>
            <a:noFill/>
          </p:spPr>
          <p:txBody>
            <a:bodyPr wrap="square" rtlCol="0">
              <a:spAutoFit/>
            </a:bodyPr>
            <a:lstStyle/>
            <a:p>
              <a:pPr algn="ctr"/>
              <a:r>
                <a:rPr lang="en-US" b="1" dirty="0"/>
                <a:t>Water levels </a:t>
              </a:r>
              <a:r>
                <a:rPr lang="en-US" dirty="0"/>
                <a:t>from </a:t>
              </a:r>
            </a:p>
            <a:p>
              <a:pPr algn="ctr"/>
              <a:r>
                <a:rPr lang="en-US" dirty="0"/>
                <a:t>Moorhead wellfield (241492)</a:t>
              </a:r>
            </a:p>
          </p:txBody>
        </p:sp>
        <p:sp>
          <p:nvSpPr>
            <p:cNvPr id="17" name="TextBox 16">
              <a:extLst>
                <a:ext uri="{FF2B5EF4-FFF2-40B4-BE49-F238E27FC236}">
                  <a16:creationId xmlns:a16="http://schemas.microsoft.com/office/drawing/2014/main" id="{71B4CFEC-E28F-30FB-444B-C612743647CB}"/>
                </a:ext>
              </a:extLst>
            </p:cNvPr>
            <p:cNvSpPr txBox="1"/>
            <p:nvPr/>
          </p:nvSpPr>
          <p:spPr>
            <a:xfrm>
              <a:off x="4497803" y="1792790"/>
              <a:ext cx="4867952" cy="369333"/>
            </a:xfrm>
            <a:prstGeom prst="rect">
              <a:avLst/>
            </a:prstGeom>
            <a:noFill/>
          </p:spPr>
          <p:txBody>
            <a:bodyPr wrap="square" rtlCol="0">
              <a:spAutoFit/>
            </a:bodyPr>
            <a:lstStyle/>
            <a:p>
              <a:r>
                <a:rPr lang="en-US">
                  <a:solidFill>
                    <a:schemeClr val="tx2"/>
                  </a:solidFill>
                </a:rPr>
                <a:t>No recovery after decreased use</a:t>
              </a:r>
            </a:p>
          </p:txBody>
        </p:sp>
        <p:cxnSp>
          <p:nvCxnSpPr>
            <p:cNvPr id="18" name="Straight Arrow Connector 17">
              <a:extLst>
                <a:ext uri="{FF2B5EF4-FFF2-40B4-BE49-F238E27FC236}">
                  <a16:creationId xmlns:a16="http://schemas.microsoft.com/office/drawing/2014/main" id="{DF749BE5-EB09-BD8B-81C8-9318CC18B8D2}"/>
                </a:ext>
              </a:extLst>
            </p:cNvPr>
            <p:cNvCxnSpPr>
              <a:cxnSpLocks/>
            </p:cNvCxnSpPr>
            <p:nvPr/>
          </p:nvCxnSpPr>
          <p:spPr>
            <a:xfrm>
              <a:off x="4376509" y="2319967"/>
              <a:ext cx="6367688" cy="0"/>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4CE3BA00-CFA4-843E-4FCF-06DDF511BF18}"/>
                </a:ext>
              </a:extLst>
            </p:cNvPr>
            <p:cNvCxnSpPr>
              <a:cxnSpLocks/>
            </p:cNvCxnSpPr>
            <p:nvPr/>
          </p:nvCxnSpPr>
          <p:spPr>
            <a:xfrm>
              <a:off x="1682711" y="190487"/>
              <a:ext cx="2287063" cy="2011681"/>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3E0A3207-0E6C-C737-C506-84848A7ACD2C}"/>
                </a:ext>
              </a:extLst>
            </p:cNvPr>
            <p:cNvSpPr txBox="1"/>
            <p:nvPr/>
          </p:nvSpPr>
          <p:spPr>
            <a:xfrm>
              <a:off x="2777124" y="549996"/>
              <a:ext cx="1456665" cy="646331"/>
            </a:xfrm>
            <a:prstGeom prst="rect">
              <a:avLst/>
            </a:prstGeom>
            <a:noFill/>
          </p:spPr>
          <p:txBody>
            <a:bodyPr wrap="square" rtlCol="0">
              <a:spAutoFit/>
            </a:bodyPr>
            <a:lstStyle/>
            <a:p>
              <a:r>
                <a:rPr lang="en-US">
                  <a:solidFill>
                    <a:schemeClr val="tx2"/>
                  </a:solidFill>
                </a:rPr>
                <a:t>~200 feet head loss</a:t>
              </a:r>
            </a:p>
          </p:txBody>
        </p:sp>
      </p:grpSp>
      <p:sp>
        <p:nvSpPr>
          <p:cNvPr id="9" name="Slide Number Placeholder 7">
            <a:extLst>
              <a:ext uri="{FF2B5EF4-FFF2-40B4-BE49-F238E27FC236}">
                <a16:creationId xmlns:a16="http://schemas.microsoft.com/office/drawing/2014/main" id="{1629D2FE-F136-4146-AAD2-26656B94E52D}"/>
              </a:ext>
            </a:extLst>
          </p:cNvPr>
          <p:cNvSpPr>
            <a:spLocks noGrp="1"/>
          </p:cNvSpPr>
          <p:nvPr>
            <p:ph type="sldNum" sz="quarter" idx="12"/>
          </p:nvPr>
        </p:nvSpPr>
        <p:spPr bwMode="black">
          <a:xfrm>
            <a:off x="10596979" y="6492875"/>
            <a:ext cx="1462668" cy="365125"/>
          </a:xfrm>
        </p:spPr>
        <p:txBody>
          <a:bodyPr/>
          <a:lstStyle/>
          <a:p>
            <a:fld id="{48F63A3B-78C7-47BE-AE5E-E10140E04643}" type="slidenum">
              <a:rPr lang="en-US" smtClean="0"/>
              <a:t>42</a:t>
            </a:fld>
            <a:endParaRPr lang="en-US" dirty="0"/>
          </a:p>
        </p:txBody>
      </p:sp>
    </p:spTree>
    <p:extLst>
      <p:ext uri="{BB962C8B-B14F-4D97-AF65-F5344CB8AC3E}">
        <p14:creationId xmlns:p14="http://schemas.microsoft.com/office/powerpoint/2010/main" val="3973182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9B4152-93CE-EF7F-0595-A23EAE20418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A0C8DB3-ED76-0AB3-9C63-39ED5B0521B5}"/>
              </a:ext>
            </a:extLst>
          </p:cNvPr>
          <p:cNvSpPr>
            <a:spLocks noGrp="1"/>
          </p:cNvSpPr>
          <p:nvPr>
            <p:ph type="title"/>
          </p:nvPr>
        </p:nvSpPr>
        <p:spPr/>
        <p:txBody>
          <a:bodyPr/>
          <a:lstStyle/>
          <a:p>
            <a:r>
              <a:rPr lang="en-US" dirty="0"/>
              <a:t>Buffalo Aquifer: Newer Water</a:t>
            </a:r>
          </a:p>
        </p:txBody>
      </p:sp>
      <p:grpSp>
        <p:nvGrpSpPr>
          <p:cNvPr id="2" name="Group 1" descr="A graph showing changing water levels in the Buffalo Aquifer over time.">
            <a:extLst>
              <a:ext uri="{FF2B5EF4-FFF2-40B4-BE49-F238E27FC236}">
                <a16:creationId xmlns:a16="http://schemas.microsoft.com/office/drawing/2014/main" id="{1135D9B3-115E-40E0-5EE8-189310960BF0}"/>
              </a:ext>
            </a:extLst>
          </p:cNvPr>
          <p:cNvGrpSpPr/>
          <p:nvPr/>
        </p:nvGrpSpPr>
        <p:grpSpPr>
          <a:xfrm>
            <a:off x="980938" y="892482"/>
            <a:ext cx="9724196" cy="5923935"/>
            <a:chOff x="467264" y="0"/>
            <a:chExt cx="11257472" cy="6858000"/>
          </a:xfrm>
        </p:grpSpPr>
        <p:pic>
          <p:nvPicPr>
            <p:cNvPr id="4" name="Picture 3">
              <a:extLst>
                <a:ext uri="{FF2B5EF4-FFF2-40B4-BE49-F238E27FC236}">
                  <a16:creationId xmlns:a16="http://schemas.microsoft.com/office/drawing/2014/main" id="{E55E9ACA-615D-7FDE-557D-C030B71F0819}"/>
                </a:ext>
              </a:extLst>
            </p:cNvPr>
            <p:cNvPicPr>
              <a:picLocks noChangeAspect="1"/>
            </p:cNvPicPr>
            <p:nvPr/>
          </p:nvPicPr>
          <p:blipFill>
            <a:blip r:embed="rId3"/>
            <a:stretch>
              <a:fillRect/>
            </a:stretch>
          </p:blipFill>
          <p:spPr>
            <a:xfrm>
              <a:off x="467264" y="0"/>
              <a:ext cx="11257472" cy="6858000"/>
            </a:xfrm>
            <a:prstGeom prst="rect">
              <a:avLst/>
            </a:prstGeom>
          </p:spPr>
        </p:pic>
        <p:sp>
          <p:nvSpPr>
            <p:cNvPr id="5" name="TextBox 4">
              <a:extLst>
                <a:ext uri="{FF2B5EF4-FFF2-40B4-BE49-F238E27FC236}">
                  <a16:creationId xmlns:a16="http://schemas.microsoft.com/office/drawing/2014/main" id="{0A94B521-AAB8-E171-A206-D20BAFF48E09}"/>
                </a:ext>
              </a:extLst>
            </p:cNvPr>
            <p:cNvSpPr txBox="1"/>
            <p:nvPr/>
          </p:nvSpPr>
          <p:spPr>
            <a:xfrm>
              <a:off x="1511568" y="2562345"/>
              <a:ext cx="2785264" cy="748242"/>
            </a:xfrm>
            <a:prstGeom prst="rect">
              <a:avLst/>
            </a:prstGeom>
            <a:noFill/>
          </p:spPr>
          <p:txBody>
            <a:bodyPr wrap="square" rtlCol="0">
              <a:spAutoFit/>
            </a:bodyPr>
            <a:lstStyle/>
            <a:p>
              <a:pPr algn="ctr"/>
              <a:r>
                <a:rPr lang="en-US" b="1" dirty="0"/>
                <a:t>Water levels </a:t>
              </a:r>
              <a:r>
                <a:rPr lang="en-US" dirty="0"/>
                <a:t>from DNR wells 841555, 243695</a:t>
              </a:r>
            </a:p>
          </p:txBody>
        </p:sp>
        <p:sp>
          <p:nvSpPr>
            <p:cNvPr id="6" name="TextBox 5">
              <a:extLst>
                <a:ext uri="{FF2B5EF4-FFF2-40B4-BE49-F238E27FC236}">
                  <a16:creationId xmlns:a16="http://schemas.microsoft.com/office/drawing/2014/main" id="{FF073F0E-B982-EDED-EE07-1DA229C205BD}"/>
                </a:ext>
              </a:extLst>
            </p:cNvPr>
            <p:cNvSpPr txBox="1"/>
            <p:nvPr/>
          </p:nvSpPr>
          <p:spPr>
            <a:xfrm>
              <a:off x="1811988" y="4138452"/>
              <a:ext cx="2898235" cy="748242"/>
            </a:xfrm>
            <a:prstGeom prst="rect">
              <a:avLst/>
            </a:prstGeom>
            <a:noFill/>
          </p:spPr>
          <p:txBody>
            <a:bodyPr wrap="square" rtlCol="0">
              <a:spAutoFit/>
            </a:bodyPr>
            <a:lstStyle/>
            <a:p>
              <a:pPr algn="ctr"/>
              <a:r>
                <a:rPr lang="en-US" b="1" dirty="0"/>
                <a:t>Water use </a:t>
              </a:r>
              <a:r>
                <a:rPr lang="en-US" dirty="0"/>
                <a:t>for municipal supply and irrigation </a:t>
              </a:r>
            </a:p>
          </p:txBody>
        </p:sp>
        <p:cxnSp>
          <p:nvCxnSpPr>
            <p:cNvPr id="7" name="Straight Arrow Connector 6">
              <a:extLst>
                <a:ext uri="{FF2B5EF4-FFF2-40B4-BE49-F238E27FC236}">
                  <a16:creationId xmlns:a16="http://schemas.microsoft.com/office/drawing/2014/main" id="{D0C73765-C07F-33DE-E10F-32EEE4D1A932}"/>
                </a:ext>
              </a:extLst>
            </p:cNvPr>
            <p:cNvCxnSpPr>
              <a:cxnSpLocks/>
            </p:cNvCxnSpPr>
            <p:nvPr/>
          </p:nvCxnSpPr>
          <p:spPr>
            <a:xfrm flipV="1">
              <a:off x="7694193" y="1566003"/>
              <a:ext cx="826676" cy="1563861"/>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08417FB9-CB90-6EDA-02CB-15DC26F50D4D}"/>
                </a:ext>
              </a:extLst>
            </p:cNvPr>
            <p:cNvSpPr txBox="1"/>
            <p:nvPr/>
          </p:nvSpPr>
          <p:spPr>
            <a:xfrm>
              <a:off x="8268314" y="2295427"/>
              <a:ext cx="2359742" cy="646331"/>
            </a:xfrm>
            <a:prstGeom prst="rect">
              <a:avLst/>
            </a:prstGeom>
            <a:noFill/>
          </p:spPr>
          <p:txBody>
            <a:bodyPr wrap="square" rtlCol="0">
              <a:spAutoFit/>
            </a:bodyPr>
            <a:lstStyle/>
            <a:p>
              <a:r>
                <a:rPr lang="en-US">
                  <a:solidFill>
                    <a:schemeClr val="tx2"/>
                  </a:solidFill>
                </a:rPr>
                <a:t>Recovery after decreased use</a:t>
              </a:r>
            </a:p>
          </p:txBody>
        </p:sp>
      </p:grpSp>
      <p:sp>
        <p:nvSpPr>
          <p:cNvPr id="9" name="Slide Number Placeholder 7">
            <a:extLst>
              <a:ext uri="{FF2B5EF4-FFF2-40B4-BE49-F238E27FC236}">
                <a16:creationId xmlns:a16="http://schemas.microsoft.com/office/drawing/2014/main" id="{113F05AD-2C1B-F6A4-240E-E47E5E9E5394}"/>
              </a:ext>
            </a:extLst>
          </p:cNvPr>
          <p:cNvSpPr>
            <a:spLocks noGrp="1"/>
          </p:cNvSpPr>
          <p:nvPr>
            <p:ph type="sldNum" sz="quarter" idx="12"/>
          </p:nvPr>
        </p:nvSpPr>
        <p:spPr bwMode="black">
          <a:xfrm>
            <a:off x="10596979" y="6492875"/>
            <a:ext cx="1462668" cy="365125"/>
          </a:xfrm>
        </p:spPr>
        <p:txBody>
          <a:bodyPr/>
          <a:lstStyle/>
          <a:p>
            <a:fld id="{48F63A3B-78C7-47BE-AE5E-E10140E04643}" type="slidenum">
              <a:rPr lang="en-US" smtClean="0"/>
              <a:t>43</a:t>
            </a:fld>
            <a:endParaRPr lang="en-US" dirty="0"/>
          </a:p>
        </p:txBody>
      </p:sp>
    </p:spTree>
    <p:extLst>
      <p:ext uri="{BB962C8B-B14F-4D97-AF65-F5344CB8AC3E}">
        <p14:creationId xmlns:p14="http://schemas.microsoft.com/office/powerpoint/2010/main" val="15751434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a:t>Thanks!</a:t>
            </a:r>
          </a:p>
        </p:txBody>
      </p:sp>
      <p:sp>
        <p:nvSpPr>
          <p:cNvPr id="3" name="Text Placeholder 2"/>
          <p:cNvSpPr>
            <a:spLocks noGrp="1"/>
          </p:cNvSpPr>
          <p:nvPr>
            <p:ph type="body" sz="quarter" idx="13"/>
          </p:nvPr>
        </p:nvSpPr>
        <p:spPr/>
        <p:txBody>
          <a:bodyPr/>
          <a:lstStyle/>
          <a:p>
            <a:r>
              <a:rPr lang="en-US" sz="3000" b="1" dirty="0"/>
              <a:t>Jennifer Rose</a:t>
            </a:r>
          </a:p>
          <a:p>
            <a:r>
              <a:rPr lang="en-US" sz="2600" i="1" dirty="0">
                <a:hlinkClick r:id="rId3"/>
              </a:rPr>
              <a:t>jennifer.rose@state.mn.us</a:t>
            </a:r>
            <a:endParaRPr lang="en-US" sz="2600" i="1" dirty="0"/>
          </a:p>
          <a:p>
            <a:r>
              <a:rPr lang="en-US" sz="3000" b="1" dirty="0"/>
              <a:t>Michele Walker</a:t>
            </a:r>
          </a:p>
          <a:p>
            <a:r>
              <a:rPr lang="en-US" sz="2600" i="1" dirty="0">
                <a:hlinkClick r:id="rId4"/>
              </a:rPr>
              <a:t>michele.walker@state.mn.us</a:t>
            </a:r>
            <a:endParaRPr lang="en-US" sz="2600" i="1" dirty="0"/>
          </a:p>
          <a:p>
            <a:endParaRPr lang="en-US" sz="2800" i="1" dirty="0"/>
          </a:p>
        </p:txBody>
      </p:sp>
    </p:spTree>
    <p:extLst>
      <p:ext uri="{BB962C8B-B14F-4D97-AF65-F5344CB8AC3E}">
        <p14:creationId xmlns:p14="http://schemas.microsoft.com/office/powerpoint/2010/main" val="31363220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B87F2-4E0A-43A9-84AD-8D4551A4FF32}"/>
              </a:ext>
            </a:extLst>
          </p:cNvPr>
          <p:cNvSpPr>
            <a:spLocks noGrp="1"/>
          </p:cNvSpPr>
          <p:nvPr>
            <p:ph type="title"/>
          </p:nvPr>
        </p:nvSpPr>
        <p:spPr/>
        <p:txBody>
          <a:bodyPr/>
          <a:lstStyle/>
          <a:p>
            <a:r>
              <a:rPr lang="en-US" dirty="0"/>
              <a:t>Accessing Atlas Program Data</a:t>
            </a:r>
            <a:endParaRPr lang="en-US" b="1" dirty="0">
              <a:solidFill>
                <a:srgbClr val="FF0000"/>
              </a:solidFill>
            </a:endParaRPr>
          </a:p>
        </p:txBody>
      </p:sp>
      <p:pic>
        <p:nvPicPr>
          <p:cNvPr id="5" name="Picture 4" descr="A screenshot of the Groundwater Atlas Program page">
            <a:extLst>
              <a:ext uri="{FF2B5EF4-FFF2-40B4-BE49-F238E27FC236}">
                <a16:creationId xmlns:a16="http://schemas.microsoft.com/office/drawing/2014/main" id="{23E17240-D2EF-8D82-F897-75353062EE36}"/>
              </a:ext>
            </a:extLst>
          </p:cNvPr>
          <p:cNvPicPr>
            <a:picLocks noChangeAspect="1"/>
          </p:cNvPicPr>
          <p:nvPr/>
        </p:nvPicPr>
        <p:blipFill>
          <a:blip r:embed="rId3"/>
          <a:stretch>
            <a:fillRect/>
          </a:stretch>
        </p:blipFill>
        <p:spPr>
          <a:xfrm>
            <a:off x="371138" y="1435973"/>
            <a:ext cx="6083852" cy="3654974"/>
          </a:xfrm>
          <a:prstGeom prst="rect">
            <a:avLst/>
          </a:prstGeom>
          <a:ln>
            <a:solidFill>
              <a:schemeClr val="tx2"/>
            </a:solidFill>
          </a:ln>
        </p:spPr>
      </p:pic>
      <p:pic>
        <p:nvPicPr>
          <p:cNvPr id="12" name="Picture 11" descr="A screenshot of the group's data, resources, and studies page">
            <a:extLst>
              <a:ext uri="{FF2B5EF4-FFF2-40B4-BE49-F238E27FC236}">
                <a16:creationId xmlns:a16="http://schemas.microsoft.com/office/drawing/2014/main" id="{8A3BD6D3-EC37-9ECD-62A5-761319CD71EE}"/>
              </a:ext>
            </a:extLst>
          </p:cNvPr>
          <p:cNvPicPr>
            <a:picLocks noChangeAspect="1"/>
          </p:cNvPicPr>
          <p:nvPr/>
        </p:nvPicPr>
        <p:blipFill>
          <a:blip r:embed="rId4"/>
          <a:stretch>
            <a:fillRect/>
          </a:stretch>
        </p:blipFill>
        <p:spPr>
          <a:xfrm>
            <a:off x="5869363" y="3386527"/>
            <a:ext cx="5951499" cy="3408840"/>
          </a:xfrm>
          <a:prstGeom prst="rect">
            <a:avLst/>
          </a:prstGeom>
          <a:ln>
            <a:solidFill>
              <a:schemeClr val="tx2"/>
            </a:solidFill>
          </a:ln>
        </p:spPr>
      </p:pic>
      <p:grpSp>
        <p:nvGrpSpPr>
          <p:cNvPr id="15" name="Group 14">
            <a:extLst>
              <a:ext uri="{FF2B5EF4-FFF2-40B4-BE49-F238E27FC236}">
                <a16:creationId xmlns:a16="http://schemas.microsoft.com/office/drawing/2014/main" id="{CC54394B-5380-4473-3436-E07751DA35D6}"/>
              </a:ext>
              <a:ext uri="{C183D7F6-B498-43B3-948B-1728B52AA6E4}">
                <adec:decorative xmlns:adec="http://schemas.microsoft.com/office/drawing/2017/decorative" val="1"/>
              </a:ext>
            </a:extLst>
          </p:cNvPr>
          <p:cNvGrpSpPr/>
          <p:nvPr/>
        </p:nvGrpSpPr>
        <p:grpSpPr>
          <a:xfrm>
            <a:off x="371138" y="2723534"/>
            <a:ext cx="11325561" cy="3381991"/>
            <a:chOff x="371138" y="2723534"/>
            <a:chExt cx="11325561" cy="3381991"/>
          </a:xfrm>
        </p:grpSpPr>
        <p:grpSp>
          <p:nvGrpSpPr>
            <p:cNvPr id="7" name="Group 6">
              <a:extLst>
                <a:ext uri="{FF2B5EF4-FFF2-40B4-BE49-F238E27FC236}">
                  <a16:creationId xmlns:a16="http://schemas.microsoft.com/office/drawing/2014/main" id="{9E9F55BD-C23E-C725-5C8F-414421CF85A5}"/>
                </a:ext>
                <a:ext uri="{C183D7F6-B498-43B3-948B-1728B52AA6E4}">
                  <adec:decorative xmlns:adec="http://schemas.microsoft.com/office/drawing/2017/decorative" val="1"/>
                </a:ext>
              </a:extLst>
            </p:cNvPr>
            <p:cNvGrpSpPr/>
            <p:nvPr/>
          </p:nvGrpSpPr>
          <p:grpSpPr>
            <a:xfrm>
              <a:off x="371138" y="2723534"/>
              <a:ext cx="7052217" cy="2172931"/>
              <a:chOff x="371138" y="2723534"/>
              <a:chExt cx="6944063" cy="1564687"/>
            </a:xfrm>
          </p:grpSpPr>
          <p:cxnSp>
            <p:nvCxnSpPr>
              <p:cNvPr id="14" name="Straight Arrow Connector 13">
                <a:extLst>
                  <a:ext uri="{FF2B5EF4-FFF2-40B4-BE49-F238E27FC236}">
                    <a16:creationId xmlns:a16="http://schemas.microsoft.com/office/drawing/2014/main" id="{7539EE7E-4ADE-1F6D-FE88-6AAFC99659EC}"/>
                  </a:ext>
                  <a:ext uri="{C183D7F6-B498-43B3-948B-1728B52AA6E4}">
                    <adec:decorative xmlns:adec="http://schemas.microsoft.com/office/drawing/2017/decorative" val="1"/>
                  </a:ext>
                </a:extLst>
              </p:cNvPr>
              <p:cNvCxnSpPr>
                <a:cxnSpLocks/>
              </p:cNvCxnSpPr>
              <p:nvPr/>
            </p:nvCxnSpPr>
            <p:spPr>
              <a:xfrm>
                <a:off x="1396181" y="2792361"/>
                <a:ext cx="5919020" cy="1495860"/>
              </a:xfrm>
              <a:prstGeom prst="straightConnector1">
                <a:avLst/>
              </a:prstGeom>
              <a:ln w="539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89075D1E-01F9-B33C-4FE3-DEA271A32B13}"/>
                  </a:ext>
                  <a:ext uri="{C183D7F6-B498-43B3-948B-1728B52AA6E4}">
                    <adec:decorative xmlns:adec="http://schemas.microsoft.com/office/drawing/2017/decorative" val="1"/>
                  </a:ext>
                </a:extLst>
              </p:cNvPr>
              <p:cNvSpPr/>
              <p:nvPr/>
            </p:nvSpPr>
            <p:spPr>
              <a:xfrm>
                <a:off x="371138" y="2723534"/>
                <a:ext cx="1025043" cy="102671"/>
              </a:xfrm>
              <a:prstGeom prst="rect">
                <a:avLst/>
              </a:prstGeom>
              <a:noFill/>
              <a:ln w="444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Rectangle 12">
              <a:extLst>
                <a:ext uri="{FF2B5EF4-FFF2-40B4-BE49-F238E27FC236}">
                  <a16:creationId xmlns:a16="http://schemas.microsoft.com/office/drawing/2014/main" id="{0E047A2E-88D7-D9B5-C7AE-B9F04843FBF0}"/>
                </a:ext>
                <a:ext uri="{C183D7F6-B498-43B3-948B-1728B52AA6E4}">
                  <adec:decorative xmlns:adec="http://schemas.microsoft.com/office/drawing/2017/decorative" val="1"/>
                </a:ext>
              </a:extLst>
            </p:cNvPr>
            <p:cNvSpPr/>
            <p:nvPr/>
          </p:nvSpPr>
          <p:spPr>
            <a:xfrm>
              <a:off x="7423355" y="4856490"/>
              <a:ext cx="4273344" cy="1249035"/>
            </a:xfrm>
            <a:prstGeom prst="rect">
              <a:avLst/>
            </a:prstGeom>
            <a:noFill/>
            <a:ln w="444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 name="Slide Number Placeholder 7">
            <a:extLst>
              <a:ext uri="{FF2B5EF4-FFF2-40B4-BE49-F238E27FC236}">
                <a16:creationId xmlns:a16="http://schemas.microsoft.com/office/drawing/2014/main" id="{51CFE8B8-AA40-9B05-378D-F9AA6FE561C7}"/>
              </a:ext>
            </a:extLst>
          </p:cNvPr>
          <p:cNvSpPr>
            <a:spLocks noGrp="1"/>
          </p:cNvSpPr>
          <p:nvPr>
            <p:ph type="sldNum" sz="quarter" idx="12"/>
          </p:nvPr>
        </p:nvSpPr>
        <p:spPr bwMode="black">
          <a:xfrm>
            <a:off x="10596979" y="6492875"/>
            <a:ext cx="1462668" cy="365125"/>
          </a:xfrm>
        </p:spPr>
        <p:txBody>
          <a:bodyPr/>
          <a:lstStyle/>
          <a:p>
            <a:fld id="{48F63A3B-78C7-47BE-AE5E-E10140E04643}" type="slidenum">
              <a:rPr lang="en-US" smtClean="0"/>
              <a:t>5</a:t>
            </a:fld>
            <a:endParaRPr lang="en-US" dirty="0"/>
          </a:p>
        </p:txBody>
      </p:sp>
    </p:spTree>
    <p:extLst>
      <p:ext uri="{BB962C8B-B14F-4D97-AF65-F5344CB8AC3E}">
        <p14:creationId xmlns:p14="http://schemas.microsoft.com/office/powerpoint/2010/main" val="773482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F0277-CA4D-A3AD-7CFD-B4734F3C9DFB}"/>
              </a:ext>
            </a:extLst>
          </p:cNvPr>
          <p:cNvSpPr>
            <a:spLocks noGrp="1"/>
          </p:cNvSpPr>
          <p:nvPr>
            <p:ph type="title"/>
          </p:nvPr>
        </p:nvSpPr>
        <p:spPr/>
        <p:txBody>
          <a:bodyPr/>
          <a:lstStyle/>
          <a:p>
            <a:r>
              <a:rPr lang="en-US" sz="3600" dirty="0"/>
              <a:t>Groundwater Atlas </a:t>
            </a:r>
            <a:r>
              <a:rPr lang="en-US" dirty="0"/>
              <a:t>Status Map</a:t>
            </a:r>
          </a:p>
        </p:txBody>
      </p:sp>
      <p:sp>
        <p:nvSpPr>
          <p:cNvPr id="4" name="Content Placeholder 3">
            <a:extLst>
              <a:ext uri="{FF2B5EF4-FFF2-40B4-BE49-F238E27FC236}">
                <a16:creationId xmlns:a16="http://schemas.microsoft.com/office/drawing/2014/main" id="{1478F9FC-52F0-4B6B-A97A-240EFC4D6F9A}"/>
              </a:ext>
            </a:extLst>
          </p:cNvPr>
          <p:cNvSpPr>
            <a:spLocks noGrp="1"/>
          </p:cNvSpPr>
          <p:nvPr>
            <p:ph sz="half" idx="2"/>
          </p:nvPr>
        </p:nvSpPr>
        <p:spPr>
          <a:xfrm>
            <a:off x="5875365" y="3149578"/>
            <a:ext cx="6176577" cy="2942312"/>
          </a:xfrm>
        </p:spPr>
        <p:txBody>
          <a:bodyPr>
            <a:normAutofit/>
          </a:bodyPr>
          <a:lstStyle/>
          <a:p>
            <a:r>
              <a:rPr lang="en-US" sz="2400" dirty="0"/>
              <a:t>38 counties are </a:t>
            </a:r>
            <a:r>
              <a:rPr lang="en-US" sz="2400" b="1" dirty="0"/>
              <a:t>complete</a:t>
            </a:r>
            <a:r>
              <a:rPr lang="en-US" sz="2400" dirty="0"/>
              <a:t> (dark blue)</a:t>
            </a:r>
          </a:p>
          <a:p>
            <a:r>
              <a:rPr lang="en-US" sz="2400" dirty="0"/>
              <a:t>13 counties are </a:t>
            </a:r>
            <a:r>
              <a:rPr lang="en-US" sz="2400" b="1" dirty="0"/>
              <a:t>in progress </a:t>
            </a:r>
            <a:r>
              <a:rPr lang="en-US" sz="2400" dirty="0"/>
              <a:t>(blue stripes)</a:t>
            </a:r>
          </a:p>
          <a:p>
            <a:r>
              <a:rPr lang="en-US" sz="2400" dirty="0"/>
              <a:t>36 counties are </a:t>
            </a:r>
            <a:r>
              <a:rPr lang="en-US" sz="2400" b="1" dirty="0"/>
              <a:t>not started </a:t>
            </a:r>
            <a:r>
              <a:rPr lang="en-US" sz="2400" dirty="0"/>
              <a:t>(white)</a:t>
            </a:r>
          </a:p>
          <a:p>
            <a:pPr marL="0" indent="0">
              <a:buNone/>
            </a:pPr>
            <a:r>
              <a:rPr lang="en-US" sz="1400" i="1" dirty="0"/>
              <a:t>Statuses are current as of April 2026.</a:t>
            </a:r>
            <a:br>
              <a:rPr lang="en-US" sz="1800" i="1" dirty="0"/>
            </a:br>
            <a:br>
              <a:rPr lang="en-US" sz="1800" i="1" dirty="0"/>
            </a:br>
            <a:endParaRPr lang="en-US" sz="1400" i="1" dirty="0"/>
          </a:p>
        </p:txBody>
      </p:sp>
      <p:pic>
        <p:nvPicPr>
          <p:cNvPr id="1728" name="Picture 1727" descr="A county map of Minnesota showing the statuses as described in the slide text.">
            <a:extLst>
              <a:ext uri="{FF2B5EF4-FFF2-40B4-BE49-F238E27FC236}">
                <a16:creationId xmlns:a16="http://schemas.microsoft.com/office/drawing/2014/main" id="{8D7AEEDB-8691-1A7A-FCFE-FDBC2EC2745C}"/>
              </a:ext>
            </a:extLst>
          </p:cNvPr>
          <p:cNvPicPr>
            <a:picLocks noChangeAspect="1"/>
          </p:cNvPicPr>
          <p:nvPr/>
        </p:nvPicPr>
        <p:blipFill>
          <a:blip r:embed="rId3">
            <a:extLst>
              <a:ext uri="{28A0092B-C50C-407E-A947-70E740481C1C}">
                <a14:useLocalDpi xmlns:a14="http://schemas.microsoft.com/office/drawing/2010/main" val="0"/>
              </a:ext>
            </a:extLst>
          </a:blip>
          <a:srcRect t="974" b="974"/>
          <a:stretch/>
        </p:blipFill>
        <p:spPr>
          <a:xfrm>
            <a:off x="-120320" y="23832"/>
            <a:ext cx="5995685" cy="6945307"/>
          </a:xfrm>
          <a:prstGeom prst="rect">
            <a:avLst/>
          </a:prstGeom>
        </p:spPr>
      </p:pic>
      <p:sp>
        <p:nvSpPr>
          <p:cNvPr id="3" name="Slide Number Placeholder 7">
            <a:extLst>
              <a:ext uri="{FF2B5EF4-FFF2-40B4-BE49-F238E27FC236}">
                <a16:creationId xmlns:a16="http://schemas.microsoft.com/office/drawing/2014/main" id="{D2FEEE8A-24CA-625D-803D-F6F4B2B6309A}"/>
              </a:ext>
            </a:extLst>
          </p:cNvPr>
          <p:cNvSpPr>
            <a:spLocks noGrp="1"/>
          </p:cNvSpPr>
          <p:nvPr>
            <p:ph type="sldNum" sz="quarter" idx="12"/>
          </p:nvPr>
        </p:nvSpPr>
        <p:spPr bwMode="black">
          <a:xfrm>
            <a:off x="10596979" y="6492875"/>
            <a:ext cx="1462668" cy="365125"/>
          </a:xfrm>
        </p:spPr>
        <p:txBody>
          <a:bodyPr/>
          <a:lstStyle/>
          <a:p>
            <a:fld id="{48F63A3B-78C7-47BE-AE5E-E10140E04643}" type="slidenum">
              <a:rPr lang="en-US" smtClean="0"/>
              <a:t>6</a:t>
            </a:fld>
            <a:endParaRPr lang="en-US" dirty="0"/>
          </a:p>
        </p:txBody>
      </p:sp>
    </p:spTree>
    <p:extLst>
      <p:ext uri="{BB962C8B-B14F-4D97-AF65-F5344CB8AC3E}">
        <p14:creationId xmlns:p14="http://schemas.microsoft.com/office/powerpoint/2010/main" val="102810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5AB7-107B-B895-6C33-4037D8B6660A}"/>
              </a:ext>
            </a:extLst>
          </p:cNvPr>
          <p:cNvSpPr>
            <a:spLocks noGrp="1"/>
          </p:cNvSpPr>
          <p:nvPr>
            <p:ph type="title"/>
          </p:nvPr>
        </p:nvSpPr>
        <p:spPr>
          <a:xfrm>
            <a:off x="838200" y="9524"/>
            <a:ext cx="10515600" cy="1216025"/>
          </a:xfrm>
        </p:spPr>
        <p:txBody>
          <a:bodyPr/>
          <a:lstStyle/>
          <a:p>
            <a:r>
              <a:rPr lang="en-US" dirty="0"/>
              <a:t>Other Groundwater Atlas Program Products</a:t>
            </a:r>
          </a:p>
        </p:txBody>
      </p:sp>
      <p:sp>
        <p:nvSpPr>
          <p:cNvPr id="4" name="Text Placeholder 3">
            <a:extLst>
              <a:ext uri="{FF2B5EF4-FFF2-40B4-BE49-F238E27FC236}">
                <a16:creationId xmlns:a16="http://schemas.microsoft.com/office/drawing/2014/main" id="{42C68559-F269-0EE4-64F7-2D34B39250BF}"/>
              </a:ext>
            </a:extLst>
          </p:cNvPr>
          <p:cNvSpPr>
            <a:spLocks noGrp="1"/>
          </p:cNvSpPr>
          <p:nvPr>
            <p:ph type="body" sz="quarter" idx="16"/>
          </p:nvPr>
        </p:nvSpPr>
        <p:spPr>
          <a:xfrm>
            <a:off x="2876551" y="1905330"/>
            <a:ext cx="2866328" cy="1858809"/>
          </a:xfrm>
        </p:spPr>
        <p:txBody>
          <a:bodyPr/>
          <a:lstStyle/>
          <a:p>
            <a:r>
              <a:rPr lang="en-US" sz="1600" b="1" dirty="0"/>
              <a:t>Springs, Springsheds, and Karst</a:t>
            </a:r>
          </a:p>
          <a:p>
            <a:r>
              <a:rPr lang="en-US" sz="1400" dirty="0"/>
              <a:t>Karst-related information and web maps, including the Minnesota Spring Inventory, Minnesota Groundwater Tracing Database, and Karst Feature Inventory.</a:t>
            </a:r>
          </a:p>
        </p:txBody>
      </p:sp>
      <p:pic>
        <p:nvPicPr>
          <p:cNvPr id="1028" name="Picture 4" descr="Minnesota map showing spring locations">
            <a:extLst>
              <a:ext uri="{FF2B5EF4-FFF2-40B4-BE49-F238E27FC236}">
                <a16:creationId xmlns:a16="http://schemas.microsoft.com/office/drawing/2014/main" id="{8D03209D-B01B-0980-4CDD-4A342FCEFCE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467" y="1429255"/>
            <a:ext cx="2152676" cy="2503194"/>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5">
            <a:extLst>
              <a:ext uri="{FF2B5EF4-FFF2-40B4-BE49-F238E27FC236}">
                <a16:creationId xmlns:a16="http://schemas.microsoft.com/office/drawing/2014/main" id="{6F4525C6-2843-48EF-0C97-D40705CB806B}"/>
              </a:ext>
            </a:extLst>
          </p:cNvPr>
          <p:cNvSpPr>
            <a:spLocks noGrp="1"/>
          </p:cNvSpPr>
          <p:nvPr>
            <p:ph type="body" sz="quarter" idx="15"/>
          </p:nvPr>
        </p:nvSpPr>
        <p:spPr>
          <a:xfrm>
            <a:off x="2876551" y="4443920"/>
            <a:ext cx="2866328" cy="1858809"/>
          </a:xfrm>
        </p:spPr>
        <p:txBody>
          <a:bodyPr/>
          <a:lstStyle/>
          <a:p>
            <a:r>
              <a:rPr lang="en-US" sz="1600" b="1" dirty="0"/>
              <a:t>Hydrogeology Atlas</a:t>
            </a:r>
          </a:p>
          <a:p>
            <a:r>
              <a:rPr lang="en-US" sz="1400" dirty="0"/>
              <a:t>Pollution sensitivity of near-surface materials, pollution sensitivity of the bedrock surface, and water-table elevation and depth to water table.</a:t>
            </a:r>
          </a:p>
        </p:txBody>
      </p:sp>
      <p:pic>
        <p:nvPicPr>
          <p:cNvPr id="1030" name="Picture 6" descr="Minnesota map showing sample hydrogeology data ">
            <a:extLst>
              <a:ext uri="{FF2B5EF4-FFF2-40B4-BE49-F238E27FC236}">
                <a16:creationId xmlns:a16="http://schemas.microsoft.com/office/drawing/2014/main" id="{58DFC5A8-5590-33DD-221D-8CA1A95AAA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229" y="4136155"/>
            <a:ext cx="2152676" cy="2474340"/>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7">
            <a:extLst>
              <a:ext uri="{FF2B5EF4-FFF2-40B4-BE49-F238E27FC236}">
                <a16:creationId xmlns:a16="http://schemas.microsoft.com/office/drawing/2014/main" id="{31AFCFAE-E2DF-1A8D-6CBA-179EBE926A5B}"/>
              </a:ext>
            </a:extLst>
          </p:cNvPr>
          <p:cNvSpPr>
            <a:spLocks noGrp="1"/>
          </p:cNvSpPr>
          <p:nvPr>
            <p:ph type="body" sz="quarter" idx="18"/>
          </p:nvPr>
        </p:nvSpPr>
        <p:spPr>
          <a:xfrm>
            <a:off x="8270023" y="1751447"/>
            <a:ext cx="3083777" cy="1858809"/>
          </a:xfrm>
        </p:spPr>
        <p:txBody>
          <a:bodyPr/>
          <a:lstStyle/>
          <a:p>
            <a:r>
              <a:rPr lang="en-US" sz="1600" b="1" dirty="0"/>
              <a:t>Groundwater Provinces</a:t>
            </a:r>
          </a:p>
          <a:p>
            <a:r>
              <a:rPr lang="en-US" sz="1400" dirty="0"/>
              <a:t>Six provinces, based on glacial and  bedrock geology,  summarize regional differences in groundwater sources and availability. </a:t>
            </a:r>
          </a:p>
        </p:txBody>
      </p:sp>
      <p:pic>
        <p:nvPicPr>
          <p:cNvPr id="1032" name="Picture 8" descr="A color-coded Minnesota map of the six groundwater provinces">
            <a:extLst>
              <a:ext uri="{FF2B5EF4-FFF2-40B4-BE49-F238E27FC236}">
                <a16:creationId xmlns:a16="http://schemas.microsoft.com/office/drawing/2014/main" id="{D6BDBD02-A702-57FE-BE50-DE9CBA590B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54287" y="1679830"/>
            <a:ext cx="2061947" cy="2363479"/>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9">
            <a:extLst>
              <a:ext uri="{FF2B5EF4-FFF2-40B4-BE49-F238E27FC236}">
                <a16:creationId xmlns:a16="http://schemas.microsoft.com/office/drawing/2014/main" id="{667094E6-135A-C354-8542-33C3E97044A9}"/>
              </a:ext>
            </a:extLst>
          </p:cNvPr>
          <p:cNvSpPr>
            <a:spLocks noGrp="1"/>
          </p:cNvSpPr>
          <p:nvPr>
            <p:ph type="body" sz="quarter" idx="20"/>
          </p:nvPr>
        </p:nvSpPr>
        <p:spPr>
          <a:xfrm>
            <a:off x="8270022" y="4443919"/>
            <a:ext cx="2866328" cy="1858809"/>
          </a:xfrm>
        </p:spPr>
        <p:txBody>
          <a:bodyPr/>
          <a:lstStyle/>
          <a:p>
            <a:r>
              <a:rPr lang="en-US" sz="1600" b="1" dirty="0"/>
              <a:t>Regional Hydrogeologic Assessments</a:t>
            </a:r>
          </a:p>
          <a:p>
            <a:r>
              <a:rPr lang="en-US" sz="1400" dirty="0"/>
              <a:t>Large scale assessments with less detail than a Groundwater Atlas. Available for the Anoka Sand Plain, Southwestern Minnesota, Southern Red River Valley, Upper Minnesota River Basin, Otter Tail, and Traverse-Grant.</a:t>
            </a:r>
          </a:p>
        </p:txBody>
      </p:sp>
      <p:pic>
        <p:nvPicPr>
          <p:cNvPr id="1034" name="Picture 10" descr="Minnesota map of hydrogeologic assessment areas">
            <a:extLst>
              <a:ext uri="{FF2B5EF4-FFF2-40B4-BE49-F238E27FC236}">
                <a16:creationId xmlns:a16="http://schemas.microsoft.com/office/drawing/2014/main" id="{1257D4EC-DBFB-665D-4BEC-4936DC64BF5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99794" y="4136154"/>
            <a:ext cx="2150729" cy="247434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7">
            <a:extLst>
              <a:ext uri="{FF2B5EF4-FFF2-40B4-BE49-F238E27FC236}">
                <a16:creationId xmlns:a16="http://schemas.microsoft.com/office/drawing/2014/main" id="{747F113C-302A-4D95-15B9-6561C9756A01}"/>
              </a:ext>
            </a:extLst>
          </p:cNvPr>
          <p:cNvSpPr>
            <a:spLocks noGrp="1"/>
          </p:cNvSpPr>
          <p:nvPr>
            <p:ph type="sldNum" sz="quarter" idx="12"/>
          </p:nvPr>
        </p:nvSpPr>
        <p:spPr bwMode="black">
          <a:xfrm>
            <a:off x="10596979" y="6492875"/>
            <a:ext cx="1462668" cy="365125"/>
          </a:xfrm>
        </p:spPr>
        <p:txBody>
          <a:bodyPr/>
          <a:lstStyle/>
          <a:p>
            <a:fld id="{48F63A3B-78C7-47BE-AE5E-E10140E04643}" type="slidenum">
              <a:rPr lang="en-US" smtClean="0"/>
              <a:t>7</a:t>
            </a:fld>
            <a:endParaRPr lang="en-US" dirty="0"/>
          </a:p>
        </p:txBody>
      </p:sp>
    </p:spTree>
    <p:extLst>
      <p:ext uri="{BB962C8B-B14F-4D97-AF65-F5344CB8AC3E}">
        <p14:creationId xmlns:p14="http://schemas.microsoft.com/office/powerpoint/2010/main" val="2883619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3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8" grpId="0" build="p"/>
      <p:bldP spid="10"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86297-2DD2-0F24-71CD-86A1EA680FDF}"/>
              </a:ext>
            </a:extLst>
          </p:cNvPr>
          <p:cNvSpPr>
            <a:spLocks noGrp="1"/>
          </p:cNvSpPr>
          <p:nvPr>
            <p:ph type="ctrTitle"/>
          </p:nvPr>
        </p:nvSpPr>
        <p:spPr/>
        <p:txBody>
          <a:bodyPr/>
          <a:lstStyle/>
          <a:p>
            <a:r>
              <a:rPr lang="en-US" dirty="0"/>
              <a:t>Groundwater Residence Time</a:t>
            </a:r>
          </a:p>
        </p:txBody>
      </p:sp>
      <p:pic>
        <p:nvPicPr>
          <p:cNvPr id="6" name="Picture Placeholder 5" descr="Hydrogeologists checking a rural well on a late autumn day.">
            <a:extLst>
              <a:ext uri="{FF2B5EF4-FFF2-40B4-BE49-F238E27FC236}">
                <a16:creationId xmlns:a16="http://schemas.microsoft.com/office/drawing/2014/main" id="{701C3284-CCF2-9822-B7AA-C202D7B0B66D}"/>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44009" b="27745"/>
          <a:stretch/>
        </p:blipFill>
        <p:spPr>
          <a:xfrm>
            <a:off x="0" y="1789113"/>
            <a:ext cx="12192000" cy="2298700"/>
          </a:xfrm>
        </p:spPr>
      </p:pic>
    </p:spTree>
    <p:extLst>
      <p:ext uri="{BB962C8B-B14F-4D97-AF65-F5344CB8AC3E}">
        <p14:creationId xmlns:p14="http://schemas.microsoft.com/office/powerpoint/2010/main" val="16908711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E318E7A-3B26-6FD3-FBF6-B3159570E8CB}"/>
              </a:ext>
            </a:extLst>
          </p:cNvPr>
          <p:cNvSpPr>
            <a:spLocks noGrp="1"/>
          </p:cNvSpPr>
          <p:nvPr>
            <p:ph type="title"/>
          </p:nvPr>
        </p:nvSpPr>
        <p:spPr>
          <a:xfrm>
            <a:off x="838200" y="-1"/>
            <a:ext cx="10515600" cy="1216025"/>
          </a:xfrm>
        </p:spPr>
        <p:txBody>
          <a:bodyPr>
            <a:normAutofit/>
          </a:bodyPr>
          <a:lstStyle/>
          <a:p>
            <a:r>
              <a:rPr lang="en-US" dirty="0"/>
              <a:t>Understanding Groundwater Residence Time</a:t>
            </a:r>
          </a:p>
        </p:txBody>
      </p:sp>
      <p:sp>
        <p:nvSpPr>
          <p:cNvPr id="12" name="Content Placeholder 11">
            <a:extLst>
              <a:ext uri="{FF2B5EF4-FFF2-40B4-BE49-F238E27FC236}">
                <a16:creationId xmlns:a16="http://schemas.microsoft.com/office/drawing/2014/main" id="{AE457D05-FF4B-796D-FC27-AFD7D2B31D28}"/>
              </a:ext>
            </a:extLst>
          </p:cNvPr>
          <p:cNvSpPr>
            <a:spLocks noGrp="1"/>
          </p:cNvSpPr>
          <p:nvPr>
            <p:ph idx="1"/>
          </p:nvPr>
        </p:nvSpPr>
        <p:spPr>
          <a:xfrm>
            <a:off x="8441670" y="2769315"/>
            <a:ext cx="3255614" cy="2690969"/>
          </a:xfrm>
        </p:spPr>
        <p:txBody>
          <a:bodyPr>
            <a:normAutofit/>
          </a:bodyPr>
          <a:lstStyle/>
          <a:p>
            <a:pPr marL="0" indent="0">
              <a:buNone/>
            </a:pPr>
            <a:r>
              <a:rPr lang="en-US" sz="2800" b="1" dirty="0"/>
              <a:t>Mixtures – bulk ages</a:t>
            </a:r>
          </a:p>
          <a:p>
            <a:r>
              <a:rPr lang="en-US" sz="2400" dirty="0"/>
              <a:t>Residence time</a:t>
            </a:r>
          </a:p>
          <a:p>
            <a:r>
              <a:rPr lang="en-US" sz="2400" dirty="0"/>
              <a:t>Age</a:t>
            </a:r>
          </a:p>
          <a:p>
            <a:r>
              <a:rPr lang="en-US" sz="2400" dirty="0"/>
              <a:t>Travel time</a:t>
            </a:r>
          </a:p>
        </p:txBody>
      </p:sp>
      <p:pic>
        <p:nvPicPr>
          <p:cNvPr id="5" name="Picture 4" descr="Graphic illustrating how groundwater flow takes days to years to flow through a shallow, unconfined aquifer. It may take centuries or more to flow into confined aquifers.">
            <a:extLst>
              <a:ext uri="{FF2B5EF4-FFF2-40B4-BE49-F238E27FC236}">
                <a16:creationId xmlns:a16="http://schemas.microsoft.com/office/drawing/2014/main" id="{78499226-EB19-0EDC-17A8-A8580CAF65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56527"/>
            <a:ext cx="8098185" cy="4999823"/>
          </a:xfrm>
          <a:prstGeom prst="rect">
            <a:avLst/>
          </a:prstGeom>
        </p:spPr>
      </p:pic>
      <p:sp>
        <p:nvSpPr>
          <p:cNvPr id="4" name="TextBox 3">
            <a:extLst>
              <a:ext uri="{FF2B5EF4-FFF2-40B4-BE49-F238E27FC236}">
                <a16:creationId xmlns:a16="http://schemas.microsoft.com/office/drawing/2014/main" id="{7A95B4E9-A84A-D291-C4EF-36CAA22E0F76}"/>
              </a:ext>
            </a:extLst>
          </p:cNvPr>
          <p:cNvSpPr txBox="1"/>
          <p:nvPr/>
        </p:nvSpPr>
        <p:spPr>
          <a:xfrm>
            <a:off x="122767" y="6060238"/>
            <a:ext cx="7985928" cy="307777"/>
          </a:xfrm>
          <a:prstGeom prst="rect">
            <a:avLst/>
          </a:prstGeom>
          <a:noFill/>
        </p:spPr>
        <p:txBody>
          <a:bodyPr wrap="square">
            <a:spAutoFit/>
          </a:bodyPr>
          <a:lstStyle/>
          <a:p>
            <a:r>
              <a:rPr lang="en-US" sz="1400" b="1" dirty="0">
                <a:solidFill>
                  <a:schemeClr val="tx2"/>
                </a:solidFill>
              </a:rPr>
              <a:t>Residence time </a:t>
            </a:r>
            <a:r>
              <a:rPr lang="en-US" sz="1400" dirty="0">
                <a:solidFill>
                  <a:schemeClr val="tx2"/>
                </a:solidFill>
              </a:rPr>
              <a:t>– a measure of how long groundwater has been in an aquifer.</a:t>
            </a:r>
          </a:p>
        </p:txBody>
      </p:sp>
      <p:sp>
        <p:nvSpPr>
          <p:cNvPr id="13" name="Slide Number Placeholder 7">
            <a:extLst>
              <a:ext uri="{FF2B5EF4-FFF2-40B4-BE49-F238E27FC236}">
                <a16:creationId xmlns:a16="http://schemas.microsoft.com/office/drawing/2014/main" id="{62D12C53-8048-9A6E-C17A-CC89107418FE}"/>
              </a:ext>
            </a:extLst>
          </p:cNvPr>
          <p:cNvSpPr>
            <a:spLocks noGrp="1"/>
          </p:cNvSpPr>
          <p:nvPr>
            <p:ph type="sldNum" sz="quarter" idx="12"/>
          </p:nvPr>
        </p:nvSpPr>
        <p:spPr bwMode="black">
          <a:xfrm>
            <a:off x="10596979" y="6492875"/>
            <a:ext cx="1462668" cy="365125"/>
          </a:xfrm>
        </p:spPr>
        <p:txBody>
          <a:bodyPr/>
          <a:lstStyle/>
          <a:p>
            <a:fld id="{48F63A3B-78C7-47BE-AE5E-E10140E04643}" type="slidenum">
              <a:rPr lang="en-US" smtClean="0"/>
              <a:t>9</a:t>
            </a:fld>
            <a:endParaRPr lang="en-US" dirty="0"/>
          </a:p>
        </p:txBody>
      </p:sp>
    </p:spTree>
    <p:extLst>
      <p:ext uri="{BB962C8B-B14F-4D97-AF65-F5344CB8AC3E}">
        <p14:creationId xmlns:p14="http://schemas.microsoft.com/office/powerpoint/2010/main" val="49173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innesota">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3E279FB-801A-4154-A8D1-4023C574105C}" vid="{F2B862EF-D89D-4856-97F4-47BA80E78E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0DFDE64AAE0974A8908DD3553DDBF03" ma:contentTypeVersion="0" ma:contentTypeDescription="Create a new document." ma:contentTypeScope="" ma:versionID="46a287b4c15f326c72e9d063441dc05c">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D73A0F7-7423-48D4-A966-8AC17BB4446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9678B604-9059-4F1C-B8E2-C96A71A964D2}">
  <ds:schemaRefs>
    <ds:schemaRef ds:uri="http://schemas.microsoft.com/office/2006/documentManagement/types"/>
    <ds:schemaRef ds:uri="http://schemas.microsoft.com/office/2006/metadata/properties"/>
    <ds:schemaRef ds:uri="http://schemas.microsoft.com/office/infopath/2007/PartnerControls"/>
    <ds:schemaRef ds:uri="http://purl.org/dc/elements/1.1/"/>
    <ds:schemaRef ds:uri="http://schemas.openxmlformats.org/package/2006/metadata/core-properties"/>
    <ds:schemaRef ds:uri="http://www.w3.org/XML/1998/namespace"/>
    <ds:schemaRef ds:uri="http://purl.org/dc/dcmitype/"/>
    <ds:schemaRef ds:uri="http://purl.org/dc/terms/"/>
  </ds:schemaRefs>
</ds:datastoreItem>
</file>

<file path=customXml/itemProps3.xml><?xml version="1.0" encoding="utf-8"?>
<ds:datastoreItem xmlns:ds="http://schemas.openxmlformats.org/officeDocument/2006/customXml" ds:itemID="{67F4349A-22F7-4A2D-8CA5-43DDCD679590}">
  <ds:schemaRefs>
    <ds:schemaRef ds:uri="http://schemas.microsoft.com/sharepoint/v3/contenttype/forms"/>
  </ds:schemaRefs>
</ds:datastoreItem>
</file>

<file path=docMetadata/LabelInfo.xml><?xml version="1.0" encoding="utf-8"?>
<clbl:labelList xmlns:clbl="http://schemas.microsoft.com/office/2020/mipLabelMetadata">
  <clbl:label id="{eb14b046-24c4-4519-8f26-b89c2159828c}" enabled="0" method="" siteId="{eb14b046-24c4-4519-8f26-b89c2159828c}" removed="1"/>
</clbl:labelList>
</file>

<file path=docProps/app.xml><?xml version="1.0" encoding="utf-8"?>
<Properties xmlns="http://schemas.openxmlformats.org/officeDocument/2006/extended-properties" xmlns:vt="http://schemas.openxmlformats.org/officeDocument/2006/docPropsVTypes">
  <Template>MNDNR</Template>
  <TotalTime>29072</TotalTime>
  <Words>1963</Words>
  <Application>Microsoft Office PowerPoint</Application>
  <PresentationFormat>Widescreen</PresentationFormat>
  <Paragraphs>338</Paragraphs>
  <Slides>44</Slides>
  <Notes>44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44</vt:i4>
      </vt:variant>
    </vt:vector>
  </HeadingPairs>
  <TitlesOfParts>
    <vt:vector size="47" baseType="lpstr">
      <vt:lpstr>Arial</vt:lpstr>
      <vt:lpstr>Calibri</vt:lpstr>
      <vt:lpstr>Minnesota</vt:lpstr>
      <vt:lpstr>Groundwater Atlas Program Residence Time Data</vt:lpstr>
      <vt:lpstr>Groundwater Atlas Overview</vt:lpstr>
      <vt:lpstr>Locating Groundwater Atlas Products</vt:lpstr>
      <vt:lpstr>Groundwater Atlas Program</vt:lpstr>
      <vt:lpstr>Accessing Atlas Program Data</vt:lpstr>
      <vt:lpstr>Groundwater Atlas Status Map</vt:lpstr>
      <vt:lpstr>Other Groundwater Atlas Program Products</vt:lpstr>
      <vt:lpstr>Groundwater Residence Time</vt:lpstr>
      <vt:lpstr>Understanding Groundwater Residence Time</vt:lpstr>
      <vt:lpstr>Groundwater Atlas Data</vt:lpstr>
      <vt:lpstr>Dye Tracing</vt:lpstr>
      <vt:lpstr>Minnesota Groundwater Tracing Database</vt:lpstr>
      <vt:lpstr>Breakthrough Curves</vt:lpstr>
      <vt:lpstr>Tritium</vt:lpstr>
      <vt:lpstr>Understanding Tritium</vt:lpstr>
      <vt:lpstr>Tritium Decay</vt:lpstr>
      <vt:lpstr>Tritium Age Classification – GW-05</vt:lpstr>
      <vt:lpstr>Tritium Samples</vt:lpstr>
      <vt:lpstr>Anthropogenic Indicators: Nitrate and Chloride</vt:lpstr>
      <vt:lpstr>Tritium-Nitrate Data</vt:lpstr>
      <vt:lpstr>Tritium-Nitrate: Wells</vt:lpstr>
      <vt:lpstr>Tritium-Nitrate: Springs</vt:lpstr>
      <vt:lpstr>Tritium-Chloride Data</vt:lpstr>
      <vt:lpstr>Chloride/Bromide vs. Chloride</vt:lpstr>
      <vt:lpstr>Modern Tritium Cl/Br </vt:lpstr>
      <vt:lpstr>Mixed Tritium Cl/Br </vt:lpstr>
      <vt:lpstr>Mostly premodern Tritium Cl/Br </vt:lpstr>
      <vt:lpstr>Premodern Tritium Cl/Br </vt:lpstr>
      <vt:lpstr>Tritium + Pesticides</vt:lpstr>
      <vt:lpstr>Ultra-Low Tritium</vt:lpstr>
      <vt:lpstr>Carbon-14</vt:lpstr>
      <vt:lpstr>Carbon-14 History and Methodology</vt:lpstr>
      <vt:lpstr>Carbon-14 Sample Locations</vt:lpstr>
      <vt:lpstr>Carbon-14 vs. Depth: Cretaceous Wells   </vt:lpstr>
      <vt:lpstr>Carbon-14 vs. Depth: Quaternary Wells</vt:lpstr>
      <vt:lpstr>Carbon-14 vs. Depth: Paleozoic Wells</vt:lpstr>
      <vt:lpstr>Carbon-14 vs. Depth: Precambrian Wells</vt:lpstr>
      <vt:lpstr>Thank You!</vt:lpstr>
      <vt:lpstr>Using Groundwater Age as a Tool for Groundwater Management in Moorhead, Minnesota </vt:lpstr>
      <vt:lpstr> Groundwater Provinces</vt:lpstr>
      <vt:lpstr>Clay County Atlas Part B Hydrogeology</vt:lpstr>
      <vt:lpstr>Moorhead Aquifer: Older Water</vt:lpstr>
      <vt:lpstr>Buffalo Aquifer: Newer Water</vt:lpstr>
      <vt:lpstr>Thanks!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 with Image</dc:title>
  <dc:subject/>
  <dc:creator>john.barry@state.mn.us;Kayla.Nelson@state.mn.us;jennifer.rose@state.mn.us;michele.walker@state.mn.us</dc:creator>
  <cp:keywords/>
  <dc:description/>
  <cp:lastModifiedBy>Barry, John (DNR)</cp:lastModifiedBy>
  <cp:revision>786</cp:revision>
  <cp:lastPrinted>2025-10-27T20:03:22Z</cp:lastPrinted>
  <dcterms:created xsi:type="dcterms:W3CDTF">2024-03-01T17:48:16Z</dcterms:created>
  <dcterms:modified xsi:type="dcterms:W3CDTF">2026-04-27T15:51:43Z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 version">
    <vt:lpwstr>2.0</vt:lpwstr>
  </property>
</Properties>
</file>